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740" y="40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39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52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6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5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3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84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99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99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3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3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4BE4-068F-435E-A666-02592470DC82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E8CE-88EF-43A5-8A36-35537FA09A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23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かべ" descr="屋外, フィールド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FE9CDBC7-3C1E-43FC-A528-CBC2322F4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pic>
        <p:nvPicPr>
          <p:cNvPr id="1026" name="Picture 2" descr="広重-min" hidden="1">
            <a:extLst>
              <a:ext uri="{FF2B5EF4-FFF2-40B4-BE49-F238E27FC236}">
                <a16:creationId xmlns:a16="http://schemas.microsoft.com/office/drawing/2014/main" id="{8979531A-BBA6-4D9B-8111-9A9539A7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047"/>
            <a:ext cx="8743950" cy="12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1" name="グループ化 1130">
            <a:extLst>
              <a:ext uri="{FF2B5EF4-FFF2-40B4-BE49-F238E27FC236}">
                <a16:creationId xmlns:a16="http://schemas.microsoft.com/office/drawing/2014/main" id="{860DF89C-9641-445A-81F0-F43B94196EDB}"/>
              </a:ext>
            </a:extLst>
          </p:cNvPr>
          <p:cNvGrpSpPr/>
          <p:nvPr/>
        </p:nvGrpSpPr>
        <p:grpSpPr>
          <a:xfrm>
            <a:off x="0" y="3100285"/>
            <a:ext cx="6134553" cy="9701315"/>
            <a:chOff x="209097" y="41024"/>
            <a:chExt cx="8073157" cy="12767065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10E0C78-729D-4811-B5D2-ED007F03BB3C}"/>
                </a:ext>
              </a:extLst>
            </p:cNvPr>
            <p:cNvSpPr/>
            <p:nvPr/>
          </p:nvSpPr>
          <p:spPr>
            <a:xfrm>
              <a:off x="5879640" y="1936670"/>
              <a:ext cx="143201" cy="1215671"/>
            </a:xfrm>
            <a:custGeom>
              <a:avLst/>
              <a:gdLst>
                <a:gd name="connsiteX0" fmla="*/ 460 w 143201"/>
                <a:gd name="connsiteY0" fmla="*/ 80 h 1215671"/>
                <a:gd name="connsiteX1" fmla="*/ 92535 w 143201"/>
                <a:gd name="connsiteY1" fmla="*/ 508080 h 1215671"/>
                <a:gd name="connsiteX2" fmla="*/ 92535 w 143201"/>
                <a:gd name="connsiteY2" fmla="*/ 1206580 h 1215671"/>
                <a:gd name="connsiteX3" fmla="*/ 124285 w 143201"/>
                <a:gd name="connsiteY3" fmla="*/ 882730 h 1215671"/>
                <a:gd name="connsiteX4" fmla="*/ 136985 w 143201"/>
                <a:gd name="connsiteY4" fmla="*/ 543005 h 1215671"/>
                <a:gd name="connsiteX5" fmla="*/ 460 w 143201"/>
                <a:gd name="connsiteY5" fmla="*/ 80 h 121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01" h="1215671">
                  <a:moveTo>
                    <a:pt x="460" y="80"/>
                  </a:moveTo>
                  <a:cubicBezTo>
                    <a:pt x="-6948" y="-5741"/>
                    <a:pt x="77189" y="306997"/>
                    <a:pt x="92535" y="508080"/>
                  </a:cubicBezTo>
                  <a:cubicBezTo>
                    <a:pt x="107881" y="709163"/>
                    <a:pt x="87243" y="1144138"/>
                    <a:pt x="92535" y="1206580"/>
                  </a:cubicBezTo>
                  <a:cubicBezTo>
                    <a:pt x="97827" y="1269022"/>
                    <a:pt x="116877" y="993326"/>
                    <a:pt x="124285" y="882730"/>
                  </a:cubicBezTo>
                  <a:cubicBezTo>
                    <a:pt x="131693" y="772134"/>
                    <a:pt x="153918" y="688526"/>
                    <a:pt x="136985" y="543005"/>
                  </a:cubicBezTo>
                  <a:cubicBezTo>
                    <a:pt x="120052" y="397484"/>
                    <a:pt x="7868" y="5901"/>
                    <a:pt x="460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66417853-F4CB-491B-9ECC-6EF1AFA8DDBC}"/>
                </a:ext>
              </a:extLst>
            </p:cNvPr>
            <p:cNvSpPr/>
            <p:nvPr/>
          </p:nvSpPr>
          <p:spPr>
            <a:xfrm>
              <a:off x="5475108" y="3070142"/>
              <a:ext cx="512956" cy="1463062"/>
            </a:xfrm>
            <a:custGeom>
              <a:avLst/>
              <a:gdLst>
                <a:gd name="connsiteX0" fmla="*/ 512942 w 512956"/>
                <a:gd name="connsiteY0" fmla="*/ 83 h 1463062"/>
                <a:gd name="connsiteX1" fmla="*/ 411342 w 512956"/>
                <a:gd name="connsiteY1" fmla="*/ 663658 h 1463062"/>
                <a:gd name="connsiteX2" fmla="*/ 236717 w 512956"/>
                <a:gd name="connsiteY2" fmla="*/ 1092283 h 1463062"/>
                <a:gd name="connsiteX3" fmla="*/ 49392 w 512956"/>
                <a:gd name="connsiteY3" fmla="*/ 1403433 h 1463062"/>
                <a:gd name="connsiteX4" fmla="*/ 1767 w 512956"/>
                <a:gd name="connsiteY4" fmla="*/ 1454233 h 1463062"/>
                <a:gd name="connsiteX5" fmla="*/ 93842 w 512956"/>
                <a:gd name="connsiteY5" fmla="*/ 1289133 h 1463062"/>
                <a:gd name="connsiteX6" fmla="*/ 404992 w 512956"/>
                <a:gd name="connsiteY6" fmla="*/ 622383 h 1463062"/>
                <a:gd name="connsiteX7" fmla="*/ 512942 w 512956"/>
                <a:gd name="connsiteY7" fmla="*/ 83 h 14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956" h="1463062">
                  <a:moveTo>
                    <a:pt x="512942" y="83"/>
                  </a:moveTo>
                  <a:cubicBezTo>
                    <a:pt x="514000" y="6962"/>
                    <a:pt x="457379" y="481625"/>
                    <a:pt x="411342" y="663658"/>
                  </a:cubicBezTo>
                  <a:cubicBezTo>
                    <a:pt x="365305" y="845691"/>
                    <a:pt x="297042" y="968987"/>
                    <a:pt x="236717" y="1092283"/>
                  </a:cubicBezTo>
                  <a:cubicBezTo>
                    <a:pt x="176392" y="1215579"/>
                    <a:pt x="88550" y="1343108"/>
                    <a:pt x="49392" y="1403433"/>
                  </a:cubicBezTo>
                  <a:cubicBezTo>
                    <a:pt x="10234" y="1463758"/>
                    <a:pt x="-5641" y="1473283"/>
                    <a:pt x="1767" y="1454233"/>
                  </a:cubicBezTo>
                  <a:cubicBezTo>
                    <a:pt x="9175" y="1435183"/>
                    <a:pt x="26638" y="1427775"/>
                    <a:pt x="93842" y="1289133"/>
                  </a:cubicBezTo>
                  <a:cubicBezTo>
                    <a:pt x="161046" y="1150491"/>
                    <a:pt x="338846" y="833520"/>
                    <a:pt x="404992" y="622383"/>
                  </a:cubicBezTo>
                  <a:cubicBezTo>
                    <a:pt x="471138" y="411246"/>
                    <a:pt x="511884" y="-6796"/>
                    <a:pt x="512942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7A08AF5-AD0A-4A02-B7CF-2E5DD297F2C8}"/>
                </a:ext>
              </a:extLst>
            </p:cNvPr>
            <p:cNvSpPr/>
            <p:nvPr/>
          </p:nvSpPr>
          <p:spPr>
            <a:xfrm>
              <a:off x="5437469" y="3456889"/>
              <a:ext cx="259985" cy="1075087"/>
            </a:xfrm>
            <a:custGeom>
              <a:avLst/>
              <a:gdLst>
                <a:gd name="connsiteX0" fmla="*/ 169581 w 259985"/>
                <a:gd name="connsiteY0" fmla="*/ 32436 h 1075087"/>
                <a:gd name="connsiteX1" fmla="*/ 150531 w 259985"/>
                <a:gd name="connsiteY1" fmla="*/ 276911 h 1075087"/>
                <a:gd name="connsiteX2" fmla="*/ 48931 w 259985"/>
                <a:gd name="connsiteY2" fmla="*/ 696011 h 1075087"/>
                <a:gd name="connsiteX3" fmla="*/ 10831 w 259985"/>
                <a:gd name="connsiteY3" fmla="*/ 857936 h 1075087"/>
                <a:gd name="connsiteX4" fmla="*/ 33056 w 259985"/>
                <a:gd name="connsiteY4" fmla="*/ 1010336 h 1075087"/>
                <a:gd name="connsiteX5" fmla="*/ 42581 w 259985"/>
                <a:gd name="connsiteY5" fmla="*/ 1073836 h 1075087"/>
                <a:gd name="connsiteX6" fmla="*/ 1306 w 259985"/>
                <a:gd name="connsiteY6" fmla="*/ 959536 h 1075087"/>
                <a:gd name="connsiteX7" fmla="*/ 99731 w 259985"/>
                <a:gd name="connsiteY7" fmla="*/ 753161 h 1075087"/>
                <a:gd name="connsiteX8" fmla="*/ 258481 w 259985"/>
                <a:gd name="connsiteY8" fmla="*/ 83236 h 1075087"/>
                <a:gd name="connsiteX9" fmla="*/ 169581 w 259985"/>
                <a:gd name="connsiteY9" fmla="*/ 32436 h 10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985" h="1075087">
                  <a:moveTo>
                    <a:pt x="169581" y="32436"/>
                  </a:moveTo>
                  <a:cubicBezTo>
                    <a:pt x="151589" y="64715"/>
                    <a:pt x="170639" y="166315"/>
                    <a:pt x="150531" y="276911"/>
                  </a:cubicBezTo>
                  <a:cubicBezTo>
                    <a:pt x="130423" y="387507"/>
                    <a:pt x="72214" y="599173"/>
                    <a:pt x="48931" y="696011"/>
                  </a:cubicBezTo>
                  <a:cubicBezTo>
                    <a:pt x="25648" y="792849"/>
                    <a:pt x="13477" y="805549"/>
                    <a:pt x="10831" y="857936"/>
                  </a:cubicBezTo>
                  <a:cubicBezTo>
                    <a:pt x="8185" y="910324"/>
                    <a:pt x="27764" y="974353"/>
                    <a:pt x="33056" y="1010336"/>
                  </a:cubicBezTo>
                  <a:cubicBezTo>
                    <a:pt x="38348" y="1046319"/>
                    <a:pt x="47873" y="1082303"/>
                    <a:pt x="42581" y="1073836"/>
                  </a:cubicBezTo>
                  <a:cubicBezTo>
                    <a:pt x="37289" y="1065369"/>
                    <a:pt x="-8219" y="1012982"/>
                    <a:pt x="1306" y="959536"/>
                  </a:cubicBezTo>
                  <a:cubicBezTo>
                    <a:pt x="10831" y="906090"/>
                    <a:pt x="56869" y="899211"/>
                    <a:pt x="99731" y="753161"/>
                  </a:cubicBezTo>
                  <a:cubicBezTo>
                    <a:pt x="142593" y="607111"/>
                    <a:pt x="244723" y="204944"/>
                    <a:pt x="258481" y="83236"/>
                  </a:cubicBezTo>
                  <a:cubicBezTo>
                    <a:pt x="272239" y="-38472"/>
                    <a:pt x="187573" y="157"/>
                    <a:pt x="169581" y="324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2941001-9E0C-4763-BDA9-25AE6CA0935E}"/>
                </a:ext>
              </a:extLst>
            </p:cNvPr>
            <p:cNvSpPr/>
            <p:nvPr/>
          </p:nvSpPr>
          <p:spPr>
            <a:xfrm>
              <a:off x="4627568" y="3263439"/>
              <a:ext cx="1017849" cy="835886"/>
            </a:xfrm>
            <a:custGeom>
              <a:avLst/>
              <a:gdLst>
                <a:gd name="connsiteX0" fmla="*/ 1008057 w 1017849"/>
                <a:gd name="connsiteY0" fmla="*/ 238586 h 835886"/>
                <a:gd name="connsiteX1" fmla="*/ 957257 w 1017849"/>
                <a:gd name="connsiteY1" fmla="*/ 181436 h 835886"/>
                <a:gd name="connsiteX2" fmla="*/ 957257 w 1017849"/>
                <a:gd name="connsiteY2" fmla="*/ 197311 h 835886"/>
                <a:gd name="connsiteX3" fmla="*/ 862007 w 1017849"/>
                <a:gd name="connsiteY3" fmla="*/ 156036 h 835886"/>
                <a:gd name="connsiteX4" fmla="*/ 795332 w 1017849"/>
                <a:gd name="connsiteY4" fmla="*/ 105236 h 835886"/>
                <a:gd name="connsiteX5" fmla="*/ 569907 w 1017849"/>
                <a:gd name="connsiteY5" fmla="*/ 13161 h 835886"/>
                <a:gd name="connsiteX6" fmla="*/ 325432 w 1017849"/>
                <a:gd name="connsiteY6" fmla="*/ 48086 h 835886"/>
                <a:gd name="connsiteX7" fmla="*/ 109532 w 1017849"/>
                <a:gd name="connsiteY7" fmla="*/ 444961 h 835886"/>
                <a:gd name="connsiteX8" fmla="*/ 58732 w 1017849"/>
                <a:gd name="connsiteY8" fmla="*/ 775161 h 835886"/>
                <a:gd name="connsiteX9" fmla="*/ 30157 w 1017849"/>
                <a:gd name="connsiteY9" fmla="*/ 829136 h 835886"/>
                <a:gd name="connsiteX10" fmla="*/ 11107 w 1017849"/>
                <a:gd name="connsiteY10" fmla="*/ 689436 h 835886"/>
                <a:gd name="connsiteX11" fmla="*/ 214307 w 1017849"/>
                <a:gd name="connsiteY11" fmla="*/ 213186 h 835886"/>
                <a:gd name="connsiteX12" fmla="*/ 512757 w 1017849"/>
                <a:gd name="connsiteY12" fmla="*/ 25861 h 835886"/>
                <a:gd name="connsiteX13" fmla="*/ 735007 w 1017849"/>
                <a:gd name="connsiteY13" fmla="*/ 92536 h 835886"/>
                <a:gd name="connsiteX14" fmla="*/ 1008057 w 1017849"/>
                <a:gd name="connsiteY14" fmla="*/ 238586 h 83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7849" h="835886">
                  <a:moveTo>
                    <a:pt x="1008057" y="238586"/>
                  </a:moveTo>
                  <a:cubicBezTo>
                    <a:pt x="1045099" y="253403"/>
                    <a:pt x="965724" y="188315"/>
                    <a:pt x="957257" y="181436"/>
                  </a:cubicBezTo>
                  <a:cubicBezTo>
                    <a:pt x="948790" y="174557"/>
                    <a:pt x="973132" y="201544"/>
                    <a:pt x="957257" y="197311"/>
                  </a:cubicBezTo>
                  <a:cubicBezTo>
                    <a:pt x="941382" y="193078"/>
                    <a:pt x="888994" y="171382"/>
                    <a:pt x="862007" y="156036"/>
                  </a:cubicBezTo>
                  <a:cubicBezTo>
                    <a:pt x="835020" y="140690"/>
                    <a:pt x="844015" y="129048"/>
                    <a:pt x="795332" y="105236"/>
                  </a:cubicBezTo>
                  <a:cubicBezTo>
                    <a:pt x="746649" y="81424"/>
                    <a:pt x="648224" y="22686"/>
                    <a:pt x="569907" y="13161"/>
                  </a:cubicBezTo>
                  <a:cubicBezTo>
                    <a:pt x="491590" y="3636"/>
                    <a:pt x="402161" y="-23880"/>
                    <a:pt x="325432" y="48086"/>
                  </a:cubicBezTo>
                  <a:cubicBezTo>
                    <a:pt x="248703" y="120052"/>
                    <a:pt x="153982" y="323782"/>
                    <a:pt x="109532" y="444961"/>
                  </a:cubicBezTo>
                  <a:cubicBezTo>
                    <a:pt x="65082" y="566140"/>
                    <a:pt x="71961" y="711132"/>
                    <a:pt x="58732" y="775161"/>
                  </a:cubicBezTo>
                  <a:cubicBezTo>
                    <a:pt x="45503" y="839190"/>
                    <a:pt x="38094" y="843423"/>
                    <a:pt x="30157" y="829136"/>
                  </a:cubicBezTo>
                  <a:cubicBezTo>
                    <a:pt x="22220" y="814849"/>
                    <a:pt x="-19585" y="792094"/>
                    <a:pt x="11107" y="689436"/>
                  </a:cubicBezTo>
                  <a:cubicBezTo>
                    <a:pt x="41799" y="586778"/>
                    <a:pt x="130699" y="323782"/>
                    <a:pt x="214307" y="213186"/>
                  </a:cubicBezTo>
                  <a:cubicBezTo>
                    <a:pt x="297915" y="102590"/>
                    <a:pt x="425974" y="45969"/>
                    <a:pt x="512757" y="25861"/>
                  </a:cubicBezTo>
                  <a:cubicBezTo>
                    <a:pt x="599540" y="5753"/>
                    <a:pt x="658807" y="57082"/>
                    <a:pt x="735007" y="92536"/>
                  </a:cubicBezTo>
                  <a:cubicBezTo>
                    <a:pt x="811207" y="127990"/>
                    <a:pt x="971015" y="223769"/>
                    <a:pt x="1008057" y="2385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E85414D-C286-4CFC-941D-61111B469D5F}"/>
                </a:ext>
              </a:extLst>
            </p:cNvPr>
            <p:cNvSpPr/>
            <p:nvPr/>
          </p:nvSpPr>
          <p:spPr>
            <a:xfrm>
              <a:off x="4629258" y="4041464"/>
              <a:ext cx="747332" cy="1001612"/>
            </a:xfrm>
            <a:custGeom>
              <a:avLst/>
              <a:gdLst>
                <a:gd name="connsiteX0" fmla="*/ 60217 w 747332"/>
                <a:gd name="connsiteY0" fmla="*/ 19361 h 1001612"/>
                <a:gd name="connsiteX1" fmla="*/ 47517 w 747332"/>
                <a:gd name="connsiteY1" fmla="*/ 70161 h 1001612"/>
                <a:gd name="connsiteX2" fmla="*/ 53867 w 747332"/>
                <a:gd name="connsiteY2" fmla="*/ 381311 h 1001612"/>
                <a:gd name="connsiteX3" fmla="*/ 161817 w 747332"/>
                <a:gd name="connsiteY3" fmla="*/ 736911 h 1001612"/>
                <a:gd name="connsiteX4" fmla="*/ 345967 w 747332"/>
                <a:gd name="connsiteY4" fmla="*/ 927411 h 1001612"/>
                <a:gd name="connsiteX5" fmla="*/ 587267 w 747332"/>
                <a:gd name="connsiteY5" fmla="*/ 994086 h 1001612"/>
                <a:gd name="connsiteX6" fmla="*/ 742842 w 747332"/>
                <a:gd name="connsiteY6" fmla="*/ 987736 h 1001612"/>
                <a:gd name="connsiteX7" fmla="*/ 685692 w 747332"/>
                <a:gd name="connsiteY7" fmla="*/ 990911 h 1001612"/>
                <a:gd name="connsiteX8" fmla="*/ 485667 w 747332"/>
                <a:gd name="connsiteY8" fmla="*/ 990911 h 1001612"/>
                <a:gd name="connsiteX9" fmla="*/ 209442 w 747332"/>
                <a:gd name="connsiteY9" fmla="*/ 848036 h 1001612"/>
                <a:gd name="connsiteX10" fmla="*/ 6242 w 747332"/>
                <a:gd name="connsiteY10" fmla="*/ 327336 h 1001612"/>
                <a:gd name="connsiteX11" fmla="*/ 60217 w 747332"/>
                <a:gd name="connsiteY11" fmla="*/ 19361 h 100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7332" h="1001612">
                  <a:moveTo>
                    <a:pt x="60217" y="19361"/>
                  </a:moveTo>
                  <a:cubicBezTo>
                    <a:pt x="67096" y="-23502"/>
                    <a:pt x="48575" y="9836"/>
                    <a:pt x="47517" y="70161"/>
                  </a:cubicBezTo>
                  <a:cubicBezTo>
                    <a:pt x="46459" y="130486"/>
                    <a:pt x="34817" y="270186"/>
                    <a:pt x="53867" y="381311"/>
                  </a:cubicBezTo>
                  <a:cubicBezTo>
                    <a:pt x="72917" y="492436"/>
                    <a:pt x="113134" y="645894"/>
                    <a:pt x="161817" y="736911"/>
                  </a:cubicBezTo>
                  <a:cubicBezTo>
                    <a:pt x="210500" y="827928"/>
                    <a:pt x="275059" y="884549"/>
                    <a:pt x="345967" y="927411"/>
                  </a:cubicBezTo>
                  <a:cubicBezTo>
                    <a:pt x="416875" y="970273"/>
                    <a:pt x="521121" y="984032"/>
                    <a:pt x="587267" y="994086"/>
                  </a:cubicBezTo>
                  <a:cubicBezTo>
                    <a:pt x="653413" y="1004140"/>
                    <a:pt x="726438" y="988265"/>
                    <a:pt x="742842" y="987736"/>
                  </a:cubicBezTo>
                  <a:cubicBezTo>
                    <a:pt x="759246" y="987207"/>
                    <a:pt x="728554" y="990382"/>
                    <a:pt x="685692" y="990911"/>
                  </a:cubicBezTo>
                  <a:cubicBezTo>
                    <a:pt x="642830" y="991440"/>
                    <a:pt x="565042" y="1014723"/>
                    <a:pt x="485667" y="990911"/>
                  </a:cubicBezTo>
                  <a:cubicBezTo>
                    <a:pt x="406292" y="967099"/>
                    <a:pt x="289346" y="958632"/>
                    <a:pt x="209442" y="848036"/>
                  </a:cubicBezTo>
                  <a:cubicBezTo>
                    <a:pt x="129538" y="737440"/>
                    <a:pt x="34288" y="466507"/>
                    <a:pt x="6242" y="327336"/>
                  </a:cubicBezTo>
                  <a:cubicBezTo>
                    <a:pt x="-21804" y="188165"/>
                    <a:pt x="53338" y="62224"/>
                    <a:pt x="60217" y="193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B39845E-73BA-478F-B23D-46E6D8764351}"/>
                </a:ext>
              </a:extLst>
            </p:cNvPr>
            <p:cNvSpPr/>
            <p:nvPr/>
          </p:nvSpPr>
          <p:spPr>
            <a:xfrm>
              <a:off x="4863959" y="3451645"/>
              <a:ext cx="592769" cy="684272"/>
            </a:xfrm>
            <a:custGeom>
              <a:avLst/>
              <a:gdLst>
                <a:gd name="connsiteX0" fmla="*/ 570054 w 592769"/>
                <a:gd name="connsiteY0" fmla="*/ 207543 h 684272"/>
                <a:gd name="connsiteX1" fmla="*/ 584341 w 592769"/>
                <a:gd name="connsiteY1" fmla="*/ 280568 h 684272"/>
                <a:gd name="connsiteX2" fmla="*/ 500204 w 592769"/>
                <a:gd name="connsiteY2" fmla="*/ 264693 h 684272"/>
                <a:gd name="connsiteX3" fmla="*/ 279541 w 592769"/>
                <a:gd name="connsiteY3" fmla="*/ 23393 h 684272"/>
                <a:gd name="connsiteX4" fmla="*/ 152541 w 592769"/>
                <a:gd name="connsiteY4" fmla="*/ 80543 h 684272"/>
                <a:gd name="connsiteX5" fmla="*/ 12841 w 592769"/>
                <a:gd name="connsiteY5" fmla="*/ 652043 h 684272"/>
                <a:gd name="connsiteX6" fmla="*/ 8079 w 592769"/>
                <a:gd name="connsiteY6" fmla="*/ 607593 h 684272"/>
                <a:gd name="connsiteX7" fmla="*/ 28716 w 592769"/>
                <a:gd name="connsiteY7" fmla="*/ 566318 h 684272"/>
                <a:gd name="connsiteX8" fmla="*/ 47766 w 592769"/>
                <a:gd name="connsiteY8" fmla="*/ 491705 h 684272"/>
                <a:gd name="connsiteX9" fmla="*/ 36654 w 592769"/>
                <a:gd name="connsiteY9" fmla="*/ 425030 h 684272"/>
                <a:gd name="connsiteX10" fmla="*/ 23954 w 592769"/>
                <a:gd name="connsiteY10" fmla="*/ 405980 h 684272"/>
                <a:gd name="connsiteX11" fmla="*/ 22366 w 592769"/>
                <a:gd name="connsiteY11" fmla="*/ 377405 h 684272"/>
                <a:gd name="connsiteX12" fmla="*/ 58879 w 592769"/>
                <a:gd name="connsiteY12" fmla="*/ 282155 h 684272"/>
                <a:gd name="connsiteX13" fmla="*/ 231916 w 592769"/>
                <a:gd name="connsiteY13" fmla="*/ 56730 h 684272"/>
                <a:gd name="connsiteX14" fmla="*/ 281129 w 592769"/>
                <a:gd name="connsiteY14" fmla="*/ 66255 h 684272"/>
                <a:gd name="connsiteX15" fmla="*/ 409716 w 592769"/>
                <a:gd name="connsiteY15" fmla="*/ 210718 h 684272"/>
                <a:gd name="connsiteX16" fmla="*/ 570054 w 592769"/>
                <a:gd name="connsiteY16" fmla="*/ 207543 h 68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769" h="684272">
                  <a:moveTo>
                    <a:pt x="570054" y="207543"/>
                  </a:moveTo>
                  <a:cubicBezTo>
                    <a:pt x="599158" y="219185"/>
                    <a:pt x="595983" y="271043"/>
                    <a:pt x="584341" y="280568"/>
                  </a:cubicBezTo>
                  <a:cubicBezTo>
                    <a:pt x="572699" y="290093"/>
                    <a:pt x="551004" y="307555"/>
                    <a:pt x="500204" y="264693"/>
                  </a:cubicBezTo>
                  <a:cubicBezTo>
                    <a:pt x="449404" y="221831"/>
                    <a:pt x="337485" y="54085"/>
                    <a:pt x="279541" y="23393"/>
                  </a:cubicBezTo>
                  <a:cubicBezTo>
                    <a:pt x="221597" y="-7299"/>
                    <a:pt x="196991" y="-24232"/>
                    <a:pt x="152541" y="80543"/>
                  </a:cubicBezTo>
                  <a:cubicBezTo>
                    <a:pt x="108091" y="185318"/>
                    <a:pt x="36918" y="564201"/>
                    <a:pt x="12841" y="652043"/>
                  </a:cubicBezTo>
                  <a:cubicBezTo>
                    <a:pt x="-11236" y="739885"/>
                    <a:pt x="5433" y="621880"/>
                    <a:pt x="8079" y="607593"/>
                  </a:cubicBezTo>
                  <a:cubicBezTo>
                    <a:pt x="10725" y="593306"/>
                    <a:pt x="22102" y="585633"/>
                    <a:pt x="28716" y="566318"/>
                  </a:cubicBezTo>
                  <a:cubicBezTo>
                    <a:pt x="35330" y="547003"/>
                    <a:pt x="46443" y="515253"/>
                    <a:pt x="47766" y="491705"/>
                  </a:cubicBezTo>
                  <a:cubicBezTo>
                    <a:pt x="49089" y="468157"/>
                    <a:pt x="40623" y="439317"/>
                    <a:pt x="36654" y="425030"/>
                  </a:cubicBezTo>
                  <a:cubicBezTo>
                    <a:pt x="32685" y="410743"/>
                    <a:pt x="26335" y="413917"/>
                    <a:pt x="23954" y="405980"/>
                  </a:cubicBezTo>
                  <a:cubicBezTo>
                    <a:pt x="21573" y="398043"/>
                    <a:pt x="16545" y="398042"/>
                    <a:pt x="22366" y="377405"/>
                  </a:cubicBezTo>
                  <a:cubicBezTo>
                    <a:pt x="28187" y="356768"/>
                    <a:pt x="23954" y="335601"/>
                    <a:pt x="58879" y="282155"/>
                  </a:cubicBezTo>
                  <a:cubicBezTo>
                    <a:pt x="93804" y="228709"/>
                    <a:pt x="194874" y="92713"/>
                    <a:pt x="231916" y="56730"/>
                  </a:cubicBezTo>
                  <a:cubicBezTo>
                    <a:pt x="268958" y="20747"/>
                    <a:pt x="251496" y="40590"/>
                    <a:pt x="281129" y="66255"/>
                  </a:cubicBezTo>
                  <a:cubicBezTo>
                    <a:pt x="310762" y="91920"/>
                    <a:pt x="363943" y="183731"/>
                    <a:pt x="409716" y="210718"/>
                  </a:cubicBezTo>
                  <a:cubicBezTo>
                    <a:pt x="455489" y="237705"/>
                    <a:pt x="540950" y="195901"/>
                    <a:pt x="570054" y="2075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68A31232-C365-4522-9AA0-F4B8456F1EAC}"/>
                </a:ext>
              </a:extLst>
            </p:cNvPr>
            <p:cNvSpPr/>
            <p:nvPr/>
          </p:nvSpPr>
          <p:spPr>
            <a:xfrm>
              <a:off x="4959267" y="3671773"/>
              <a:ext cx="211314" cy="251227"/>
            </a:xfrm>
            <a:custGeom>
              <a:avLst/>
              <a:gdLst>
                <a:gd name="connsiteX0" fmla="*/ 211221 w 211314"/>
                <a:gd name="connsiteY0" fmla="*/ 115 h 251227"/>
                <a:gd name="connsiteX1" fmla="*/ 57233 w 211314"/>
                <a:gd name="connsiteY1" fmla="*/ 42977 h 251227"/>
                <a:gd name="connsiteX2" fmla="*/ 3258 w 211314"/>
                <a:gd name="connsiteY2" fmla="*/ 206490 h 251227"/>
                <a:gd name="connsiteX3" fmla="*/ 6433 w 211314"/>
                <a:gd name="connsiteY3" fmla="*/ 250940 h 251227"/>
                <a:gd name="connsiteX4" fmla="*/ 9608 w 211314"/>
                <a:gd name="connsiteY4" fmla="*/ 192202 h 251227"/>
                <a:gd name="connsiteX5" fmla="*/ 6433 w 211314"/>
                <a:gd name="connsiteY5" fmla="*/ 149340 h 251227"/>
                <a:gd name="connsiteX6" fmla="*/ 33421 w 211314"/>
                <a:gd name="connsiteY6" fmla="*/ 50915 h 251227"/>
                <a:gd name="connsiteX7" fmla="*/ 211221 w 211314"/>
                <a:gd name="connsiteY7" fmla="*/ 115 h 25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314" h="251227">
                  <a:moveTo>
                    <a:pt x="211221" y="115"/>
                  </a:moveTo>
                  <a:cubicBezTo>
                    <a:pt x="215190" y="-1208"/>
                    <a:pt x="91893" y="8581"/>
                    <a:pt x="57233" y="42977"/>
                  </a:cubicBezTo>
                  <a:cubicBezTo>
                    <a:pt x="22573" y="77373"/>
                    <a:pt x="11725" y="171829"/>
                    <a:pt x="3258" y="206490"/>
                  </a:cubicBezTo>
                  <a:cubicBezTo>
                    <a:pt x="-5209" y="241151"/>
                    <a:pt x="5375" y="253321"/>
                    <a:pt x="6433" y="250940"/>
                  </a:cubicBezTo>
                  <a:cubicBezTo>
                    <a:pt x="7491" y="248559"/>
                    <a:pt x="9608" y="209135"/>
                    <a:pt x="9608" y="192202"/>
                  </a:cubicBezTo>
                  <a:cubicBezTo>
                    <a:pt x="9608" y="175269"/>
                    <a:pt x="2464" y="172888"/>
                    <a:pt x="6433" y="149340"/>
                  </a:cubicBezTo>
                  <a:cubicBezTo>
                    <a:pt x="10402" y="125792"/>
                    <a:pt x="2465" y="81871"/>
                    <a:pt x="33421" y="50915"/>
                  </a:cubicBezTo>
                  <a:cubicBezTo>
                    <a:pt x="64377" y="19959"/>
                    <a:pt x="207252" y="1438"/>
                    <a:pt x="211221" y="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AFCF2354-C1E9-43FF-A287-F04748AC6631}"/>
                </a:ext>
              </a:extLst>
            </p:cNvPr>
            <p:cNvSpPr/>
            <p:nvPr/>
          </p:nvSpPr>
          <p:spPr>
            <a:xfrm>
              <a:off x="4993738" y="3754240"/>
              <a:ext cx="329205" cy="546261"/>
            </a:xfrm>
            <a:custGeom>
              <a:avLst/>
              <a:gdLst>
                <a:gd name="connsiteX0" fmla="*/ 325975 w 329205"/>
                <a:gd name="connsiteY0" fmla="*/ 25598 h 546261"/>
                <a:gd name="connsiteX1" fmla="*/ 229137 w 329205"/>
                <a:gd name="connsiteY1" fmla="*/ 24010 h 546261"/>
                <a:gd name="connsiteX2" fmla="*/ 71975 w 329205"/>
                <a:gd name="connsiteY2" fmla="*/ 76398 h 546261"/>
                <a:gd name="connsiteX3" fmla="*/ 25937 w 329205"/>
                <a:gd name="connsiteY3" fmla="*/ 252610 h 546261"/>
                <a:gd name="connsiteX4" fmla="*/ 57687 w 329205"/>
                <a:gd name="connsiteY4" fmla="*/ 446285 h 546261"/>
                <a:gd name="connsiteX5" fmla="*/ 149762 w 329205"/>
                <a:gd name="connsiteY5" fmla="*/ 544710 h 546261"/>
                <a:gd name="connsiteX6" fmla="*/ 49750 w 329205"/>
                <a:gd name="connsiteY6" fmla="*/ 373260 h 546261"/>
                <a:gd name="connsiteX7" fmla="*/ 537 w 329205"/>
                <a:gd name="connsiteY7" fmla="*/ 247848 h 546261"/>
                <a:gd name="connsiteX8" fmla="*/ 29112 w 329205"/>
                <a:gd name="connsiteY8" fmla="*/ 104973 h 546261"/>
                <a:gd name="connsiteX9" fmla="*/ 111662 w 329205"/>
                <a:gd name="connsiteY9" fmla="*/ 3373 h 546261"/>
                <a:gd name="connsiteX10" fmla="*/ 325975 w 329205"/>
                <a:gd name="connsiteY10" fmla="*/ 25598 h 54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205" h="546261">
                  <a:moveTo>
                    <a:pt x="325975" y="25598"/>
                  </a:moveTo>
                  <a:cubicBezTo>
                    <a:pt x="345554" y="29037"/>
                    <a:pt x="271470" y="15543"/>
                    <a:pt x="229137" y="24010"/>
                  </a:cubicBezTo>
                  <a:cubicBezTo>
                    <a:pt x="186804" y="32477"/>
                    <a:pt x="105842" y="38298"/>
                    <a:pt x="71975" y="76398"/>
                  </a:cubicBezTo>
                  <a:cubicBezTo>
                    <a:pt x="38108" y="114498"/>
                    <a:pt x="28318" y="190962"/>
                    <a:pt x="25937" y="252610"/>
                  </a:cubicBezTo>
                  <a:cubicBezTo>
                    <a:pt x="23556" y="314258"/>
                    <a:pt x="37049" y="397602"/>
                    <a:pt x="57687" y="446285"/>
                  </a:cubicBezTo>
                  <a:cubicBezTo>
                    <a:pt x="78324" y="494968"/>
                    <a:pt x="151085" y="556881"/>
                    <a:pt x="149762" y="544710"/>
                  </a:cubicBezTo>
                  <a:cubicBezTo>
                    <a:pt x="148439" y="532539"/>
                    <a:pt x="74621" y="422737"/>
                    <a:pt x="49750" y="373260"/>
                  </a:cubicBezTo>
                  <a:cubicBezTo>
                    <a:pt x="24879" y="323783"/>
                    <a:pt x="3977" y="292562"/>
                    <a:pt x="537" y="247848"/>
                  </a:cubicBezTo>
                  <a:cubicBezTo>
                    <a:pt x="-2903" y="203134"/>
                    <a:pt x="10591" y="145719"/>
                    <a:pt x="29112" y="104973"/>
                  </a:cubicBezTo>
                  <a:cubicBezTo>
                    <a:pt x="47633" y="64227"/>
                    <a:pt x="60068" y="17131"/>
                    <a:pt x="111662" y="3373"/>
                  </a:cubicBezTo>
                  <a:cubicBezTo>
                    <a:pt x="163256" y="-10385"/>
                    <a:pt x="306396" y="22159"/>
                    <a:pt x="325975" y="255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EA8777BE-C5D9-4563-9D8B-A468186594E6}"/>
                </a:ext>
              </a:extLst>
            </p:cNvPr>
            <p:cNvSpPr/>
            <p:nvPr/>
          </p:nvSpPr>
          <p:spPr>
            <a:xfrm>
              <a:off x="4840556" y="4278108"/>
              <a:ext cx="380336" cy="390014"/>
            </a:xfrm>
            <a:custGeom>
              <a:avLst/>
              <a:gdLst>
                <a:gd name="connsiteX0" fmla="*/ 14019 w 380336"/>
                <a:gd name="connsiteY0" fmla="*/ 3380 h 390014"/>
                <a:gd name="connsiteX1" fmla="*/ 229919 w 380336"/>
                <a:gd name="connsiteY1" fmla="*/ 166892 h 390014"/>
                <a:gd name="connsiteX2" fmla="*/ 364857 w 380336"/>
                <a:gd name="connsiteY2" fmla="*/ 305005 h 390014"/>
                <a:gd name="connsiteX3" fmla="*/ 374382 w 380336"/>
                <a:gd name="connsiteY3" fmla="*/ 382792 h 390014"/>
                <a:gd name="connsiteX4" fmla="*/ 337869 w 380336"/>
                <a:gd name="connsiteY4" fmla="*/ 362155 h 390014"/>
                <a:gd name="connsiteX5" fmla="*/ 274369 w 380336"/>
                <a:gd name="connsiteY5" fmla="*/ 166892 h 390014"/>
                <a:gd name="connsiteX6" fmla="*/ 215632 w 380336"/>
                <a:gd name="connsiteY6" fmla="*/ 125617 h 390014"/>
                <a:gd name="connsiteX7" fmla="*/ 118794 w 380336"/>
                <a:gd name="connsiteY7" fmla="*/ 90692 h 390014"/>
                <a:gd name="connsiteX8" fmla="*/ 31482 w 380336"/>
                <a:gd name="connsiteY8" fmla="*/ 57355 h 390014"/>
                <a:gd name="connsiteX9" fmla="*/ 14019 w 380336"/>
                <a:gd name="connsiteY9" fmla="*/ 3380 h 39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336" h="390014">
                  <a:moveTo>
                    <a:pt x="14019" y="3380"/>
                  </a:moveTo>
                  <a:cubicBezTo>
                    <a:pt x="47092" y="21636"/>
                    <a:pt x="171446" y="116621"/>
                    <a:pt x="229919" y="166892"/>
                  </a:cubicBezTo>
                  <a:cubicBezTo>
                    <a:pt x="288392" y="217163"/>
                    <a:pt x="340780" y="269022"/>
                    <a:pt x="364857" y="305005"/>
                  </a:cubicBezTo>
                  <a:cubicBezTo>
                    <a:pt x="388934" y="340988"/>
                    <a:pt x="378880" y="373267"/>
                    <a:pt x="374382" y="382792"/>
                  </a:cubicBezTo>
                  <a:cubicBezTo>
                    <a:pt x="369884" y="392317"/>
                    <a:pt x="354538" y="398138"/>
                    <a:pt x="337869" y="362155"/>
                  </a:cubicBezTo>
                  <a:cubicBezTo>
                    <a:pt x="321200" y="326172"/>
                    <a:pt x="294742" y="206315"/>
                    <a:pt x="274369" y="166892"/>
                  </a:cubicBezTo>
                  <a:cubicBezTo>
                    <a:pt x="253996" y="127469"/>
                    <a:pt x="241561" y="138317"/>
                    <a:pt x="215632" y="125617"/>
                  </a:cubicBezTo>
                  <a:cubicBezTo>
                    <a:pt x="189703" y="112917"/>
                    <a:pt x="149486" y="102069"/>
                    <a:pt x="118794" y="90692"/>
                  </a:cubicBezTo>
                  <a:cubicBezTo>
                    <a:pt x="88102" y="79315"/>
                    <a:pt x="48415" y="68467"/>
                    <a:pt x="31482" y="57355"/>
                  </a:cubicBezTo>
                  <a:cubicBezTo>
                    <a:pt x="14549" y="46243"/>
                    <a:pt x="-19054" y="-14876"/>
                    <a:pt x="14019" y="33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7F4EF56-2298-4CDE-8C1A-ADCF30572B66}"/>
                </a:ext>
              </a:extLst>
            </p:cNvPr>
            <p:cNvSpPr/>
            <p:nvPr/>
          </p:nvSpPr>
          <p:spPr>
            <a:xfrm>
              <a:off x="4093699" y="2069260"/>
              <a:ext cx="315532" cy="1531294"/>
            </a:xfrm>
            <a:custGeom>
              <a:avLst/>
              <a:gdLst>
                <a:gd name="connsiteX0" fmla="*/ 195726 w 315532"/>
                <a:gd name="connsiteY0" fmla="*/ 840 h 1531294"/>
                <a:gd name="connsiteX1" fmla="*/ 84601 w 315532"/>
                <a:gd name="connsiteY1" fmla="*/ 175465 h 1531294"/>
                <a:gd name="connsiteX2" fmla="*/ 84601 w 315532"/>
                <a:gd name="connsiteY2" fmla="*/ 851740 h 1531294"/>
                <a:gd name="connsiteX3" fmla="*/ 163976 w 315532"/>
                <a:gd name="connsiteY3" fmla="*/ 1194640 h 1531294"/>
                <a:gd name="connsiteX4" fmla="*/ 313201 w 315532"/>
                <a:gd name="connsiteY4" fmla="*/ 1531190 h 1531294"/>
                <a:gd name="connsiteX5" fmla="*/ 240176 w 315532"/>
                <a:gd name="connsiteY5" fmla="*/ 1226390 h 1531294"/>
                <a:gd name="connsiteX6" fmla="*/ 46501 w 315532"/>
                <a:gd name="connsiteY6" fmla="*/ 851740 h 1531294"/>
                <a:gd name="connsiteX7" fmla="*/ 2051 w 315532"/>
                <a:gd name="connsiteY7" fmla="*/ 492965 h 1531294"/>
                <a:gd name="connsiteX8" fmla="*/ 90951 w 315532"/>
                <a:gd name="connsiteY8" fmla="*/ 219915 h 1531294"/>
                <a:gd name="connsiteX9" fmla="*/ 195726 w 315532"/>
                <a:gd name="connsiteY9" fmla="*/ 840 h 153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532" h="1531294">
                  <a:moveTo>
                    <a:pt x="195726" y="840"/>
                  </a:moveTo>
                  <a:cubicBezTo>
                    <a:pt x="194668" y="-6568"/>
                    <a:pt x="103122" y="33648"/>
                    <a:pt x="84601" y="175465"/>
                  </a:cubicBezTo>
                  <a:cubicBezTo>
                    <a:pt x="66080" y="317282"/>
                    <a:pt x="71372" y="681878"/>
                    <a:pt x="84601" y="851740"/>
                  </a:cubicBezTo>
                  <a:cubicBezTo>
                    <a:pt x="97830" y="1021602"/>
                    <a:pt x="125876" y="1081398"/>
                    <a:pt x="163976" y="1194640"/>
                  </a:cubicBezTo>
                  <a:cubicBezTo>
                    <a:pt x="202076" y="1307882"/>
                    <a:pt x="300501" y="1525898"/>
                    <a:pt x="313201" y="1531190"/>
                  </a:cubicBezTo>
                  <a:cubicBezTo>
                    <a:pt x="325901" y="1536482"/>
                    <a:pt x="284626" y="1339632"/>
                    <a:pt x="240176" y="1226390"/>
                  </a:cubicBezTo>
                  <a:cubicBezTo>
                    <a:pt x="195726" y="1113148"/>
                    <a:pt x="86188" y="973977"/>
                    <a:pt x="46501" y="851740"/>
                  </a:cubicBezTo>
                  <a:cubicBezTo>
                    <a:pt x="6814" y="729503"/>
                    <a:pt x="-5357" y="598269"/>
                    <a:pt x="2051" y="492965"/>
                  </a:cubicBezTo>
                  <a:cubicBezTo>
                    <a:pt x="9459" y="387661"/>
                    <a:pt x="59730" y="298761"/>
                    <a:pt x="90951" y="219915"/>
                  </a:cubicBezTo>
                  <a:cubicBezTo>
                    <a:pt x="122172" y="141069"/>
                    <a:pt x="196784" y="8248"/>
                    <a:pt x="195726" y="8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63F108F4-8D7B-4DAA-8278-343AE3145C0F}"/>
                </a:ext>
              </a:extLst>
            </p:cNvPr>
            <p:cNvSpPr/>
            <p:nvPr/>
          </p:nvSpPr>
          <p:spPr>
            <a:xfrm>
              <a:off x="3923768" y="3569035"/>
              <a:ext cx="640537" cy="632454"/>
            </a:xfrm>
            <a:custGeom>
              <a:avLst/>
              <a:gdLst>
                <a:gd name="connsiteX0" fmla="*/ 476782 w 640537"/>
                <a:gd name="connsiteY0" fmla="*/ 2840 h 632454"/>
                <a:gd name="connsiteX1" fmla="*/ 592670 w 640537"/>
                <a:gd name="connsiteY1" fmla="*/ 226678 h 632454"/>
                <a:gd name="connsiteX2" fmla="*/ 545045 w 640537"/>
                <a:gd name="connsiteY2" fmla="*/ 372728 h 632454"/>
                <a:gd name="connsiteX3" fmla="*/ 486307 w 640537"/>
                <a:gd name="connsiteY3" fmla="*/ 485440 h 632454"/>
                <a:gd name="connsiteX4" fmla="*/ 275170 w 640537"/>
                <a:gd name="connsiteY4" fmla="*/ 567990 h 632454"/>
                <a:gd name="connsiteX5" fmla="*/ 2120 w 640537"/>
                <a:gd name="connsiteY5" fmla="*/ 621965 h 632454"/>
                <a:gd name="connsiteX6" fmla="*/ 164045 w 640537"/>
                <a:gd name="connsiteY6" fmla="*/ 626728 h 632454"/>
                <a:gd name="connsiteX7" fmla="*/ 443445 w 640537"/>
                <a:gd name="connsiteY7" fmla="*/ 558465 h 632454"/>
                <a:gd name="connsiteX8" fmla="*/ 630770 w 640537"/>
                <a:gd name="connsiteY8" fmla="*/ 347328 h 632454"/>
                <a:gd name="connsiteX9" fmla="*/ 602195 w 640537"/>
                <a:gd name="connsiteY9" fmla="*/ 194928 h 632454"/>
                <a:gd name="connsiteX10" fmla="*/ 500595 w 640537"/>
                <a:gd name="connsiteY10" fmla="*/ 104440 h 632454"/>
                <a:gd name="connsiteX11" fmla="*/ 476782 w 640537"/>
                <a:gd name="connsiteY11" fmla="*/ 2840 h 63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537" h="632454">
                  <a:moveTo>
                    <a:pt x="476782" y="2840"/>
                  </a:moveTo>
                  <a:cubicBezTo>
                    <a:pt x="492128" y="23213"/>
                    <a:pt x="581293" y="165030"/>
                    <a:pt x="592670" y="226678"/>
                  </a:cubicBezTo>
                  <a:cubicBezTo>
                    <a:pt x="604047" y="288326"/>
                    <a:pt x="562772" y="329601"/>
                    <a:pt x="545045" y="372728"/>
                  </a:cubicBezTo>
                  <a:cubicBezTo>
                    <a:pt x="527318" y="415855"/>
                    <a:pt x="531286" y="452896"/>
                    <a:pt x="486307" y="485440"/>
                  </a:cubicBezTo>
                  <a:cubicBezTo>
                    <a:pt x="441328" y="517984"/>
                    <a:pt x="355868" y="545236"/>
                    <a:pt x="275170" y="567990"/>
                  </a:cubicBezTo>
                  <a:cubicBezTo>
                    <a:pt x="194472" y="590744"/>
                    <a:pt x="20641" y="612175"/>
                    <a:pt x="2120" y="621965"/>
                  </a:cubicBezTo>
                  <a:cubicBezTo>
                    <a:pt x="-16401" y="631755"/>
                    <a:pt x="90491" y="637311"/>
                    <a:pt x="164045" y="626728"/>
                  </a:cubicBezTo>
                  <a:cubicBezTo>
                    <a:pt x="237599" y="616145"/>
                    <a:pt x="365657" y="605032"/>
                    <a:pt x="443445" y="558465"/>
                  </a:cubicBezTo>
                  <a:cubicBezTo>
                    <a:pt x="521233" y="511898"/>
                    <a:pt x="604312" y="407917"/>
                    <a:pt x="630770" y="347328"/>
                  </a:cubicBezTo>
                  <a:cubicBezTo>
                    <a:pt x="657228" y="286739"/>
                    <a:pt x="623891" y="235409"/>
                    <a:pt x="602195" y="194928"/>
                  </a:cubicBezTo>
                  <a:cubicBezTo>
                    <a:pt x="580499" y="154447"/>
                    <a:pt x="520703" y="131428"/>
                    <a:pt x="500595" y="104440"/>
                  </a:cubicBezTo>
                  <a:cubicBezTo>
                    <a:pt x="480487" y="77453"/>
                    <a:pt x="461436" y="-17533"/>
                    <a:pt x="476782" y="28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D055844B-E2CD-4D68-B805-56A6D00AB4B0}"/>
                </a:ext>
              </a:extLst>
            </p:cNvPr>
            <p:cNvSpPr/>
            <p:nvPr/>
          </p:nvSpPr>
          <p:spPr>
            <a:xfrm>
              <a:off x="4217867" y="1845615"/>
              <a:ext cx="170804" cy="226610"/>
            </a:xfrm>
            <a:custGeom>
              <a:avLst/>
              <a:gdLst>
                <a:gd name="connsiteX0" fmla="*/ 169983 w 170804"/>
                <a:gd name="connsiteY0" fmla="*/ 2235 h 226610"/>
                <a:gd name="connsiteX1" fmla="*/ 36633 w 170804"/>
                <a:gd name="connsiteY1" fmla="*/ 163102 h 226610"/>
                <a:gd name="connsiteX2" fmla="*/ 9116 w 170804"/>
                <a:gd name="connsiteY2" fmla="*/ 226602 h 226610"/>
                <a:gd name="connsiteX3" fmla="*/ 650 w 170804"/>
                <a:gd name="connsiteY3" fmla="*/ 167335 h 226610"/>
                <a:gd name="connsiteX4" fmla="*/ 23933 w 170804"/>
                <a:gd name="connsiteY4" fmla="*/ 120768 h 226610"/>
                <a:gd name="connsiteX5" fmla="*/ 89550 w 170804"/>
                <a:gd name="connsiteY5" fmla="*/ 72085 h 226610"/>
                <a:gd name="connsiteX6" fmla="*/ 169983 w 170804"/>
                <a:gd name="connsiteY6" fmla="*/ 2235 h 22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04" h="226610">
                  <a:moveTo>
                    <a:pt x="169983" y="2235"/>
                  </a:moveTo>
                  <a:cubicBezTo>
                    <a:pt x="161164" y="17404"/>
                    <a:pt x="63444" y="125708"/>
                    <a:pt x="36633" y="163102"/>
                  </a:cubicBezTo>
                  <a:cubicBezTo>
                    <a:pt x="9822" y="200496"/>
                    <a:pt x="15113" y="225897"/>
                    <a:pt x="9116" y="226602"/>
                  </a:cubicBezTo>
                  <a:cubicBezTo>
                    <a:pt x="3119" y="227307"/>
                    <a:pt x="-1819" y="184974"/>
                    <a:pt x="650" y="167335"/>
                  </a:cubicBezTo>
                  <a:cubicBezTo>
                    <a:pt x="3119" y="149696"/>
                    <a:pt x="9116" y="136643"/>
                    <a:pt x="23933" y="120768"/>
                  </a:cubicBezTo>
                  <a:cubicBezTo>
                    <a:pt x="38750" y="104893"/>
                    <a:pt x="64856" y="90782"/>
                    <a:pt x="89550" y="72085"/>
                  </a:cubicBezTo>
                  <a:cubicBezTo>
                    <a:pt x="114244" y="53388"/>
                    <a:pt x="178802" y="-12934"/>
                    <a:pt x="169983" y="2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FCD1D3F5-E67E-44CE-B83B-0344770626AE}"/>
                </a:ext>
              </a:extLst>
            </p:cNvPr>
            <p:cNvSpPr/>
            <p:nvPr/>
          </p:nvSpPr>
          <p:spPr>
            <a:xfrm>
              <a:off x="4154367" y="1832915"/>
              <a:ext cx="170804" cy="226610"/>
            </a:xfrm>
            <a:custGeom>
              <a:avLst/>
              <a:gdLst>
                <a:gd name="connsiteX0" fmla="*/ 169983 w 170804"/>
                <a:gd name="connsiteY0" fmla="*/ 2235 h 226610"/>
                <a:gd name="connsiteX1" fmla="*/ 36633 w 170804"/>
                <a:gd name="connsiteY1" fmla="*/ 163102 h 226610"/>
                <a:gd name="connsiteX2" fmla="*/ 9116 w 170804"/>
                <a:gd name="connsiteY2" fmla="*/ 226602 h 226610"/>
                <a:gd name="connsiteX3" fmla="*/ 650 w 170804"/>
                <a:gd name="connsiteY3" fmla="*/ 167335 h 226610"/>
                <a:gd name="connsiteX4" fmla="*/ 23933 w 170804"/>
                <a:gd name="connsiteY4" fmla="*/ 120768 h 226610"/>
                <a:gd name="connsiteX5" fmla="*/ 89550 w 170804"/>
                <a:gd name="connsiteY5" fmla="*/ 72085 h 226610"/>
                <a:gd name="connsiteX6" fmla="*/ 169983 w 170804"/>
                <a:gd name="connsiteY6" fmla="*/ 2235 h 22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04" h="226610">
                  <a:moveTo>
                    <a:pt x="169983" y="2235"/>
                  </a:moveTo>
                  <a:cubicBezTo>
                    <a:pt x="161164" y="17404"/>
                    <a:pt x="63444" y="125708"/>
                    <a:pt x="36633" y="163102"/>
                  </a:cubicBezTo>
                  <a:cubicBezTo>
                    <a:pt x="9822" y="200496"/>
                    <a:pt x="15113" y="225897"/>
                    <a:pt x="9116" y="226602"/>
                  </a:cubicBezTo>
                  <a:cubicBezTo>
                    <a:pt x="3119" y="227307"/>
                    <a:pt x="-1819" y="184974"/>
                    <a:pt x="650" y="167335"/>
                  </a:cubicBezTo>
                  <a:cubicBezTo>
                    <a:pt x="3119" y="149696"/>
                    <a:pt x="9116" y="136643"/>
                    <a:pt x="23933" y="120768"/>
                  </a:cubicBezTo>
                  <a:cubicBezTo>
                    <a:pt x="38750" y="104893"/>
                    <a:pt x="64856" y="90782"/>
                    <a:pt x="89550" y="72085"/>
                  </a:cubicBezTo>
                  <a:cubicBezTo>
                    <a:pt x="114244" y="53388"/>
                    <a:pt x="178802" y="-12934"/>
                    <a:pt x="169983" y="2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8BCF8584-9D67-4C0F-8F0C-81A0840AF963}"/>
                </a:ext>
              </a:extLst>
            </p:cNvPr>
            <p:cNvSpPr/>
            <p:nvPr/>
          </p:nvSpPr>
          <p:spPr>
            <a:xfrm>
              <a:off x="4097217" y="1824448"/>
              <a:ext cx="170804" cy="226610"/>
            </a:xfrm>
            <a:custGeom>
              <a:avLst/>
              <a:gdLst>
                <a:gd name="connsiteX0" fmla="*/ 169983 w 170804"/>
                <a:gd name="connsiteY0" fmla="*/ 2235 h 226610"/>
                <a:gd name="connsiteX1" fmla="*/ 36633 w 170804"/>
                <a:gd name="connsiteY1" fmla="*/ 163102 h 226610"/>
                <a:gd name="connsiteX2" fmla="*/ 9116 w 170804"/>
                <a:gd name="connsiteY2" fmla="*/ 226602 h 226610"/>
                <a:gd name="connsiteX3" fmla="*/ 650 w 170804"/>
                <a:gd name="connsiteY3" fmla="*/ 167335 h 226610"/>
                <a:gd name="connsiteX4" fmla="*/ 23933 w 170804"/>
                <a:gd name="connsiteY4" fmla="*/ 120768 h 226610"/>
                <a:gd name="connsiteX5" fmla="*/ 89550 w 170804"/>
                <a:gd name="connsiteY5" fmla="*/ 72085 h 226610"/>
                <a:gd name="connsiteX6" fmla="*/ 169983 w 170804"/>
                <a:gd name="connsiteY6" fmla="*/ 2235 h 22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04" h="226610">
                  <a:moveTo>
                    <a:pt x="169983" y="2235"/>
                  </a:moveTo>
                  <a:cubicBezTo>
                    <a:pt x="161164" y="17404"/>
                    <a:pt x="63444" y="125708"/>
                    <a:pt x="36633" y="163102"/>
                  </a:cubicBezTo>
                  <a:cubicBezTo>
                    <a:pt x="9822" y="200496"/>
                    <a:pt x="15113" y="225897"/>
                    <a:pt x="9116" y="226602"/>
                  </a:cubicBezTo>
                  <a:cubicBezTo>
                    <a:pt x="3119" y="227307"/>
                    <a:pt x="-1819" y="184974"/>
                    <a:pt x="650" y="167335"/>
                  </a:cubicBezTo>
                  <a:cubicBezTo>
                    <a:pt x="3119" y="149696"/>
                    <a:pt x="9116" y="136643"/>
                    <a:pt x="23933" y="120768"/>
                  </a:cubicBezTo>
                  <a:cubicBezTo>
                    <a:pt x="38750" y="104893"/>
                    <a:pt x="64856" y="90782"/>
                    <a:pt x="89550" y="72085"/>
                  </a:cubicBezTo>
                  <a:cubicBezTo>
                    <a:pt x="114244" y="53388"/>
                    <a:pt x="178802" y="-12934"/>
                    <a:pt x="169983" y="2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F27D8731-11A9-4423-AD01-73A511A07AA7}"/>
                </a:ext>
              </a:extLst>
            </p:cNvPr>
            <p:cNvSpPr/>
            <p:nvPr/>
          </p:nvSpPr>
          <p:spPr>
            <a:xfrm>
              <a:off x="4037950" y="1801164"/>
              <a:ext cx="170804" cy="226610"/>
            </a:xfrm>
            <a:custGeom>
              <a:avLst/>
              <a:gdLst>
                <a:gd name="connsiteX0" fmla="*/ 169983 w 170804"/>
                <a:gd name="connsiteY0" fmla="*/ 2235 h 226610"/>
                <a:gd name="connsiteX1" fmla="*/ 36633 w 170804"/>
                <a:gd name="connsiteY1" fmla="*/ 163102 h 226610"/>
                <a:gd name="connsiteX2" fmla="*/ 9116 w 170804"/>
                <a:gd name="connsiteY2" fmla="*/ 226602 h 226610"/>
                <a:gd name="connsiteX3" fmla="*/ 650 w 170804"/>
                <a:gd name="connsiteY3" fmla="*/ 167335 h 226610"/>
                <a:gd name="connsiteX4" fmla="*/ 23933 w 170804"/>
                <a:gd name="connsiteY4" fmla="*/ 120768 h 226610"/>
                <a:gd name="connsiteX5" fmla="*/ 89550 w 170804"/>
                <a:gd name="connsiteY5" fmla="*/ 72085 h 226610"/>
                <a:gd name="connsiteX6" fmla="*/ 169983 w 170804"/>
                <a:gd name="connsiteY6" fmla="*/ 2235 h 22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04" h="226610">
                  <a:moveTo>
                    <a:pt x="169983" y="2235"/>
                  </a:moveTo>
                  <a:cubicBezTo>
                    <a:pt x="161164" y="17404"/>
                    <a:pt x="63444" y="125708"/>
                    <a:pt x="36633" y="163102"/>
                  </a:cubicBezTo>
                  <a:cubicBezTo>
                    <a:pt x="9822" y="200496"/>
                    <a:pt x="15113" y="225897"/>
                    <a:pt x="9116" y="226602"/>
                  </a:cubicBezTo>
                  <a:cubicBezTo>
                    <a:pt x="3119" y="227307"/>
                    <a:pt x="-1819" y="184974"/>
                    <a:pt x="650" y="167335"/>
                  </a:cubicBezTo>
                  <a:cubicBezTo>
                    <a:pt x="3119" y="149696"/>
                    <a:pt x="9116" y="136643"/>
                    <a:pt x="23933" y="120768"/>
                  </a:cubicBezTo>
                  <a:cubicBezTo>
                    <a:pt x="38750" y="104893"/>
                    <a:pt x="64856" y="90782"/>
                    <a:pt x="89550" y="72085"/>
                  </a:cubicBezTo>
                  <a:cubicBezTo>
                    <a:pt x="114244" y="53388"/>
                    <a:pt x="178802" y="-12934"/>
                    <a:pt x="169983" y="2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A8BDEC2-F3BB-4857-A7FA-7F88C9D2B987}"/>
                </a:ext>
              </a:extLst>
            </p:cNvPr>
            <p:cNvSpPr/>
            <p:nvPr/>
          </p:nvSpPr>
          <p:spPr>
            <a:xfrm>
              <a:off x="3982916" y="1769414"/>
              <a:ext cx="170804" cy="226610"/>
            </a:xfrm>
            <a:custGeom>
              <a:avLst/>
              <a:gdLst>
                <a:gd name="connsiteX0" fmla="*/ 169983 w 170804"/>
                <a:gd name="connsiteY0" fmla="*/ 2235 h 226610"/>
                <a:gd name="connsiteX1" fmla="*/ 36633 w 170804"/>
                <a:gd name="connsiteY1" fmla="*/ 163102 h 226610"/>
                <a:gd name="connsiteX2" fmla="*/ 9116 w 170804"/>
                <a:gd name="connsiteY2" fmla="*/ 226602 h 226610"/>
                <a:gd name="connsiteX3" fmla="*/ 650 w 170804"/>
                <a:gd name="connsiteY3" fmla="*/ 167335 h 226610"/>
                <a:gd name="connsiteX4" fmla="*/ 23933 w 170804"/>
                <a:gd name="connsiteY4" fmla="*/ 120768 h 226610"/>
                <a:gd name="connsiteX5" fmla="*/ 89550 w 170804"/>
                <a:gd name="connsiteY5" fmla="*/ 72085 h 226610"/>
                <a:gd name="connsiteX6" fmla="*/ 169983 w 170804"/>
                <a:gd name="connsiteY6" fmla="*/ 2235 h 22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04" h="226610">
                  <a:moveTo>
                    <a:pt x="169983" y="2235"/>
                  </a:moveTo>
                  <a:cubicBezTo>
                    <a:pt x="161164" y="17404"/>
                    <a:pt x="63444" y="125708"/>
                    <a:pt x="36633" y="163102"/>
                  </a:cubicBezTo>
                  <a:cubicBezTo>
                    <a:pt x="9822" y="200496"/>
                    <a:pt x="15113" y="225897"/>
                    <a:pt x="9116" y="226602"/>
                  </a:cubicBezTo>
                  <a:cubicBezTo>
                    <a:pt x="3119" y="227307"/>
                    <a:pt x="-1819" y="184974"/>
                    <a:pt x="650" y="167335"/>
                  </a:cubicBezTo>
                  <a:cubicBezTo>
                    <a:pt x="3119" y="149696"/>
                    <a:pt x="9116" y="136643"/>
                    <a:pt x="23933" y="120768"/>
                  </a:cubicBezTo>
                  <a:cubicBezTo>
                    <a:pt x="38750" y="104893"/>
                    <a:pt x="64856" y="90782"/>
                    <a:pt x="89550" y="72085"/>
                  </a:cubicBezTo>
                  <a:cubicBezTo>
                    <a:pt x="114244" y="53388"/>
                    <a:pt x="178802" y="-12934"/>
                    <a:pt x="169983" y="2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C903DB5-CC45-4AAF-A657-1F435F489FE3}"/>
                </a:ext>
              </a:extLst>
            </p:cNvPr>
            <p:cNvSpPr/>
            <p:nvPr/>
          </p:nvSpPr>
          <p:spPr>
            <a:xfrm>
              <a:off x="3927883" y="1746131"/>
              <a:ext cx="170804" cy="226610"/>
            </a:xfrm>
            <a:custGeom>
              <a:avLst/>
              <a:gdLst>
                <a:gd name="connsiteX0" fmla="*/ 169983 w 170804"/>
                <a:gd name="connsiteY0" fmla="*/ 2235 h 226610"/>
                <a:gd name="connsiteX1" fmla="*/ 36633 w 170804"/>
                <a:gd name="connsiteY1" fmla="*/ 163102 h 226610"/>
                <a:gd name="connsiteX2" fmla="*/ 9116 w 170804"/>
                <a:gd name="connsiteY2" fmla="*/ 226602 h 226610"/>
                <a:gd name="connsiteX3" fmla="*/ 650 w 170804"/>
                <a:gd name="connsiteY3" fmla="*/ 167335 h 226610"/>
                <a:gd name="connsiteX4" fmla="*/ 23933 w 170804"/>
                <a:gd name="connsiteY4" fmla="*/ 120768 h 226610"/>
                <a:gd name="connsiteX5" fmla="*/ 89550 w 170804"/>
                <a:gd name="connsiteY5" fmla="*/ 72085 h 226610"/>
                <a:gd name="connsiteX6" fmla="*/ 169983 w 170804"/>
                <a:gd name="connsiteY6" fmla="*/ 2235 h 22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04" h="226610">
                  <a:moveTo>
                    <a:pt x="169983" y="2235"/>
                  </a:moveTo>
                  <a:cubicBezTo>
                    <a:pt x="161164" y="17404"/>
                    <a:pt x="63444" y="125708"/>
                    <a:pt x="36633" y="163102"/>
                  </a:cubicBezTo>
                  <a:cubicBezTo>
                    <a:pt x="9822" y="200496"/>
                    <a:pt x="15113" y="225897"/>
                    <a:pt x="9116" y="226602"/>
                  </a:cubicBezTo>
                  <a:cubicBezTo>
                    <a:pt x="3119" y="227307"/>
                    <a:pt x="-1819" y="184974"/>
                    <a:pt x="650" y="167335"/>
                  </a:cubicBezTo>
                  <a:cubicBezTo>
                    <a:pt x="3119" y="149696"/>
                    <a:pt x="9116" y="136643"/>
                    <a:pt x="23933" y="120768"/>
                  </a:cubicBezTo>
                  <a:cubicBezTo>
                    <a:pt x="38750" y="104893"/>
                    <a:pt x="64856" y="90782"/>
                    <a:pt x="89550" y="72085"/>
                  </a:cubicBezTo>
                  <a:cubicBezTo>
                    <a:pt x="114244" y="53388"/>
                    <a:pt x="178802" y="-12934"/>
                    <a:pt x="169983" y="2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F4C8087-2832-4A0C-96D4-EC427AAFEC18}"/>
                </a:ext>
              </a:extLst>
            </p:cNvPr>
            <p:cNvSpPr/>
            <p:nvPr/>
          </p:nvSpPr>
          <p:spPr>
            <a:xfrm>
              <a:off x="3883433" y="1710148"/>
              <a:ext cx="170804" cy="226610"/>
            </a:xfrm>
            <a:custGeom>
              <a:avLst/>
              <a:gdLst>
                <a:gd name="connsiteX0" fmla="*/ 169983 w 170804"/>
                <a:gd name="connsiteY0" fmla="*/ 2235 h 226610"/>
                <a:gd name="connsiteX1" fmla="*/ 36633 w 170804"/>
                <a:gd name="connsiteY1" fmla="*/ 163102 h 226610"/>
                <a:gd name="connsiteX2" fmla="*/ 9116 w 170804"/>
                <a:gd name="connsiteY2" fmla="*/ 226602 h 226610"/>
                <a:gd name="connsiteX3" fmla="*/ 650 w 170804"/>
                <a:gd name="connsiteY3" fmla="*/ 167335 h 226610"/>
                <a:gd name="connsiteX4" fmla="*/ 23933 w 170804"/>
                <a:gd name="connsiteY4" fmla="*/ 120768 h 226610"/>
                <a:gd name="connsiteX5" fmla="*/ 89550 w 170804"/>
                <a:gd name="connsiteY5" fmla="*/ 72085 h 226610"/>
                <a:gd name="connsiteX6" fmla="*/ 169983 w 170804"/>
                <a:gd name="connsiteY6" fmla="*/ 2235 h 22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04" h="226610">
                  <a:moveTo>
                    <a:pt x="169983" y="2235"/>
                  </a:moveTo>
                  <a:cubicBezTo>
                    <a:pt x="161164" y="17404"/>
                    <a:pt x="63444" y="125708"/>
                    <a:pt x="36633" y="163102"/>
                  </a:cubicBezTo>
                  <a:cubicBezTo>
                    <a:pt x="9822" y="200496"/>
                    <a:pt x="15113" y="225897"/>
                    <a:pt x="9116" y="226602"/>
                  </a:cubicBezTo>
                  <a:cubicBezTo>
                    <a:pt x="3119" y="227307"/>
                    <a:pt x="-1819" y="184974"/>
                    <a:pt x="650" y="167335"/>
                  </a:cubicBezTo>
                  <a:cubicBezTo>
                    <a:pt x="3119" y="149696"/>
                    <a:pt x="9116" y="136643"/>
                    <a:pt x="23933" y="120768"/>
                  </a:cubicBezTo>
                  <a:cubicBezTo>
                    <a:pt x="38750" y="104893"/>
                    <a:pt x="64856" y="90782"/>
                    <a:pt x="89550" y="72085"/>
                  </a:cubicBezTo>
                  <a:cubicBezTo>
                    <a:pt x="114244" y="53388"/>
                    <a:pt x="178802" y="-12934"/>
                    <a:pt x="169983" y="2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FAB5E280-287E-4EEF-A6BF-F693A5AE786B}"/>
                </a:ext>
              </a:extLst>
            </p:cNvPr>
            <p:cNvSpPr/>
            <p:nvPr/>
          </p:nvSpPr>
          <p:spPr>
            <a:xfrm>
              <a:off x="3432977" y="1713887"/>
              <a:ext cx="510742" cy="540763"/>
            </a:xfrm>
            <a:custGeom>
              <a:avLst/>
              <a:gdLst>
                <a:gd name="connsiteX0" fmla="*/ 510373 w 510742"/>
                <a:gd name="connsiteY0" fmla="*/ 2730 h 540763"/>
                <a:gd name="connsiteX1" fmla="*/ 379140 w 510742"/>
                <a:gd name="connsiteY1" fmla="*/ 320230 h 540763"/>
                <a:gd name="connsiteX2" fmla="*/ 311406 w 510742"/>
                <a:gd name="connsiteY2" fmla="*/ 453580 h 540763"/>
                <a:gd name="connsiteX3" fmla="*/ 254256 w 510742"/>
                <a:gd name="connsiteY3" fmla="*/ 491680 h 540763"/>
                <a:gd name="connsiteX4" fmla="*/ 148423 w 510742"/>
                <a:gd name="connsiteY4" fmla="*/ 529780 h 540763"/>
                <a:gd name="connsiteX5" fmla="*/ 78573 w 510742"/>
                <a:gd name="connsiteY5" fmla="*/ 529780 h 540763"/>
                <a:gd name="connsiteX6" fmla="*/ 256 w 510742"/>
                <a:gd name="connsiteY6" fmla="*/ 402780 h 540763"/>
                <a:gd name="connsiteX7" fmla="*/ 106090 w 510742"/>
                <a:gd name="connsiteY7" fmla="*/ 508613 h 540763"/>
                <a:gd name="connsiteX8" fmla="*/ 264840 w 510742"/>
                <a:gd name="connsiteY8" fmla="*/ 521313 h 540763"/>
                <a:gd name="connsiteX9" fmla="*/ 315640 w 510742"/>
                <a:gd name="connsiteY9" fmla="*/ 470513 h 540763"/>
                <a:gd name="connsiteX10" fmla="*/ 349506 w 510742"/>
                <a:gd name="connsiteY10" fmla="*/ 349863 h 540763"/>
                <a:gd name="connsiteX11" fmla="*/ 381256 w 510742"/>
                <a:gd name="connsiteY11" fmla="*/ 241913 h 540763"/>
                <a:gd name="connsiteX12" fmla="*/ 417240 w 510742"/>
                <a:gd name="connsiteY12" fmla="*/ 169946 h 540763"/>
                <a:gd name="connsiteX13" fmla="*/ 510373 w 510742"/>
                <a:gd name="connsiteY13" fmla="*/ 2730 h 54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742" h="540763">
                  <a:moveTo>
                    <a:pt x="510373" y="2730"/>
                  </a:moveTo>
                  <a:cubicBezTo>
                    <a:pt x="504023" y="27777"/>
                    <a:pt x="412301" y="245088"/>
                    <a:pt x="379140" y="320230"/>
                  </a:cubicBezTo>
                  <a:cubicBezTo>
                    <a:pt x="345979" y="395372"/>
                    <a:pt x="332220" y="425005"/>
                    <a:pt x="311406" y="453580"/>
                  </a:cubicBezTo>
                  <a:cubicBezTo>
                    <a:pt x="290592" y="482155"/>
                    <a:pt x="281420" y="478980"/>
                    <a:pt x="254256" y="491680"/>
                  </a:cubicBezTo>
                  <a:cubicBezTo>
                    <a:pt x="227092" y="504380"/>
                    <a:pt x="177703" y="523430"/>
                    <a:pt x="148423" y="529780"/>
                  </a:cubicBezTo>
                  <a:cubicBezTo>
                    <a:pt x="119143" y="536130"/>
                    <a:pt x="103267" y="550947"/>
                    <a:pt x="78573" y="529780"/>
                  </a:cubicBezTo>
                  <a:cubicBezTo>
                    <a:pt x="53878" y="508613"/>
                    <a:pt x="-4330" y="406308"/>
                    <a:pt x="256" y="402780"/>
                  </a:cubicBezTo>
                  <a:cubicBezTo>
                    <a:pt x="4842" y="399252"/>
                    <a:pt x="61993" y="488858"/>
                    <a:pt x="106090" y="508613"/>
                  </a:cubicBezTo>
                  <a:cubicBezTo>
                    <a:pt x="150187" y="528369"/>
                    <a:pt x="229915" y="527663"/>
                    <a:pt x="264840" y="521313"/>
                  </a:cubicBezTo>
                  <a:cubicBezTo>
                    <a:pt x="299765" y="514963"/>
                    <a:pt x="301529" y="499088"/>
                    <a:pt x="315640" y="470513"/>
                  </a:cubicBezTo>
                  <a:cubicBezTo>
                    <a:pt x="329751" y="441938"/>
                    <a:pt x="338570" y="387963"/>
                    <a:pt x="349506" y="349863"/>
                  </a:cubicBezTo>
                  <a:cubicBezTo>
                    <a:pt x="360442" y="311763"/>
                    <a:pt x="369967" y="271899"/>
                    <a:pt x="381256" y="241913"/>
                  </a:cubicBezTo>
                  <a:cubicBezTo>
                    <a:pt x="392545" y="211927"/>
                    <a:pt x="395015" y="207693"/>
                    <a:pt x="417240" y="169946"/>
                  </a:cubicBezTo>
                  <a:cubicBezTo>
                    <a:pt x="439465" y="132199"/>
                    <a:pt x="516723" y="-22317"/>
                    <a:pt x="510373" y="27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6EB4C735-88C8-4B4A-BFA8-084C16E76599}"/>
                </a:ext>
              </a:extLst>
            </p:cNvPr>
            <p:cNvSpPr/>
            <p:nvPr/>
          </p:nvSpPr>
          <p:spPr>
            <a:xfrm>
              <a:off x="3351985" y="1073772"/>
              <a:ext cx="262436" cy="1092139"/>
            </a:xfrm>
            <a:custGeom>
              <a:avLst/>
              <a:gdLst>
                <a:gd name="connsiteX0" fmla="*/ 261165 w 262436"/>
                <a:gd name="connsiteY0" fmla="*/ 1495 h 1092139"/>
                <a:gd name="connsiteX1" fmla="*/ 32565 w 262436"/>
                <a:gd name="connsiteY1" fmla="*/ 416361 h 1092139"/>
                <a:gd name="connsiteX2" fmla="*/ 5048 w 262436"/>
                <a:gd name="connsiteY2" fmla="*/ 759261 h 1092139"/>
                <a:gd name="connsiteX3" fmla="*/ 66432 w 262436"/>
                <a:gd name="connsiteY3" fmla="*/ 1002678 h 1092139"/>
                <a:gd name="connsiteX4" fmla="*/ 155332 w 262436"/>
                <a:gd name="connsiteY4" fmla="*/ 1091578 h 1092139"/>
                <a:gd name="connsiteX5" fmla="*/ 36798 w 262436"/>
                <a:gd name="connsiteY5" fmla="*/ 1023845 h 1092139"/>
                <a:gd name="connsiteX6" fmla="*/ 49498 w 262436"/>
                <a:gd name="connsiteY6" fmla="*/ 735978 h 1092139"/>
                <a:gd name="connsiteX7" fmla="*/ 49498 w 262436"/>
                <a:gd name="connsiteY7" fmla="*/ 399428 h 1092139"/>
                <a:gd name="connsiteX8" fmla="*/ 121465 w 262436"/>
                <a:gd name="connsiteY8" fmla="*/ 280895 h 1092139"/>
                <a:gd name="connsiteX9" fmla="*/ 261165 w 262436"/>
                <a:gd name="connsiteY9" fmla="*/ 1495 h 109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436" h="1092139">
                  <a:moveTo>
                    <a:pt x="261165" y="1495"/>
                  </a:moveTo>
                  <a:cubicBezTo>
                    <a:pt x="246348" y="24073"/>
                    <a:pt x="75251" y="290067"/>
                    <a:pt x="32565" y="416361"/>
                  </a:cubicBezTo>
                  <a:cubicBezTo>
                    <a:pt x="-10121" y="542655"/>
                    <a:pt x="-597" y="661542"/>
                    <a:pt x="5048" y="759261"/>
                  </a:cubicBezTo>
                  <a:cubicBezTo>
                    <a:pt x="10692" y="856981"/>
                    <a:pt x="41385" y="947292"/>
                    <a:pt x="66432" y="1002678"/>
                  </a:cubicBezTo>
                  <a:cubicBezTo>
                    <a:pt x="91479" y="1058064"/>
                    <a:pt x="160271" y="1088050"/>
                    <a:pt x="155332" y="1091578"/>
                  </a:cubicBezTo>
                  <a:cubicBezTo>
                    <a:pt x="150393" y="1095106"/>
                    <a:pt x="54437" y="1083112"/>
                    <a:pt x="36798" y="1023845"/>
                  </a:cubicBezTo>
                  <a:cubicBezTo>
                    <a:pt x="19159" y="964578"/>
                    <a:pt x="47381" y="840047"/>
                    <a:pt x="49498" y="735978"/>
                  </a:cubicBezTo>
                  <a:cubicBezTo>
                    <a:pt x="51615" y="631909"/>
                    <a:pt x="37503" y="475275"/>
                    <a:pt x="49498" y="399428"/>
                  </a:cubicBezTo>
                  <a:cubicBezTo>
                    <a:pt x="61492" y="323581"/>
                    <a:pt x="85834" y="343337"/>
                    <a:pt x="121465" y="280895"/>
                  </a:cubicBezTo>
                  <a:cubicBezTo>
                    <a:pt x="157096" y="218453"/>
                    <a:pt x="275982" y="-21083"/>
                    <a:pt x="261165" y="14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943D1394-3853-4209-B83C-EDC680B83CEE}"/>
                </a:ext>
              </a:extLst>
            </p:cNvPr>
            <p:cNvSpPr/>
            <p:nvPr/>
          </p:nvSpPr>
          <p:spPr>
            <a:xfrm>
              <a:off x="3520003" y="440530"/>
              <a:ext cx="1209267" cy="686701"/>
            </a:xfrm>
            <a:custGeom>
              <a:avLst/>
              <a:gdLst>
                <a:gd name="connsiteX0" fmla="*/ 1208630 w 1209267"/>
                <a:gd name="connsiteY0" fmla="*/ 3970 h 686701"/>
                <a:gd name="connsiteX1" fmla="*/ 1153597 w 1209267"/>
                <a:gd name="connsiteY1" fmla="*/ 12437 h 686701"/>
                <a:gd name="connsiteX2" fmla="*/ 1157830 w 1209267"/>
                <a:gd name="connsiteY2" fmla="*/ 44187 h 686701"/>
                <a:gd name="connsiteX3" fmla="*/ 1024480 w 1209267"/>
                <a:gd name="connsiteY3" fmla="*/ 63237 h 686701"/>
                <a:gd name="connsiteX4" fmla="*/ 541880 w 1209267"/>
                <a:gd name="connsiteY4" fmla="*/ 232570 h 686701"/>
                <a:gd name="connsiteX5" fmla="*/ 207447 w 1209267"/>
                <a:gd name="connsiteY5" fmla="*/ 531020 h 686701"/>
                <a:gd name="connsiteX6" fmla="*/ 91030 w 1209267"/>
                <a:gd name="connsiteY6" fmla="*/ 641087 h 686701"/>
                <a:gd name="connsiteX7" fmla="*/ 14 w 1209267"/>
                <a:gd name="connsiteY7" fmla="*/ 685537 h 686701"/>
                <a:gd name="connsiteX8" fmla="*/ 97380 w 1209267"/>
                <a:gd name="connsiteY8" fmla="*/ 660137 h 686701"/>
                <a:gd name="connsiteX9" fmla="*/ 177814 w 1209267"/>
                <a:gd name="connsiteY9" fmla="*/ 524670 h 686701"/>
                <a:gd name="connsiteX10" fmla="*/ 438164 w 1209267"/>
                <a:gd name="connsiteY10" fmla="*/ 274903 h 686701"/>
                <a:gd name="connsiteX11" fmla="*/ 700630 w 1209267"/>
                <a:gd name="connsiteY11" fmla="*/ 154253 h 686701"/>
                <a:gd name="connsiteX12" fmla="*/ 988497 w 1209267"/>
                <a:gd name="connsiteY12" fmla="*/ 120387 h 686701"/>
                <a:gd name="connsiteX13" fmla="*/ 1111264 w 1209267"/>
                <a:gd name="connsiteY13" fmla="*/ 73820 h 686701"/>
                <a:gd name="connsiteX14" fmla="*/ 1208630 w 1209267"/>
                <a:gd name="connsiteY14" fmla="*/ 3970 h 68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9267" h="686701">
                  <a:moveTo>
                    <a:pt x="1208630" y="3970"/>
                  </a:moveTo>
                  <a:cubicBezTo>
                    <a:pt x="1215685" y="-6260"/>
                    <a:pt x="1162064" y="5734"/>
                    <a:pt x="1153597" y="12437"/>
                  </a:cubicBezTo>
                  <a:cubicBezTo>
                    <a:pt x="1145130" y="19140"/>
                    <a:pt x="1179349" y="35720"/>
                    <a:pt x="1157830" y="44187"/>
                  </a:cubicBezTo>
                  <a:cubicBezTo>
                    <a:pt x="1136311" y="52654"/>
                    <a:pt x="1127138" y="31840"/>
                    <a:pt x="1024480" y="63237"/>
                  </a:cubicBezTo>
                  <a:cubicBezTo>
                    <a:pt x="921822" y="94634"/>
                    <a:pt x="678052" y="154606"/>
                    <a:pt x="541880" y="232570"/>
                  </a:cubicBezTo>
                  <a:cubicBezTo>
                    <a:pt x="405708" y="310534"/>
                    <a:pt x="282589" y="462934"/>
                    <a:pt x="207447" y="531020"/>
                  </a:cubicBezTo>
                  <a:cubicBezTo>
                    <a:pt x="132305" y="599106"/>
                    <a:pt x="125602" y="615334"/>
                    <a:pt x="91030" y="641087"/>
                  </a:cubicBezTo>
                  <a:cubicBezTo>
                    <a:pt x="56458" y="666840"/>
                    <a:pt x="-1044" y="682362"/>
                    <a:pt x="14" y="685537"/>
                  </a:cubicBezTo>
                  <a:cubicBezTo>
                    <a:pt x="1072" y="688712"/>
                    <a:pt x="67747" y="686948"/>
                    <a:pt x="97380" y="660137"/>
                  </a:cubicBezTo>
                  <a:cubicBezTo>
                    <a:pt x="127013" y="633326"/>
                    <a:pt x="121017" y="588876"/>
                    <a:pt x="177814" y="524670"/>
                  </a:cubicBezTo>
                  <a:cubicBezTo>
                    <a:pt x="234611" y="460464"/>
                    <a:pt x="351028" y="336639"/>
                    <a:pt x="438164" y="274903"/>
                  </a:cubicBezTo>
                  <a:cubicBezTo>
                    <a:pt x="525300" y="213167"/>
                    <a:pt x="608908" y="180006"/>
                    <a:pt x="700630" y="154253"/>
                  </a:cubicBezTo>
                  <a:cubicBezTo>
                    <a:pt x="792352" y="128500"/>
                    <a:pt x="920058" y="133792"/>
                    <a:pt x="988497" y="120387"/>
                  </a:cubicBezTo>
                  <a:cubicBezTo>
                    <a:pt x="1056936" y="106982"/>
                    <a:pt x="1075986" y="91106"/>
                    <a:pt x="1111264" y="73820"/>
                  </a:cubicBezTo>
                  <a:cubicBezTo>
                    <a:pt x="1146542" y="56534"/>
                    <a:pt x="1201575" y="14200"/>
                    <a:pt x="1208630" y="39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36D50B8C-870C-4AF9-BF18-8DC2C867447D}"/>
                </a:ext>
              </a:extLst>
            </p:cNvPr>
            <p:cNvSpPr/>
            <p:nvPr/>
          </p:nvSpPr>
          <p:spPr>
            <a:xfrm>
              <a:off x="4614276" y="118522"/>
              <a:ext cx="171744" cy="407176"/>
            </a:xfrm>
            <a:custGeom>
              <a:avLst/>
              <a:gdLst>
                <a:gd name="connsiteX0" fmla="*/ 150341 w 171744"/>
                <a:gd name="connsiteY0" fmla="*/ 11 h 407176"/>
                <a:gd name="connsiteX1" fmla="*/ 127057 w 171744"/>
                <a:gd name="connsiteY1" fmla="*/ 107961 h 407176"/>
                <a:gd name="connsiteX2" fmla="*/ 171507 w 171744"/>
                <a:gd name="connsiteY2" fmla="*/ 205328 h 407176"/>
                <a:gd name="connsiteX3" fmla="*/ 103774 w 171744"/>
                <a:gd name="connsiteY3" fmla="*/ 332328 h 407176"/>
                <a:gd name="connsiteX4" fmla="*/ 57 w 171744"/>
                <a:gd name="connsiteY4" fmla="*/ 406411 h 407176"/>
                <a:gd name="connsiteX5" fmla="*/ 118591 w 171744"/>
                <a:gd name="connsiteY5" fmla="*/ 287878 h 407176"/>
                <a:gd name="connsiteX6" fmla="*/ 91074 w 171744"/>
                <a:gd name="connsiteY6" fmla="*/ 228611 h 407176"/>
                <a:gd name="connsiteX7" fmla="*/ 93191 w 171744"/>
                <a:gd name="connsiteY7" fmla="*/ 114311 h 407176"/>
                <a:gd name="connsiteX8" fmla="*/ 150341 w 171744"/>
                <a:gd name="connsiteY8" fmla="*/ 11 h 40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44" h="407176">
                  <a:moveTo>
                    <a:pt x="150341" y="11"/>
                  </a:moveTo>
                  <a:cubicBezTo>
                    <a:pt x="155985" y="-1047"/>
                    <a:pt x="123529" y="73742"/>
                    <a:pt x="127057" y="107961"/>
                  </a:cubicBezTo>
                  <a:cubicBezTo>
                    <a:pt x="130585" y="142180"/>
                    <a:pt x="175387" y="167934"/>
                    <a:pt x="171507" y="205328"/>
                  </a:cubicBezTo>
                  <a:cubicBezTo>
                    <a:pt x="167627" y="242722"/>
                    <a:pt x="132349" y="298814"/>
                    <a:pt x="103774" y="332328"/>
                  </a:cubicBezTo>
                  <a:cubicBezTo>
                    <a:pt x="75199" y="365842"/>
                    <a:pt x="-2412" y="413819"/>
                    <a:pt x="57" y="406411"/>
                  </a:cubicBezTo>
                  <a:cubicBezTo>
                    <a:pt x="2526" y="399003"/>
                    <a:pt x="103421" y="317511"/>
                    <a:pt x="118591" y="287878"/>
                  </a:cubicBezTo>
                  <a:cubicBezTo>
                    <a:pt x="133760" y="258245"/>
                    <a:pt x="95307" y="257539"/>
                    <a:pt x="91074" y="228611"/>
                  </a:cubicBezTo>
                  <a:cubicBezTo>
                    <a:pt x="86841" y="199683"/>
                    <a:pt x="85783" y="147825"/>
                    <a:pt x="93191" y="114311"/>
                  </a:cubicBezTo>
                  <a:cubicBezTo>
                    <a:pt x="100599" y="80797"/>
                    <a:pt x="144697" y="1069"/>
                    <a:pt x="150341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6E29F2BB-41A3-4CC3-AD5A-75CE8E980F45}"/>
                </a:ext>
              </a:extLst>
            </p:cNvPr>
            <p:cNvGrpSpPr/>
            <p:nvPr/>
          </p:nvGrpSpPr>
          <p:grpSpPr>
            <a:xfrm>
              <a:off x="4752926" y="115108"/>
              <a:ext cx="208575" cy="268873"/>
              <a:chOff x="4752926" y="115108"/>
              <a:chExt cx="208575" cy="268873"/>
            </a:xfrm>
          </p:grpSpPr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19A8CFF9-39B1-449E-B15E-186506C6F772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A73DAADB-96E9-4C2F-9724-B952C745F770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FED8CEB6-CF09-48A5-9124-6D07A52A7F23}"/>
                </a:ext>
              </a:extLst>
            </p:cNvPr>
            <p:cNvGrpSpPr/>
            <p:nvPr/>
          </p:nvGrpSpPr>
          <p:grpSpPr>
            <a:xfrm>
              <a:off x="4877809" y="89708"/>
              <a:ext cx="208575" cy="268873"/>
              <a:chOff x="4752926" y="115108"/>
              <a:chExt cx="208575" cy="268873"/>
            </a:xfrm>
          </p:grpSpPr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464EAF62-5576-4F7A-B4A9-CD27906759AF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6A2F9A44-C1D5-482D-9246-5410B3A4AF80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8CEEC248-D18A-4FD8-B362-DEB46F3DF8F0}"/>
                </a:ext>
              </a:extLst>
            </p:cNvPr>
            <p:cNvGrpSpPr/>
            <p:nvPr/>
          </p:nvGrpSpPr>
          <p:grpSpPr>
            <a:xfrm>
              <a:off x="5023859" y="43141"/>
              <a:ext cx="208575" cy="268873"/>
              <a:chOff x="4752926" y="115108"/>
              <a:chExt cx="208575" cy="268873"/>
            </a:xfrm>
          </p:grpSpPr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BA907DD7-1A19-4BED-9D09-363C2A20ECF8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E32F04B3-85FE-4DA6-AE58-AFE517BD7D24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76612280-0518-4B00-AFF4-C34450EB4EAC}"/>
                </a:ext>
              </a:extLst>
            </p:cNvPr>
            <p:cNvGrpSpPr/>
            <p:nvPr/>
          </p:nvGrpSpPr>
          <p:grpSpPr>
            <a:xfrm>
              <a:off x="5169909" y="72774"/>
              <a:ext cx="208575" cy="268873"/>
              <a:chOff x="4752926" y="115108"/>
              <a:chExt cx="208575" cy="268873"/>
            </a:xfrm>
          </p:grpSpPr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8FC5E6A6-D259-4872-A554-4FD408ABB020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25FC8415-72B2-4856-A97F-CB068C01C657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28FC572A-BD5D-446B-8A54-E0D0E5B7AF89}"/>
                </a:ext>
              </a:extLst>
            </p:cNvPr>
            <p:cNvGrpSpPr/>
            <p:nvPr/>
          </p:nvGrpSpPr>
          <p:grpSpPr>
            <a:xfrm>
              <a:off x="5332892" y="41024"/>
              <a:ext cx="208575" cy="268873"/>
              <a:chOff x="4752926" y="115108"/>
              <a:chExt cx="208575" cy="268873"/>
            </a:xfrm>
          </p:grpSpPr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56126485-E688-43A0-8129-E8F7E0867BCB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4BBE35C9-21CA-4508-B969-34A672719CDB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36CB0502-0450-4288-B23C-EF4EF89A00E4}"/>
                </a:ext>
              </a:extLst>
            </p:cNvPr>
            <p:cNvGrpSpPr/>
            <p:nvPr/>
          </p:nvGrpSpPr>
          <p:grpSpPr>
            <a:xfrm>
              <a:off x="5464125" y="62191"/>
              <a:ext cx="208575" cy="268873"/>
              <a:chOff x="4752926" y="115108"/>
              <a:chExt cx="208575" cy="268873"/>
            </a:xfrm>
          </p:grpSpPr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6A94BD54-F012-4144-93C1-D7426A1C8D5B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C934E007-7A13-485D-B048-60BAF6D83D0F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C0576DD1-5D87-45D4-8145-C325D67BE3BE}"/>
                </a:ext>
              </a:extLst>
            </p:cNvPr>
            <p:cNvGrpSpPr/>
            <p:nvPr/>
          </p:nvGrpSpPr>
          <p:grpSpPr>
            <a:xfrm>
              <a:off x="5608058" y="129924"/>
              <a:ext cx="208575" cy="268873"/>
              <a:chOff x="4752926" y="115108"/>
              <a:chExt cx="208575" cy="268873"/>
            </a:xfrm>
          </p:grpSpPr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718A7546-F0EF-42B7-BB80-F807C2EC4643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34024087-AD45-4AA1-BF18-5A0F44E13DCF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09EAAECC-1B3B-4C0D-960D-69DE2A6258E5}"/>
                </a:ext>
              </a:extLst>
            </p:cNvPr>
            <p:cNvGrpSpPr/>
            <p:nvPr/>
          </p:nvGrpSpPr>
          <p:grpSpPr>
            <a:xfrm>
              <a:off x="5671558" y="220940"/>
              <a:ext cx="208575" cy="268873"/>
              <a:chOff x="4752926" y="115108"/>
              <a:chExt cx="208575" cy="268873"/>
            </a:xfrm>
          </p:grpSpPr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47885ADF-B232-492F-9C82-241BF7AEA925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4E47D4D4-6B3B-4902-8C5A-9237C4FF32C3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0EEC09AE-BD86-4A7D-A2A8-AC50BBB3D9A0}"/>
                </a:ext>
              </a:extLst>
            </p:cNvPr>
            <p:cNvGrpSpPr/>
            <p:nvPr/>
          </p:nvGrpSpPr>
          <p:grpSpPr>
            <a:xfrm>
              <a:off x="5762575" y="303490"/>
              <a:ext cx="208575" cy="268873"/>
              <a:chOff x="4752926" y="115108"/>
              <a:chExt cx="208575" cy="268873"/>
            </a:xfrm>
          </p:grpSpPr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D16B08E5-C398-4221-A923-46ADE3C9ED08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7E82E198-EE1F-4C17-BF48-AEF9B1EF33CB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0017D2C0-6334-4CCE-95C7-06F2784DB686}"/>
                </a:ext>
              </a:extLst>
            </p:cNvPr>
            <p:cNvGrpSpPr/>
            <p:nvPr/>
          </p:nvGrpSpPr>
          <p:grpSpPr>
            <a:xfrm>
              <a:off x="5830308" y="364873"/>
              <a:ext cx="208575" cy="268873"/>
              <a:chOff x="4752926" y="115108"/>
              <a:chExt cx="208575" cy="268873"/>
            </a:xfrm>
          </p:grpSpPr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0A2CA090-5D46-4439-BF8E-7091DA881E3E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2EEFAEF4-36BE-4374-8E7B-4B591B16F66B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0808262D-0EE5-47D7-8436-11B5FF4CC474}"/>
                </a:ext>
              </a:extLst>
            </p:cNvPr>
            <p:cNvGrpSpPr/>
            <p:nvPr/>
          </p:nvGrpSpPr>
          <p:grpSpPr>
            <a:xfrm>
              <a:off x="5914975" y="508807"/>
              <a:ext cx="208575" cy="268873"/>
              <a:chOff x="4752926" y="115108"/>
              <a:chExt cx="208575" cy="268873"/>
            </a:xfrm>
          </p:grpSpPr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87D7F6CF-AA96-4DFF-9CA1-0CAF044F9AC6}"/>
                  </a:ext>
                </a:extLst>
              </p:cNvPr>
              <p:cNvSpPr/>
              <p:nvPr/>
            </p:nvSpPr>
            <p:spPr>
              <a:xfrm>
                <a:off x="4803726" y="117225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E56ABEEE-3CAD-4C03-8E7E-36D945352AB6}"/>
                  </a:ext>
                </a:extLst>
              </p:cNvPr>
              <p:cNvSpPr/>
              <p:nvPr/>
            </p:nvSpPr>
            <p:spPr>
              <a:xfrm>
                <a:off x="4752926" y="115108"/>
                <a:ext cx="157775" cy="266756"/>
              </a:xfrm>
              <a:custGeom>
                <a:avLst/>
                <a:gdLst>
                  <a:gd name="connsiteX0" fmla="*/ 1107 w 157775"/>
                  <a:gd name="connsiteY0" fmla="*/ 1308 h 266756"/>
                  <a:gd name="connsiteX1" fmla="*/ 157741 w 157775"/>
                  <a:gd name="connsiteY1" fmla="*/ 100792 h 266756"/>
                  <a:gd name="connsiteX2" fmla="*/ 15924 w 157775"/>
                  <a:gd name="connsiteY2" fmla="*/ 261658 h 266756"/>
                  <a:gd name="connsiteX3" fmla="*/ 85774 w 157775"/>
                  <a:gd name="connsiteY3" fmla="*/ 219325 h 266756"/>
                  <a:gd name="connsiteX4" fmla="*/ 106941 w 157775"/>
                  <a:gd name="connsiteY4" fmla="*/ 145242 h 266756"/>
                  <a:gd name="connsiteX5" fmla="*/ 102707 w 157775"/>
                  <a:gd name="connsiteY5" fmla="*/ 119842 h 266756"/>
                  <a:gd name="connsiteX6" fmla="*/ 104824 w 157775"/>
                  <a:gd name="connsiteY6" fmla="*/ 73275 h 266756"/>
                  <a:gd name="connsiteX7" fmla="*/ 87891 w 157775"/>
                  <a:gd name="connsiteY7" fmla="*/ 45758 h 266756"/>
                  <a:gd name="connsiteX8" fmla="*/ 1107 w 157775"/>
                  <a:gd name="connsiteY8" fmla="*/ 1308 h 2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775" h="266756">
                    <a:moveTo>
                      <a:pt x="1107" y="1308"/>
                    </a:moveTo>
                    <a:cubicBezTo>
                      <a:pt x="12749" y="10480"/>
                      <a:pt x="155272" y="57400"/>
                      <a:pt x="157741" y="100792"/>
                    </a:cubicBezTo>
                    <a:cubicBezTo>
                      <a:pt x="160211" y="144184"/>
                      <a:pt x="27918" y="241903"/>
                      <a:pt x="15924" y="261658"/>
                    </a:cubicBezTo>
                    <a:cubicBezTo>
                      <a:pt x="3930" y="281413"/>
                      <a:pt x="70605" y="238728"/>
                      <a:pt x="85774" y="219325"/>
                    </a:cubicBezTo>
                    <a:cubicBezTo>
                      <a:pt x="100943" y="199922"/>
                      <a:pt x="104119" y="161822"/>
                      <a:pt x="106941" y="145242"/>
                    </a:cubicBezTo>
                    <a:cubicBezTo>
                      <a:pt x="109763" y="128662"/>
                      <a:pt x="103060" y="131836"/>
                      <a:pt x="102707" y="119842"/>
                    </a:cubicBezTo>
                    <a:cubicBezTo>
                      <a:pt x="102354" y="107848"/>
                      <a:pt x="107293" y="85622"/>
                      <a:pt x="104824" y="73275"/>
                    </a:cubicBezTo>
                    <a:cubicBezTo>
                      <a:pt x="102355" y="60928"/>
                      <a:pt x="102708" y="57752"/>
                      <a:pt x="87891" y="45758"/>
                    </a:cubicBezTo>
                    <a:cubicBezTo>
                      <a:pt x="73074" y="33764"/>
                      <a:pt x="-10535" y="-7864"/>
                      <a:pt x="1107" y="1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F1625728-E524-4CE5-98C7-1955027740CB}"/>
                </a:ext>
              </a:extLst>
            </p:cNvPr>
            <p:cNvSpPr/>
            <p:nvPr/>
          </p:nvSpPr>
          <p:spPr>
            <a:xfrm>
              <a:off x="6119423" y="636761"/>
              <a:ext cx="2017559" cy="1106336"/>
            </a:xfrm>
            <a:custGeom>
              <a:avLst/>
              <a:gdLst>
                <a:gd name="connsiteX0" fmla="*/ 1977 w 2017559"/>
                <a:gd name="connsiteY0" fmla="*/ 1414 h 1106336"/>
                <a:gd name="connsiteX1" fmla="*/ 617927 w 2017559"/>
                <a:gd name="connsiteY1" fmla="*/ 115714 h 1106336"/>
                <a:gd name="connsiteX2" fmla="*/ 1252927 w 2017559"/>
                <a:gd name="connsiteY2" fmla="*/ 347489 h 1106336"/>
                <a:gd name="connsiteX3" fmla="*/ 1694252 w 2017559"/>
                <a:gd name="connsiteY3" fmla="*/ 655464 h 1106336"/>
                <a:gd name="connsiteX4" fmla="*/ 2005402 w 2017559"/>
                <a:gd name="connsiteY4" fmla="*/ 1093614 h 1106336"/>
                <a:gd name="connsiteX5" fmla="*/ 1941902 w 2017559"/>
                <a:gd name="connsiteY5" fmla="*/ 976139 h 1106336"/>
                <a:gd name="connsiteX6" fmla="*/ 1824427 w 2017559"/>
                <a:gd name="connsiteY6" fmla="*/ 845964 h 1106336"/>
                <a:gd name="connsiteX7" fmla="*/ 1424377 w 2017559"/>
                <a:gd name="connsiteY7" fmla="*/ 512589 h 1106336"/>
                <a:gd name="connsiteX8" fmla="*/ 1195777 w 2017559"/>
                <a:gd name="connsiteY8" fmla="*/ 363364 h 1106336"/>
                <a:gd name="connsiteX9" fmla="*/ 449652 w 2017559"/>
                <a:gd name="connsiteY9" fmla="*/ 188739 h 1106336"/>
                <a:gd name="connsiteX10" fmla="*/ 1977 w 2017559"/>
                <a:gd name="connsiteY10" fmla="*/ 1414 h 11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559" h="1106336">
                  <a:moveTo>
                    <a:pt x="1977" y="1414"/>
                  </a:moveTo>
                  <a:cubicBezTo>
                    <a:pt x="30023" y="-10757"/>
                    <a:pt x="409436" y="58035"/>
                    <a:pt x="617927" y="115714"/>
                  </a:cubicBezTo>
                  <a:cubicBezTo>
                    <a:pt x="826418" y="173393"/>
                    <a:pt x="1073540" y="257531"/>
                    <a:pt x="1252927" y="347489"/>
                  </a:cubicBezTo>
                  <a:cubicBezTo>
                    <a:pt x="1432314" y="437447"/>
                    <a:pt x="1568840" y="531110"/>
                    <a:pt x="1694252" y="655464"/>
                  </a:cubicBezTo>
                  <a:cubicBezTo>
                    <a:pt x="1819664" y="779818"/>
                    <a:pt x="1964127" y="1040168"/>
                    <a:pt x="2005402" y="1093614"/>
                  </a:cubicBezTo>
                  <a:cubicBezTo>
                    <a:pt x="2046677" y="1147060"/>
                    <a:pt x="1972064" y="1017414"/>
                    <a:pt x="1941902" y="976139"/>
                  </a:cubicBezTo>
                  <a:cubicBezTo>
                    <a:pt x="1911740" y="934864"/>
                    <a:pt x="1910681" y="923222"/>
                    <a:pt x="1824427" y="845964"/>
                  </a:cubicBezTo>
                  <a:cubicBezTo>
                    <a:pt x="1738173" y="768706"/>
                    <a:pt x="1529152" y="593022"/>
                    <a:pt x="1424377" y="512589"/>
                  </a:cubicBezTo>
                  <a:cubicBezTo>
                    <a:pt x="1319602" y="432156"/>
                    <a:pt x="1358231" y="417339"/>
                    <a:pt x="1195777" y="363364"/>
                  </a:cubicBezTo>
                  <a:cubicBezTo>
                    <a:pt x="1033323" y="309389"/>
                    <a:pt x="649148" y="249064"/>
                    <a:pt x="449652" y="188739"/>
                  </a:cubicBezTo>
                  <a:cubicBezTo>
                    <a:pt x="250156" y="128414"/>
                    <a:pt x="-26069" y="13585"/>
                    <a:pt x="1977" y="14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ED74E8E6-532C-42F0-BC26-5EF7322EA21B}"/>
                </a:ext>
              </a:extLst>
            </p:cNvPr>
            <p:cNvSpPr/>
            <p:nvPr/>
          </p:nvSpPr>
          <p:spPr>
            <a:xfrm>
              <a:off x="5882510" y="1749328"/>
              <a:ext cx="2331761" cy="842361"/>
            </a:xfrm>
            <a:custGeom>
              <a:avLst/>
              <a:gdLst>
                <a:gd name="connsiteX0" fmla="*/ 2251840 w 2331761"/>
                <a:gd name="connsiteY0" fmla="*/ 97 h 842361"/>
                <a:gd name="connsiteX1" fmla="*/ 2321690 w 2331761"/>
                <a:gd name="connsiteY1" fmla="*/ 279497 h 842361"/>
                <a:gd name="connsiteX2" fmla="*/ 2328040 w 2331761"/>
                <a:gd name="connsiteY2" fmla="*/ 435072 h 842361"/>
                <a:gd name="connsiteX3" fmla="*/ 2289940 w 2331761"/>
                <a:gd name="connsiteY3" fmla="*/ 530322 h 842361"/>
                <a:gd name="connsiteX4" fmla="*/ 2067690 w 2331761"/>
                <a:gd name="connsiteY4" fmla="*/ 616047 h 842361"/>
                <a:gd name="connsiteX5" fmla="*/ 1629540 w 2331761"/>
                <a:gd name="connsiteY5" fmla="*/ 806547 h 842361"/>
                <a:gd name="connsiteX6" fmla="*/ 1404115 w 2331761"/>
                <a:gd name="connsiteY6" fmla="*/ 819247 h 842361"/>
                <a:gd name="connsiteX7" fmla="*/ 711965 w 2331761"/>
                <a:gd name="connsiteY7" fmla="*/ 558897 h 842361"/>
                <a:gd name="connsiteX8" fmla="*/ 7115 w 2331761"/>
                <a:gd name="connsiteY8" fmla="*/ 209647 h 842361"/>
                <a:gd name="connsiteX9" fmla="*/ 1165990 w 2331761"/>
                <a:gd name="connsiteY9" fmla="*/ 714472 h 842361"/>
                <a:gd name="connsiteX10" fmla="*/ 1581915 w 2331761"/>
                <a:gd name="connsiteY10" fmla="*/ 777972 h 842361"/>
                <a:gd name="connsiteX11" fmla="*/ 2026415 w 2331761"/>
                <a:gd name="connsiteY11" fmla="*/ 612872 h 842361"/>
                <a:gd name="connsiteX12" fmla="*/ 2283590 w 2331761"/>
                <a:gd name="connsiteY12" fmla="*/ 311247 h 842361"/>
                <a:gd name="connsiteX13" fmla="*/ 2251840 w 2331761"/>
                <a:gd name="connsiteY13" fmla="*/ 97 h 84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1761" h="842361">
                  <a:moveTo>
                    <a:pt x="2251840" y="97"/>
                  </a:moveTo>
                  <a:cubicBezTo>
                    <a:pt x="2258190" y="-5195"/>
                    <a:pt x="2308990" y="207001"/>
                    <a:pt x="2321690" y="279497"/>
                  </a:cubicBezTo>
                  <a:cubicBezTo>
                    <a:pt x="2334390" y="351993"/>
                    <a:pt x="2333332" y="393268"/>
                    <a:pt x="2328040" y="435072"/>
                  </a:cubicBezTo>
                  <a:cubicBezTo>
                    <a:pt x="2322748" y="476876"/>
                    <a:pt x="2333332" y="500160"/>
                    <a:pt x="2289940" y="530322"/>
                  </a:cubicBezTo>
                  <a:cubicBezTo>
                    <a:pt x="2246548" y="560484"/>
                    <a:pt x="2177757" y="570010"/>
                    <a:pt x="2067690" y="616047"/>
                  </a:cubicBezTo>
                  <a:cubicBezTo>
                    <a:pt x="1957623" y="662084"/>
                    <a:pt x="1740136" y="772680"/>
                    <a:pt x="1629540" y="806547"/>
                  </a:cubicBezTo>
                  <a:cubicBezTo>
                    <a:pt x="1518944" y="840414"/>
                    <a:pt x="1557044" y="860522"/>
                    <a:pt x="1404115" y="819247"/>
                  </a:cubicBezTo>
                  <a:cubicBezTo>
                    <a:pt x="1251186" y="777972"/>
                    <a:pt x="944798" y="660497"/>
                    <a:pt x="711965" y="558897"/>
                  </a:cubicBezTo>
                  <a:cubicBezTo>
                    <a:pt x="479132" y="457297"/>
                    <a:pt x="-68556" y="183718"/>
                    <a:pt x="7115" y="209647"/>
                  </a:cubicBezTo>
                  <a:cubicBezTo>
                    <a:pt x="82786" y="235576"/>
                    <a:pt x="903523" y="619751"/>
                    <a:pt x="1165990" y="714472"/>
                  </a:cubicBezTo>
                  <a:cubicBezTo>
                    <a:pt x="1428457" y="809193"/>
                    <a:pt x="1438511" y="794905"/>
                    <a:pt x="1581915" y="777972"/>
                  </a:cubicBezTo>
                  <a:cubicBezTo>
                    <a:pt x="1725319" y="761039"/>
                    <a:pt x="1909469" y="690659"/>
                    <a:pt x="2026415" y="612872"/>
                  </a:cubicBezTo>
                  <a:cubicBezTo>
                    <a:pt x="2143361" y="535085"/>
                    <a:pt x="2244961" y="409143"/>
                    <a:pt x="2283590" y="311247"/>
                  </a:cubicBezTo>
                  <a:cubicBezTo>
                    <a:pt x="2322219" y="213351"/>
                    <a:pt x="2245490" y="5389"/>
                    <a:pt x="2251840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BE1642C-DC25-48E9-81D8-F2243AC919E5}"/>
                </a:ext>
              </a:extLst>
            </p:cNvPr>
            <p:cNvSpPr/>
            <p:nvPr/>
          </p:nvSpPr>
          <p:spPr>
            <a:xfrm>
              <a:off x="7969990" y="2228838"/>
              <a:ext cx="239897" cy="328726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8E2926A1-C90D-4DEB-B305-41333538865B}"/>
                </a:ext>
              </a:extLst>
            </p:cNvPr>
            <p:cNvSpPr/>
            <p:nvPr/>
          </p:nvSpPr>
          <p:spPr>
            <a:xfrm>
              <a:off x="7883207" y="2235188"/>
              <a:ext cx="239897" cy="328726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93E66288-5508-4FFD-95DA-026E8684EC8C}"/>
                </a:ext>
              </a:extLst>
            </p:cNvPr>
            <p:cNvSpPr/>
            <p:nvPr/>
          </p:nvSpPr>
          <p:spPr>
            <a:xfrm>
              <a:off x="7819707" y="2243655"/>
              <a:ext cx="239897" cy="328726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62E77C1D-35BB-4F7B-BCCF-2B113B0C6F56}"/>
                </a:ext>
              </a:extLst>
            </p:cNvPr>
            <p:cNvSpPr/>
            <p:nvPr/>
          </p:nvSpPr>
          <p:spPr>
            <a:xfrm flipH="1">
              <a:off x="7874739" y="2377005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5DEFF5F1-E545-4219-8C83-E703D86037FF}"/>
                </a:ext>
              </a:extLst>
            </p:cNvPr>
            <p:cNvSpPr/>
            <p:nvPr/>
          </p:nvSpPr>
          <p:spPr>
            <a:xfrm rot="19497653" flipH="1">
              <a:off x="7826056" y="2374889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31221BD9-19AB-4F40-82B2-99C64D479217}"/>
                </a:ext>
              </a:extLst>
            </p:cNvPr>
            <p:cNvSpPr/>
            <p:nvPr/>
          </p:nvSpPr>
          <p:spPr>
            <a:xfrm rot="19497653" flipH="1">
              <a:off x="7779490" y="2398171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37364402-FB8C-482C-851A-41874DCB8219}"/>
                </a:ext>
              </a:extLst>
            </p:cNvPr>
            <p:cNvSpPr/>
            <p:nvPr/>
          </p:nvSpPr>
          <p:spPr>
            <a:xfrm rot="19497653" flipH="1">
              <a:off x="7711756" y="2421455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0B2F84CB-DE26-4E7B-B457-16162228894F}"/>
                </a:ext>
              </a:extLst>
            </p:cNvPr>
            <p:cNvSpPr/>
            <p:nvPr/>
          </p:nvSpPr>
          <p:spPr>
            <a:xfrm rot="19497653" flipH="1">
              <a:off x="7656723" y="2446855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24A49116-2720-4D62-A287-49CFC2E5D625}"/>
                </a:ext>
              </a:extLst>
            </p:cNvPr>
            <p:cNvSpPr/>
            <p:nvPr/>
          </p:nvSpPr>
          <p:spPr>
            <a:xfrm rot="19497653" flipH="1">
              <a:off x="7599573" y="2463788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952DDA23-C72F-41A8-9F43-0463EF955578}"/>
                </a:ext>
              </a:extLst>
            </p:cNvPr>
            <p:cNvSpPr/>
            <p:nvPr/>
          </p:nvSpPr>
          <p:spPr>
            <a:xfrm rot="19497653" flipH="1">
              <a:off x="7523373" y="2487073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735BC0BF-AD50-4779-AE96-2174C65EE066}"/>
                </a:ext>
              </a:extLst>
            </p:cNvPr>
            <p:cNvSpPr/>
            <p:nvPr/>
          </p:nvSpPr>
          <p:spPr>
            <a:xfrm rot="19497653" flipH="1">
              <a:off x="7447174" y="2495541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9FDB579D-545B-4515-9A75-CCDA4F343AB7}"/>
                </a:ext>
              </a:extLst>
            </p:cNvPr>
            <p:cNvSpPr/>
            <p:nvPr/>
          </p:nvSpPr>
          <p:spPr>
            <a:xfrm rot="7193211" flipH="1">
              <a:off x="7258790" y="2512474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02BF220F-6C0B-4A7F-BA4E-6271D0AA865E}"/>
                </a:ext>
              </a:extLst>
            </p:cNvPr>
            <p:cNvSpPr/>
            <p:nvPr/>
          </p:nvSpPr>
          <p:spPr>
            <a:xfrm rot="7193211" flipH="1">
              <a:off x="7148723" y="2484958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B66E7ACB-3ED4-4064-884B-B0C6B2122D4A}"/>
                </a:ext>
              </a:extLst>
            </p:cNvPr>
            <p:cNvSpPr/>
            <p:nvPr/>
          </p:nvSpPr>
          <p:spPr>
            <a:xfrm rot="7193211" flipH="1">
              <a:off x="7049238" y="2457442"/>
              <a:ext cx="139031" cy="190512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9" name="グループ化 1028">
              <a:extLst>
                <a:ext uri="{FF2B5EF4-FFF2-40B4-BE49-F238E27FC236}">
                  <a16:creationId xmlns:a16="http://schemas.microsoft.com/office/drawing/2014/main" id="{49B10CE6-D97C-49BE-8E7A-D4C05D19796A}"/>
                </a:ext>
              </a:extLst>
            </p:cNvPr>
            <p:cNvGrpSpPr/>
            <p:nvPr/>
          </p:nvGrpSpPr>
          <p:grpSpPr>
            <a:xfrm>
              <a:off x="6994103" y="2462254"/>
              <a:ext cx="117243" cy="131183"/>
              <a:chOff x="6994103" y="2462254"/>
              <a:chExt cx="117243" cy="131183"/>
            </a:xfrm>
          </p:grpSpPr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790252E7-7722-4506-9676-49EA2D0479A1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AC1AF6F6-5D29-4340-9825-562F0848C244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7402EB38-6C10-468A-B46E-B30A7C4BCFB6}"/>
                </a:ext>
              </a:extLst>
            </p:cNvPr>
            <p:cNvGrpSpPr/>
            <p:nvPr/>
          </p:nvGrpSpPr>
          <p:grpSpPr>
            <a:xfrm>
              <a:off x="6916316" y="2427329"/>
              <a:ext cx="117243" cy="131183"/>
              <a:chOff x="6994103" y="2462254"/>
              <a:chExt cx="117243" cy="131183"/>
            </a:xfrm>
          </p:grpSpPr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C36CA7C1-B5D1-4F46-B4DB-5DE8F925B3C1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AE33D221-F520-43B1-839C-3D11D26242F7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68E6DA0F-ADA3-46EB-A51D-B181D2882143}"/>
                </a:ext>
              </a:extLst>
            </p:cNvPr>
            <p:cNvGrpSpPr/>
            <p:nvPr/>
          </p:nvGrpSpPr>
          <p:grpSpPr>
            <a:xfrm>
              <a:off x="6836941" y="2406691"/>
              <a:ext cx="117243" cy="131183"/>
              <a:chOff x="6994103" y="2462254"/>
              <a:chExt cx="117243" cy="131183"/>
            </a:xfrm>
          </p:grpSpPr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371D975B-1891-4BF0-9316-0C11A3D707D2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CA77831C-520D-4088-9FDE-C00412AD74A8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9C93EF5B-CED1-43AB-BDF5-6D2F3187CE25}"/>
                </a:ext>
              </a:extLst>
            </p:cNvPr>
            <p:cNvGrpSpPr/>
            <p:nvPr/>
          </p:nvGrpSpPr>
          <p:grpSpPr>
            <a:xfrm>
              <a:off x="6767091" y="2363829"/>
              <a:ext cx="102117" cy="114259"/>
              <a:chOff x="6994103" y="2462254"/>
              <a:chExt cx="117243" cy="131183"/>
            </a:xfrm>
          </p:grpSpPr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E3408DB5-07A1-43BB-AC9D-E85E776293AD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C2EBEBC5-68A3-4A36-A075-D942818F4BDB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39D99CB5-4D24-49D4-B84A-340D5EB0585E}"/>
                </a:ext>
              </a:extLst>
            </p:cNvPr>
            <p:cNvGrpSpPr/>
            <p:nvPr/>
          </p:nvGrpSpPr>
          <p:grpSpPr>
            <a:xfrm>
              <a:off x="6705179" y="2340017"/>
              <a:ext cx="102117" cy="114259"/>
              <a:chOff x="6994103" y="2462254"/>
              <a:chExt cx="117243" cy="131183"/>
            </a:xfrm>
          </p:grpSpPr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684A8C8C-D184-4143-AA74-9170E052B239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43F76A3E-001F-47A0-B78A-65919B2EA8A6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D583EB30-E7CB-4DE1-9E4F-D0E952806202}"/>
                </a:ext>
              </a:extLst>
            </p:cNvPr>
            <p:cNvGrpSpPr/>
            <p:nvPr/>
          </p:nvGrpSpPr>
          <p:grpSpPr>
            <a:xfrm>
              <a:off x="6636916" y="2314617"/>
              <a:ext cx="102117" cy="114259"/>
              <a:chOff x="6994103" y="2462254"/>
              <a:chExt cx="117243" cy="131183"/>
            </a:xfrm>
          </p:grpSpPr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B78C6A86-3589-42CB-947A-2064BFEDFA21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27B19D55-DC0D-4C80-9F99-22E931DA4E71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D1953905-7669-433F-AEF6-25B161087382}"/>
                </a:ext>
              </a:extLst>
            </p:cNvPr>
            <p:cNvGrpSpPr/>
            <p:nvPr/>
          </p:nvGrpSpPr>
          <p:grpSpPr>
            <a:xfrm>
              <a:off x="6568654" y="2278104"/>
              <a:ext cx="102117" cy="114259"/>
              <a:chOff x="6994103" y="2462254"/>
              <a:chExt cx="117243" cy="131183"/>
            </a:xfrm>
          </p:grpSpPr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8B25F6F0-283B-4CA7-9676-5E8C10661434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9BE1FA3C-EABA-4A8A-A63B-EAC5F695EF6A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A744BFCC-95FA-46F0-9DEB-4A57635C97A0}"/>
                </a:ext>
              </a:extLst>
            </p:cNvPr>
            <p:cNvGrpSpPr/>
            <p:nvPr/>
          </p:nvGrpSpPr>
          <p:grpSpPr>
            <a:xfrm>
              <a:off x="6513091" y="2249529"/>
              <a:ext cx="102117" cy="114259"/>
              <a:chOff x="6994103" y="2462254"/>
              <a:chExt cx="117243" cy="131183"/>
            </a:xfrm>
          </p:grpSpPr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289C6E29-A642-4882-B5D4-E7360037960E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83D9CAEB-954A-42F5-9FA8-9BD6FBEB7041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6AABFE46-BC80-4E1C-8509-F7C2C44AD5EE}"/>
                </a:ext>
              </a:extLst>
            </p:cNvPr>
            <p:cNvGrpSpPr/>
            <p:nvPr/>
          </p:nvGrpSpPr>
          <p:grpSpPr>
            <a:xfrm>
              <a:off x="6448004" y="2225717"/>
              <a:ext cx="102117" cy="114259"/>
              <a:chOff x="6994103" y="2462254"/>
              <a:chExt cx="117243" cy="131183"/>
            </a:xfrm>
          </p:grpSpPr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58A6C229-7159-472C-AE5A-FC849C1E51B2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FA08E39F-A5E6-43E8-8738-86A33668C4AA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2DFA1277-55CF-446F-A7C0-5721AB7D28A0}"/>
                </a:ext>
              </a:extLst>
            </p:cNvPr>
            <p:cNvGrpSpPr/>
            <p:nvPr/>
          </p:nvGrpSpPr>
          <p:grpSpPr>
            <a:xfrm>
              <a:off x="6394031" y="2203492"/>
              <a:ext cx="90908" cy="101717"/>
              <a:chOff x="6994103" y="2462254"/>
              <a:chExt cx="117243" cy="131183"/>
            </a:xfrm>
          </p:grpSpPr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024791ED-7004-4286-9DF9-2BE1B3CDFAA4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6BD2EF02-AE80-4EA5-B87C-824CD2BB65FF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2B120E58-2088-461A-9ABD-13698708DCFD}"/>
                </a:ext>
              </a:extLst>
            </p:cNvPr>
            <p:cNvGrpSpPr/>
            <p:nvPr/>
          </p:nvGrpSpPr>
          <p:grpSpPr>
            <a:xfrm>
              <a:off x="6341643" y="2174917"/>
              <a:ext cx="90908" cy="101717"/>
              <a:chOff x="6994103" y="2462254"/>
              <a:chExt cx="117243" cy="131183"/>
            </a:xfrm>
          </p:grpSpPr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1C254310-55A7-4A9F-8016-143215A4B612}"/>
                  </a:ext>
                </a:extLst>
              </p:cNvPr>
              <p:cNvSpPr/>
              <p:nvPr/>
            </p:nvSpPr>
            <p:spPr>
              <a:xfrm rot="11673821" flipV="1">
                <a:off x="7027969" y="2479187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BCC7713F-EA9A-442C-85FC-C2B008F43B2E}"/>
                  </a:ext>
                </a:extLst>
              </p:cNvPr>
              <p:cNvSpPr/>
              <p:nvPr/>
            </p:nvSpPr>
            <p:spPr>
              <a:xfrm rot="11673821" flipV="1">
                <a:off x="6994103" y="2462254"/>
                <a:ext cx="83377" cy="114250"/>
              </a:xfrm>
              <a:custGeom>
                <a:avLst/>
                <a:gdLst>
                  <a:gd name="connsiteX0" fmla="*/ 221510 w 239897"/>
                  <a:gd name="connsiteY0" fmla="*/ 12 h 328726"/>
                  <a:gd name="connsiteX1" fmla="*/ 221510 w 239897"/>
                  <a:gd name="connsiteY1" fmla="*/ 120662 h 328726"/>
                  <a:gd name="connsiteX2" fmla="*/ 3493 w 239897"/>
                  <a:gd name="connsiteY2" fmla="*/ 325979 h 328726"/>
                  <a:gd name="connsiteX3" fmla="*/ 90277 w 239897"/>
                  <a:gd name="connsiteY3" fmla="*/ 234962 h 328726"/>
                  <a:gd name="connsiteX4" fmla="*/ 132610 w 239897"/>
                  <a:gd name="connsiteY4" fmla="*/ 177812 h 328726"/>
                  <a:gd name="connsiteX5" fmla="*/ 166477 w 239897"/>
                  <a:gd name="connsiteY5" fmla="*/ 127012 h 328726"/>
                  <a:gd name="connsiteX6" fmla="*/ 221510 w 239897"/>
                  <a:gd name="connsiteY6" fmla="*/ 12 h 32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97" h="328726">
                    <a:moveTo>
                      <a:pt x="221510" y="12"/>
                    </a:moveTo>
                    <a:cubicBezTo>
                      <a:pt x="230682" y="-1046"/>
                      <a:pt x="257846" y="66334"/>
                      <a:pt x="221510" y="120662"/>
                    </a:cubicBezTo>
                    <a:cubicBezTo>
                      <a:pt x="185174" y="174990"/>
                      <a:pt x="25365" y="306929"/>
                      <a:pt x="3493" y="325979"/>
                    </a:cubicBezTo>
                    <a:cubicBezTo>
                      <a:pt x="-18379" y="345029"/>
                      <a:pt x="68757" y="259657"/>
                      <a:pt x="90277" y="234962"/>
                    </a:cubicBezTo>
                    <a:cubicBezTo>
                      <a:pt x="111797" y="210267"/>
                      <a:pt x="119910" y="195804"/>
                      <a:pt x="132610" y="177812"/>
                    </a:cubicBezTo>
                    <a:cubicBezTo>
                      <a:pt x="145310" y="159820"/>
                      <a:pt x="151308" y="150648"/>
                      <a:pt x="166477" y="127012"/>
                    </a:cubicBezTo>
                    <a:cubicBezTo>
                      <a:pt x="181646" y="103376"/>
                      <a:pt x="212338" y="1070"/>
                      <a:pt x="221510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9B34CFAF-0355-4BD8-A568-07BB329CDD6C}"/>
                </a:ext>
              </a:extLst>
            </p:cNvPr>
            <p:cNvSpPr/>
            <p:nvPr/>
          </p:nvSpPr>
          <p:spPr>
            <a:xfrm>
              <a:off x="7844881" y="2486906"/>
              <a:ext cx="200121" cy="589312"/>
            </a:xfrm>
            <a:custGeom>
              <a:avLst/>
              <a:gdLst>
                <a:gd name="connsiteX0" fmla="*/ 14832 w 200121"/>
                <a:gd name="connsiteY0" fmla="*/ 3882 h 589312"/>
                <a:gd name="connsiteX1" fmla="*/ 57694 w 200121"/>
                <a:gd name="connsiteY1" fmla="*/ 249944 h 589312"/>
                <a:gd name="connsiteX2" fmla="*/ 192632 w 200121"/>
                <a:gd name="connsiteY2" fmla="*/ 575382 h 589312"/>
                <a:gd name="connsiteX3" fmla="*/ 179932 w 200121"/>
                <a:gd name="connsiteY3" fmla="*/ 518232 h 589312"/>
                <a:gd name="connsiteX4" fmla="*/ 156119 w 200121"/>
                <a:gd name="connsiteY4" fmla="*/ 413457 h 589312"/>
                <a:gd name="connsiteX5" fmla="*/ 87857 w 200121"/>
                <a:gd name="connsiteY5" fmla="*/ 310269 h 589312"/>
                <a:gd name="connsiteX6" fmla="*/ 48169 w 200121"/>
                <a:gd name="connsiteY6" fmla="*/ 230894 h 589312"/>
                <a:gd name="connsiteX7" fmla="*/ 2132 w 200121"/>
                <a:gd name="connsiteY7" fmla="*/ 107069 h 589312"/>
                <a:gd name="connsiteX8" fmla="*/ 14832 w 200121"/>
                <a:gd name="connsiteY8" fmla="*/ 3882 h 5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21" h="589312">
                  <a:moveTo>
                    <a:pt x="14832" y="3882"/>
                  </a:moveTo>
                  <a:cubicBezTo>
                    <a:pt x="24092" y="27694"/>
                    <a:pt x="28061" y="154694"/>
                    <a:pt x="57694" y="249944"/>
                  </a:cubicBezTo>
                  <a:cubicBezTo>
                    <a:pt x="87327" y="345194"/>
                    <a:pt x="172259" y="530667"/>
                    <a:pt x="192632" y="575382"/>
                  </a:cubicBezTo>
                  <a:cubicBezTo>
                    <a:pt x="213005" y="620097"/>
                    <a:pt x="186018" y="545220"/>
                    <a:pt x="179932" y="518232"/>
                  </a:cubicBezTo>
                  <a:cubicBezTo>
                    <a:pt x="173847" y="491245"/>
                    <a:pt x="171465" y="448117"/>
                    <a:pt x="156119" y="413457"/>
                  </a:cubicBezTo>
                  <a:cubicBezTo>
                    <a:pt x="140773" y="378797"/>
                    <a:pt x="105849" y="340696"/>
                    <a:pt x="87857" y="310269"/>
                  </a:cubicBezTo>
                  <a:cubicBezTo>
                    <a:pt x="69865" y="279842"/>
                    <a:pt x="62457" y="264761"/>
                    <a:pt x="48169" y="230894"/>
                  </a:cubicBezTo>
                  <a:cubicBezTo>
                    <a:pt x="33881" y="197027"/>
                    <a:pt x="8746" y="141994"/>
                    <a:pt x="2132" y="107069"/>
                  </a:cubicBezTo>
                  <a:cubicBezTo>
                    <a:pt x="-4483" y="72144"/>
                    <a:pt x="5572" y="-19930"/>
                    <a:pt x="14832" y="38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4190E9F2-75E9-4058-BEB3-07E5AAC83BA1}"/>
                </a:ext>
              </a:extLst>
            </p:cNvPr>
            <p:cNvSpPr/>
            <p:nvPr/>
          </p:nvSpPr>
          <p:spPr>
            <a:xfrm>
              <a:off x="7642066" y="3215270"/>
              <a:ext cx="557381" cy="382715"/>
            </a:xfrm>
            <a:custGeom>
              <a:avLst/>
              <a:gdLst>
                <a:gd name="connsiteX0" fmla="*/ 1747 w 557381"/>
                <a:gd name="connsiteY0" fmla="*/ 380418 h 382715"/>
                <a:gd name="connsiteX1" fmla="*/ 50959 w 557381"/>
                <a:gd name="connsiteY1" fmla="*/ 315330 h 382715"/>
                <a:gd name="connsiteX2" fmla="*/ 131922 w 557381"/>
                <a:gd name="connsiteY2" fmla="*/ 240718 h 382715"/>
                <a:gd name="connsiteX3" fmla="*/ 262097 w 557381"/>
                <a:gd name="connsiteY3" fmla="*/ 137530 h 382715"/>
                <a:gd name="connsiteX4" fmla="*/ 422434 w 557381"/>
                <a:gd name="connsiteY4" fmla="*/ 20055 h 382715"/>
                <a:gd name="connsiteX5" fmla="*/ 485934 w 557381"/>
                <a:gd name="connsiteY5" fmla="*/ 15293 h 382715"/>
                <a:gd name="connsiteX6" fmla="*/ 557372 w 557381"/>
                <a:gd name="connsiteY6" fmla="*/ 40693 h 382715"/>
                <a:gd name="connsiteX7" fmla="*/ 481172 w 557381"/>
                <a:gd name="connsiteY7" fmla="*/ 2593 h 382715"/>
                <a:gd name="connsiteX8" fmla="*/ 400209 w 557381"/>
                <a:gd name="connsiteY8" fmla="*/ 13705 h 382715"/>
                <a:gd name="connsiteX9" fmla="*/ 287497 w 557381"/>
                <a:gd name="connsiteY9" fmla="*/ 96255 h 382715"/>
                <a:gd name="connsiteX10" fmla="*/ 112872 w 557381"/>
                <a:gd name="connsiteY10" fmla="*/ 229605 h 382715"/>
                <a:gd name="connsiteX11" fmla="*/ 1747 w 557381"/>
                <a:gd name="connsiteY11" fmla="*/ 380418 h 38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381" h="382715">
                  <a:moveTo>
                    <a:pt x="1747" y="380418"/>
                  </a:moveTo>
                  <a:cubicBezTo>
                    <a:pt x="-8572" y="394705"/>
                    <a:pt x="29263" y="338613"/>
                    <a:pt x="50959" y="315330"/>
                  </a:cubicBezTo>
                  <a:cubicBezTo>
                    <a:pt x="72655" y="292047"/>
                    <a:pt x="96732" y="270351"/>
                    <a:pt x="131922" y="240718"/>
                  </a:cubicBezTo>
                  <a:cubicBezTo>
                    <a:pt x="167112" y="211085"/>
                    <a:pt x="213678" y="174307"/>
                    <a:pt x="262097" y="137530"/>
                  </a:cubicBezTo>
                  <a:cubicBezTo>
                    <a:pt x="310516" y="100753"/>
                    <a:pt x="385128" y="40428"/>
                    <a:pt x="422434" y="20055"/>
                  </a:cubicBezTo>
                  <a:cubicBezTo>
                    <a:pt x="459740" y="-318"/>
                    <a:pt x="463444" y="11853"/>
                    <a:pt x="485934" y="15293"/>
                  </a:cubicBezTo>
                  <a:cubicBezTo>
                    <a:pt x="508424" y="18733"/>
                    <a:pt x="558166" y="42810"/>
                    <a:pt x="557372" y="40693"/>
                  </a:cubicBezTo>
                  <a:cubicBezTo>
                    <a:pt x="556578" y="38576"/>
                    <a:pt x="507366" y="7091"/>
                    <a:pt x="481172" y="2593"/>
                  </a:cubicBezTo>
                  <a:cubicBezTo>
                    <a:pt x="454978" y="-1905"/>
                    <a:pt x="432488" y="-1905"/>
                    <a:pt x="400209" y="13705"/>
                  </a:cubicBezTo>
                  <a:cubicBezTo>
                    <a:pt x="367930" y="29315"/>
                    <a:pt x="335387" y="60272"/>
                    <a:pt x="287497" y="96255"/>
                  </a:cubicBezTo>
                  <a:cubicBezTo>
                    <a:pt x="239608" y="132238"/>
                    <a:pt x="160232" y="185684"/>
                    <a:pt x="112872" y="229605"/>
                  </a:cubicBezTo>
                  <a:cubicBezTo>
                    <a:pt x="65512" y="273526"/>
                    <a:pt x="12066" y="366131"/>
                    <a:pt x="1747" y="380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D136E894-0BA5-4A84-B21A-053B09928B03}"/>
                </a:ext>
              </a:extLst>
            </p:cNvPr>
            <p:cNvSpPr/>
            <p:nvPr/>
          </p:nvSpPr>
          <p:spPr>
            <a:xfrm>
              <a:off x="7606183" y="3071817"/>
              <a:ext cx="581136" cy="527051"/>
            </a:xfrm>
            <a:custGeom>
              <a:avLst/>
              <a:gdLst>
                <a:gd name="connsiteX0" fmla="*/ 45567 w 581136"/>
                <a:gd name="connsiteY0" fmla="*/ 527046 h 527051"/>
                <a:gd name="connsiteX1" fmla="*/ 2705 w 581136"/>
                <a:gd name="connsiteY1" fmla="*/ 404808 h 527051"/>
                <a:gd name="connsiteX2" fmla="*/ 16992 w 581136"/>
                <a:gd name="connsiteY2" fmla="*/ 360358 h 527051"/>
                <a:gd name="connsiteX3" fmla="*/ 118592 w 581136"/>
                <a:gd name="connsiteY3" fmla="*/ 319083 h 527051"/>
                <a:gd name="connsiteX4" fmla="*/ 182092 w 581136"/>
                <a:gd name="connsiteY4" fmla="*/ 279396 h 527051"/>
                <a:gd name="connsiteX5" fmla="*/ 250355 w 581136"/>
                <a:gd name="connsiteY5" fmla="*/ 190496 h 527051"/>
                <a:gd name="connsiteX6" fmla="*/ 326555 w 581136"/>
                <a:gd name="connsiteY6" fmla="*/ 100008 h 527051"/>
                <a:gd name="connsiteX7" fmla="*/ 402755 w 581136"/>
                <a:gd name="connsiteY7" fmla="*/ 7933 h 527051"/>
                <a:gd name="connsiteX8" fmla="*/ 467842 w 581136"/>
                <a:gd name="connsiteY8" fmla="*/ 7933 h 527051"/>
                <a:gd name="connsiteX9" fmla="*/ 509117 w 581136"/>
                <a:gd name="connsiteY9" fmla="*/ 34921 h 527051"/>
                <a:gd name="connsiteX10" fmla="*/ 561505 w 581136"/>
                <a:gd name="connsiteY10" fmla="*/ 144458 h 527051"/>
                <a:gd name="connsiteX11" fmla="*/ 580555 w 581136"/>
                <a:gd name="connsiteY11" fmla="*/ 171446 h 527051"/>
                <a:gd name="connsiteX12" fmla="*/ 542455 w 581136"/>
                <a:gd name="connsiteY12" fmla="*/ 101596 h 527051"/>
                <a:gd name="connsiteX13" fmla="*/ 488480 w 581136"/>
                <a:gd name="connsiteY13" fmla="*/ 22221 h 527051"/>
                <a:gd name="connsiteX14" fmla="*/ 424980 w 581136"/>
                <a:gd name="connsiteY14" fmla="*/ 17458 h 527051"/>
                <a:gd name="connsiteX15" fmla="*/ 340842 w 581136"/>
                <a:gd name="connsiteY15" fmla="*/ 128583 h 527051"/>
                <a:gd name="connsiteX16" fmla="*/ 167805 w 581136"/>
                <a:gd name="connsiteY16" fmla="*/ 300033 h 527051"/>
                <a:gd name="connsiteX17" fmla="*/ 32867 w 581136"/>
                <a:gd name="connsiteY17" fmla="*/ 368296 h 527051"/>
                <a:gd name="connsiteX18" fmla="*/ 23342 w 581136"/>
                <a:gd name="connsiteY18" fmla="*/ 409571 h 527051"/>
                <a:gd name="connsiteX19" fmla="*/ 45567 w 581136"/>
                <a:gd name="connsiteY19" fmla="*/ 527046 h 5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1136" h="527051">
                  <a:moveTo>
                    <a:pt x="45567" y="527046"/>
                  </a:moveTo>
                  <a:cubicBezTo>
                    <a:pt x="42128" y="526252"/>
                    <a:pt x="7467" y="432589"/>
                    <a:pt x="2705" y="404808"/>
                  </a:cubicBezTo>
                  <a:cubicBezTo>
                    <a:pt x="-2058" y="377027"/>
                    <a:pt x="-2322" y="374645"/>
                    <a:pt x="16992" y="360358"/>
                  </a:cubicBezTo>
                  <a:cubicBezTo>
                    <a:pt x="36306" y="346071"/>
                    <a:pt x="91075" y="332577"/>
                    <a:pt x="118592" y="319083"/>
                  </a:cubicBezTo>
                  <a:cubicBezTo>
                    <a:pt x="146109" y="305589"/>
                    <a:pt x="160132" y="300827"/>
                    <a:pt x="182092" y="279396"/>
                  </a:cubicBezTo>
                  <a:cubicBezTo>
                    <a:pt x="204052" y="257965"/>
                    <a:pt x="226278" y="220394"/>
                    <a:pt x="250355" y="190496"/>
                  </a:cubicBezTo>
                  <a:cubicBezTo>
                    <a:pt x="274432" y="160598"/>
                    <a:pt x="326555" y="100008"/>
                    <a:pt x="326555" y="100008"/>
                  </a:cubicBezTo>
                  <a:cubicBezTo>
                    <a:pt x="351955" y="69581"/>
                    <a:pt x="379207" y="23279"/>
                    <a:pt x="402755" y="7933"/>
                  </a:cubicBezTo>
                  <a:cubicBezTo>
                    <a:pt x="426303" y="-7413"/>
                    <a:pt x="450115" y="3435"/>
                    <a:pt x="467842" y="7933"/>
                  </a:cubicBezTo>
                  <a:cubicBezTo>
                    <a:pt x="485569" y="12431"/>
                    <a:pt x="493507" y="12167"/>
                    <a:pt x="509117" y="34921"/>
                  </a:cubicBezTo>
                  <a:cubicBezTo>
                    <a:pt x="524727" y="57675"/>
                    <a:pt x="549599" y="121704"/>
                    <a:pt x="561505" y="144458"/>
                  </a:cubicBezTo>
                  <a:cubicBezTo>
                    <a:pt x="573411" y="167212"/>
                    <a:pt x="583730" y="178590"/>
                    <a:pt x="580555" y="171446"/>
                  </a:cubicBezTo>
                  <a:cubicBezTo>
                    <a:pt x="577380" y="164302"/>
                    <a:pt x="557801" y="126467"/>
                    <a:pt x="542455" y="101596"/>
                  </a:cubicBezTo>
                  <a:cubicBezTo>
                    <a:pt x="527109" y="76725"/>
                    <a:pt x="508059" y="36244"/>
                    <a:pt x="488480" y="22221"/>
                  </a:cubicBezTo>
                  <a:cubicBezTo>
                    <a:pt x="468901" y="8198"/>
                    <a:pt x="449586" y="-269"/>
                    <a:pt x="424980" y="17458"/>
                  </a:cubicBezTo>
                  <a:cubicBezTo>
                    <a:pt x="400374" y="35185"/>
                    <a:pt x="383705" y="81487"/>
                    <a:pt x="340842" y="128583"/>
                  </a:cubicBezTo>
                  <a:cubicBezTo>
                    <a:pt x="297980" y="175679"/>
                    <a:pt x="219134" y="260081"/>
                    <a:pt x="167805" y="300033"/>
                  </a:cubicBezTo>
                  <a:cubicBezTo>
                    <a:pt x="116476" y="339985"/>
                    <a:pt x="56944" y="350040"/>
                    <a:pt x="32867" y="368296"/>
                  </a:cubicBezTo>
                  <a:cubicBezTo>
                    <a:pt x="8790" y="386552"/>
                    <a:pt x="21490" y="383642"/>
                    <a:pt x="23342" y="409571"/>
                  </a:cubicBezTo>
                  <a:cubicBezTo>
                    <a:pt x="25194" y="435500"/>
                    <a:pt x="49006" y="527840"/>
                    <a:pt x="45567" y="5270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2B17FD18-A052-4CB3-B3F5-4FEB69EA8524}"/>
                </a:ext>
              </a:extLst>
            </p:cNvPr>
            <p:cNvSpPr/>
            <p:nvPr/>
          </p:nvSpPr>
          <p:spPr>
            <a:xfrm>
              <a:off x="6483340" y="3233317"/>
              <a:ext cx="837110" cy="388591"/>
            </a:xfrm>
            <a:custGeom>
              <a:avLst/>
              <a:gdLst>
                <a:gd name="connsiteX0" fmla="*/ 10 w 837110"/>
                <a:gd name="connsiteY0" fmla="*/ 52808 h 388591"/>
                <a:gd name="connsiteX1" fmla="*/ 131773 w 837110"/>
                <a:gd name="connsiteY1" fmla="*/ 3596 h 388591"/>
                <a:gd name="connsiteX2" fmla="*/ 207973 w 837110"/>
                <a:gd name="connsiteY2" fmla="*/ 11533 h 388591"/>
                <a:gd name="connsiteX3" fmla="*/ 377835 w 837110"/>
                <a:gd name="connsiteY3" fmla="*/ 73446 h 388591"/>
                <a:gd name="connsiteX4" fmla="*/ 496898 w 837110"/>
                <a:gd name="connsiteY4" fmla="*/ 165521 h 388591"/>
                <a:gd name="connsiteX5" fmla="*/ 679460 w 837110"/>
                <a:gd name="connsiteY5" fmla="*/ 290933 h 388591"/>
                <a:gd name="connsiteX6" fmla="*/ 814398 w 837110"/>
                <a:gd name="connsiteY6" fmla="*/ 357608 h 388591"/>
                <a:gd name="connsiteX7" fmla="*/ 830273 w 837110"/>
                <a:gd name="connsiteY7" fmla="*/ 387771 h 388591"/>
                <a:gd name="connsiteX8" fmla="*/ 742960 w 837110"/>
                <a:gd name="connsiteY8" fmla="*/ 327446 h 388591"/>
                <a:gd name="connsiteX9" fmla="*/ 628660 w 837110"/>
                <a:gd name="connsiteY9" fmla="*/ 246483 h 388591"/>
                <a:gd name="connsiteX10" fmla="*/ 539760 w 837110"/>
                <a:gd name="connsiteY10" fmla="*/ 175046 h 388591"/>
                <a:gd name="connsiteX11" fmla="*/ 266710 w 837110"/>
                <a:gd name="connsiteY11" fmla="*/ 41696 h 388591"/>
                <a:gd name="connsiteX12" fmla="*/ 125423 w 837110"/>
                <a:gd name="connsiteY12" fmla="*/ 8358 h 388591"/>
                <a:gd name="connsiteX13" fmla="*/ 10 w 837110"/>
                <a:gd name="connsiteY13" fmla="*/ 52808 h 38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7110" h="388591">
                  <a:moveTo>
                    <a:pt x="10" y="52808"/>
                  </a:moveTo>
                  <a:cubicBezTo>
                    <a:pt x="1068" y="52014"/>
                    <a:pt x="97113" y="10475"/>
                    <a:pt x="131773" y="3596"/>
                  </a:cubicBezTo>
                  <a:cubicBezTo>
                    <a:pt x="166434" y="-3283"/>
                    <a:pt x="166963" y="-109"/>
                    <a:pt x="207973" y="11533"/>
                  </a:cubicBezTo>
                  <a:cubicBezTo>
                    <a:pt x="248983" y="23175"/>
                    <a:pt x="329681" y="47781"/>
                    <a:pt x="377835" y="73446"/>
                  </a:cubicBezTo>
                  <a:cubicBezTo>
                    <a:pt x="425989" y="99111"/>
                    <a:pt x="446627" y="129273"/>
                    <a:pt x="496898" y="165521"/>
                  </a:cubicBezTo>
                  <a:cubicBezTo>
                    <a:pt x="547169" y="201769"/>
                    <a:pt x="626543" y="258919"/>
                    <a:pt x="679460" y="290933"/>
                  </a:cubicBezTo>
                  <a:cubicBezTo>
                    <a:pt x="732377" y="322947"/>
                    <a:pt x="789263" y="341468"/>
                    <a:pt x="814398" y="357608"/>
                  </a:cubicBezTo>
                  <a:cubicBezTo>
                    <a:pt x="839533" y="373748"/>
                    <a:pt x="842179" y="392798"/>
                    <a:pt x="830273" y="387771"/>
                  </a:cubicBezTo>
                  <a:cubicBezTo>
                    <a:pt x="818367" y="382744"/>
                    <a:pt x="742960" y="327446"/>
                    <a:pt x="742960" y="327446"/>
                  </a:cubicBezTo>
                  <a:cubicBezTo>
                    <a:pt x="709358" y="303898"/>
                    <a:pt x="662527" y="271883"/>
                    <a:pt x="628660" y="246483"/>
                  </a:cubicBezTo>
                  <a:cubicBezTo>
                    <a:pt x="594793" y="221083"/>
                    <a:pt x="600085" y="209177"/>
                    <a:pt x="539760" y="175046"/>
                  </a:cubicBezTo>
                  <a:cubicBezTo>
                    <a:pt x="479435" y="140915"/>
                    <a:pt x="335766" y="69477"/>
                    <a:pt x="266710" y="41696"/>
                  </a:cubicBezTo>
                  <a:cubicBezTo>
                    <a:pt x="197654" y="13915"/>
                    <a:pt x="169608" y="8887"/>
                    <a:pt x="125423" y="8358"/>
                  </a:cubicBezTo>
                  <a:cubicBezTo>
                    <a:pt x="81238" y="7829"/>
                    <a:pt x="-1048" y="53602"/>
                    <a:pt x="10" y="528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425853E3-FB31-4F16-9187-3658566D21B3}"/>
                </a:ext>
              </a:extLst>
            </p:cNvPr>
            <p:cNvSpPr/>
            <p:nvPr/>
          </p:nvSpPr>
          <p:spPr>
            <a:xfrm>
              <a:off x="6477305" y="3057783"/>
              <a:ext cx="844552" cy="566581"/>
            </a:xfrm>
            <a:custGeom>
              <a:avLst/>
              <a:gdLst>
                <a:gd name="connsiteX0" fmla="*/ 2870 w 844552"/>
                <a:gd name="connsiteY0" fmla="*/ 221992 h 566581"/>
                <a:gd name="connsiteX1" fmla="*/ 37795 w 844552"/>
                <a:gd name="connsiteY1" fmla="*/ 118805 h 566581"/>
                <a:gd name="connsiteX2" fmla="*/ 109233 w 844552"/>
                <a:gd name="connsiteY2" fmla="*/ 66417 h 566581"/>
                <a:gd name="connsiteX3" fmla="*/ 263220 w 844552"/>
                <a:gd name="connsiteY3" fmla="*/ 29905 h 566581"/>
                <a:gd name="connsiteX4" fmla="*/ 312433 w 844552"/>
                <a:gd name="connsiteY4" fmla="*/ 41017 h 566581"/>
                <a:gd name="connsiteX5" fmla="*/ 450545 w 844552"/>
                <a:gd name="connsiteY5" fmla="*/ 183892 h 566581"/>
                <a:gd name="connsiteX6" fmla="*/ 617233 w 844552"/>
                <a:gd name="connsiteY6" fmla="*/ 298192 h 566581"/>
                <a:gd name="connsiteX7" fmla="*/ 777570 w 844552"/>
                <a:gd name="connsiteY7" fmla="*/ 361692 h 566581"/>
                <a:gd name="connsiteX8" fmla="*/ 818845 w 844552"/>
                <a:gd name="connsiteY8" fmla="*/ 393442 h 566581"/>
                <a:gd name="connsiteX9" fmla="*/ 844245 w 844552"/>
                <a:gd name="connsiteY9" fmla="*/ 522030 h 566581"/>
                <a:gd name="connsiteX10" fmla="*/ 833133 w 844552"/>
                <a:gd name="connsiteY10" fmla="*/ 566480 h 566581"/>
                <a:gd name="connsiteX11" fmla="*/ 836308 w 844552"/>
                <a:gd name="connsiteY11" fmla="*/ 512505 h 566581"/>
                <a:gd name="connsiteX12" fmla="*/ 796620 w 844552"/>
                <a:gd name="connsiteY12" fmla="*/ 390267 h 566581"/>
                <a:gd name="connsiteX13" fmla="*/ 480708 w 844552"/>
                <a:gd name="connsiteY13" fmla="*/ 244217 h 566581"/>
                <a:gd name="connsiteX14" fmla="*/ 304495 w 844552"/>
                <a:gd name="connsiteY14" fmla="*/ 42605 h 566581"/>
                <a:gd name="connsiteX15" fmla="*/ 248933 w 844552"/>
                <a:gd name="connsiteY15" fmla="*/ 1330 h 566581"/>
                <a:gd name="connsiteX16" fmla="*/ 110820 w 844552"/>
                <a:gd name="connsiteY16" fmla="*/ 69592 h 566581"/>
                <a:gd name="connsiteX17" fmla="*/ 2870 w 844552"/>
                <a:gd name="connsiteY17" fmla="*/ 221992 h 5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4552" h="566581">
                  <a:moveTo>
                    <a:pt x="2870" y="221992"/>
                  </a:moveTo>
                  <a:cubicBezTo>
                    <a:pt x="-9301" y="230194"/>
                    <a:pt x="20068" y="144734"/>
                    <a:pt x="37795" y="118805"/>
                  </a:cubicBezTo>
                  <a:cubicBezTo>
                    <a:pt x="55522" y="92876"/>
                    <a:pt x="71662" y="81234"/>
                    <a:pt x="109233" y="66417"/>
                  </a:cubicBezTo>
                  <a:cubicBezTo>
                    <a:pt x="146804" y="51600"/>
                    <a:pt x="229353" y="34138"/>
                    <a:pt x="263220" y="29905"/>
                  </a:cubicBezTo>
                  <a:cubicBezTo>
                    <a:pt x="297087" y="25672"/>
                    <a:pt x="281212" y="15353"/>
                    <a:pt x="312433" y="41017"/>
                  </a:cubicBezTo>
                  <a:cubicBezTo>
                    <a:pt x="343654" y="66681"/>
                    <a:pt x="399745" y="141030"/>
                    <a:pt x="450545" y="183892"/>
                  </a:cubicBezTo>
                  <a:cubicBezTo>
                    <a:pt x="501345" y="226754"/>
                    <a:pt x="562729" y="268559"/>
                    <a:pt x="617233" y="298192"/>
                  </a:cubicBezTo>
                  <a:cubicBezTo>
                    <a:pt x="671737" y="327825"/>
                    <a:pt x="743968" y="345817"/>
                    <a:pt x="777570" y="361692"/>
                  </a:cubicBezTo>
                  <a:cubicBezTo>
                    <a:pt x="811172" y="377567"/>
                    <a:pt x="807733" y="366719"/>
                    <a:pt x="818845" y="393442"/>
                  </a:cubicBezTo>
                  <a:cubicBezTo>
                    <a:pt x="829958" y="420165"/>
                    <a:pt x="841864" y="493190"/>
                    <a:pt x="844245" y="522030"/>
                  </a:cubicBezTo>
                  <a:cubicBezTo>
                    <a:pt x="846626" y="550870"/>
                    <a:pt x="834456" y="568067"/>
                    <a:pt x="833133" y="566480"/>
                  </a:cubicBezTo>
                  <a:cubicBezTo>
                    <a:pt x="831810" y="564893"/>
                    <a:pt x="842393" y="541874"/>
                    <a:pt x="836308" y="512505"/>
                  </a:cubicBezTo>
                  <a:cubicBezTo>
                    <a:pt x="830223" y="483136"/>
                    <a:pt x="855887" y="434982"/>
                    <a:pt x="796620" y="390267"/>
                  </a:cubicBezTo>
                  <a:cubicBezTo>
                    <a:pt x="737353" y="345552"/>
                    <a:pt x="562729" y="302161"/>
                    <a:pt x="480708" y="244217"/>
                  </a:cubicBezTo>
                  <a:cubicBezTo>
                    <a:pt x="398687" y="186273"/>
                    <a:pt x="343124" y="83086"/>
                    <a:pt x="304495" y="42605"/>
                  </a:cubicBezTo>
                  <a:cubicBezTo>
                    <a:pt x="265866" y="2124"/>
                    <a:pt x="281212" y="-3168"/>
                    <a:pt x="248933" y="1330"/>
                  </a:cubicBezTo>
                  <a:cubicBezTo>
                    <a:pt x="216654" y="5828"/>
                    <a:pt x="150243" y="35990"/>
                    <a:pt x="110820" y="69592"/>
                  </a:cubicBezTo>
                  <a:cubicBezTo>
                    <a:pt x="71397" y="103194"/>
                    <a:pt x="15041" y="213790"/>
                    <a:pt x="2870" y="2219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66842BA6-F970-4A63-80CC-51558AF04712}"/>
                </a:ext>
              </a:extLst>
            </p:cNvPr>
            <p:cNvSpPr/>
            <p:nvPr/>
          </p:nvSpPr>
          <p:spPr>
            <a:xfrm>
              <a:off x="8013671" y="3238001"/>
              <a:ext cx="159164" cy="540555"/>
            </a:xfrm>
            <a:custGeom>
              <a:avLst/>
              <a:gdLst>
                <a:gd name="connsiteX0" fmla="*/ 38129 w 159164"/>
                <a:gd name="connsiteY0" fmla="*/ 499 h 540555"/>
                <a:gd name="connsiteX1" fmla="*/ 115917 w 159164"/>
                <a:gd name="connsiteY1" fmla="*/ 19549 h 540555"/>
                <a:gd name="connsiteX2" fmla="*/ 158779 w 159164"/>
                <a:gd name="connsiteY2" fmla="*/ 110037 h 540555"/>
                <a:gd name="connsiteX3" fmla="*/ 134967 w 159164"/>
                <a:gd name="connsiteY3" fmla="*/ 291012 h 540555"/>
                <a:gd name="connsiteX4" fmla="*/ 100042 w 159164"/>
                <a:gd name="connsiteY4" fmla="*/ 373562 h 540555"/>
                <a:gd name="connsiteX5" fmla="*/ 96867 w 159164"/>
                <a:gd name="connsiteY5" fmla="*/ 438649 h 540555"/>
                <a:gd name="connsiteX6" fmla="*/ 77817 w 159164"/>
                <a:gd name="connsiteY6" fmla="*/ 481512 h 540555"/>
                <a:gd name="connsiteX7" fmla="*/ 29 w 159164"/>
                <a:gd name="connsiteY7" fmla="*/ 540249 h 540555"/>
                <a:gd name="connsiteX8" fmla="*/ 87342 w 159164"/>
                <a:gd name="connsiteY8" fmla="*/ 454524 h 540555"/>
                <a:gd name="connsiteX9" fmla="*/ 104804 w 159164"/>
                <a:gd name="connsiteY9" fmla="*/ 357687 h 540555"/>
                <a:gd name="connsiteX10" fmla="*/ 154017 w 159164"/>
                <a:gd name="connsiteY10" fmla="*/ 210049 h 540555"/>
                <a:gd name="connsiteX11" fmla="*/ 138142 w 159164"/>
                <a:gd name="connsiteY11" fmla="*/ 119562 h 540555"/>
                <a:gd name="connsiteX12" fmla="*/ 106392 w 159164"/>
                <a:gd name="connsiteY12" fmla="*/ 30662 h 540555"/>
                <a:gd name="connsiteX13" fmla="*/ 38129 w 159164"/>
                <a:gd name="connsiteY13" fmla="*/ 499 h 54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164" h="540555">
                  <a:moveTo>
                    <a:pt x="38129" y="499"/>
                  </a:moveTo>
                  <a:cubicBezTo>
                    <a:pt x="39716" y="-1353"/>
                    <a:pt x="95809" y="1293"/>
                    <a:pt x="115917" y="19549"/>
                  </a:cubicBezTo>
                  <a:cubicBezTo>
                    <a:pt x="136025" y="37805"/>
                    <a:pt x="155604" y="64793"/>
                    <a:pt x="158779" y="110037"/>
                  </a:cubicBezTo>
                  <a:cubicBezTo>
                    <a:pt x="161954" y="155281"/>
                    <a:pt x="144757" y="247091"/>
                    <a:pt x="134967" y="291012"/>
                  </a:cubicBezTo>
                  <a:cubicBezTo>
                    <a:pt x="125178" y="334933"/>
                    <a:pt x="106392" y="348956"/>
                    <a:pt x="100042" y="373562"/>
                  </a:cubicBezTo>
                  <a:cubicBezTo>
                    <a:pt x="93692" y="398168"/>
                    <a:pt x="100571" y="420657"/>
                    <a:pt x="96867" y="438649"/>
                  </a:cubicBezTo>
                  <a:cubicBezTo>
                    <a:pt x="93163" y="456641"/>
                    <a:pt x="93957" y="464579"/>
                    <a:pt x="77817" y="481512"/>
                  </a:cubicBezTo>
                  <a:cubicBezTo>
                    <a:pt x="61677" y="498445"/>
                    <a:pt x="-1559" y="544747"/>
                    <a:pt x="29" y="540249"/>
                  </a:cubicBezTo>
                  <a:cubicBezTo>
                    <a:pt x="1616" y="535751"/>
                    <a:pt x="69880" y="484951"/>
                    <a:pt x="87342" y="454524"/>
                  </a:cubicBezTo>
                  <a:cubicBezTo>
                    <a:pt x="104804" y="424097"/>
                    <a:pt x="93692" y="398433"/>
                    <a:pt x="104804" y="357687"/>
                  </a:cubicBezTo>
                  <a:cubicBezTo>
                    <a:pt x="115917" y="316941"/>
                    <a:pt x="148461" y="249737"/>
                    <a:pt x="154017" y="210049"/>
                  </a:cubicBezTo>
                  <a:cubicBezTo>
                    <a:pt x="159573" y="170362"/>
                    <a:pt x="146079" y="149460"/>
                    <a:pt x="138142" y="119562"/>
                  </a:cubicBezTo>
                  <a:cubicBezTo>
                    <a:pt x="130205" y="89664"/>
                    <a:pt x="122267" y="48389"/>
                    <a:pt x="106392" y="30662"/>
                  </a:cubicBezTo>
                  <a:cubicBezTo>
                    <a:pt x="90517" y="12935"/>
                    <a:pt x="36542" y="2351"/>
                    <a:pt x="38129" y="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DB413230-A706-4F41-89A5-55F0150D2FF1}"/>
                </a:ext>
              </a:extLst>
            </p:cNvPr>
            <p:cNvSpPr/>
            <p:nvPr/>
          </p:nvSpPr>
          <p:spPr>
            <a:xfrm>
              <a:off x="8009092" y="3606787"/>
              <a:ext cx="95393" cy="152129"/>
            </a:xfrm>
            <a:custGeom>
              <a:avLst/>
              <a:gdLst>
                <a:gd name="connsiteX0" fmla="*/ 88746 w 95393"/>
                <a:gd name="connsiteY0" fmla="*/ 13 h 152129"/>
                <a:gd name="connsiteX1" fmla="*/ 88746 w 95393"/>
                <a:gd name="connsiteY1" fmla="*/ 85738 h 152129"/>
                <a:gd name="connsiteX2" fmla="*/ 1433 w 95393"/>
                <a:gd name="connsiteY2" fmla="*/ 150826 h 152129"/>
                <a:gd name="connsiteX3" fmla="*/ 37946 w 95393"/>
                <a:gd name="connsiteY3" fmla="*/ 125426 h 152129"/>
                <a:gd name="connsiteX4" fmla="*/ 83983 w 95393"/>
                <a:gd name="connsiteY4" fmla="*/ 79388 h 152129"/>
                <a:gd name="connsiteX5" fmla="*/ 88746 w 95393"/>
                <a:gd name="connsiteY5" fmla="*/ 13 h 15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93" h="152129">
                  <a:moveTo>
                    <a:pt x="88746" y="13"/>
                  </a:moveTo>
                  <a:cubicBezTo>
                    <a:pt x="89540" y="1071"/>
                    <a:pt x="103298" y="60603"/>
                    <a:pt x="88746" y="85738"/>
                  </a:cubicBezTo>
                  <a:cubicBezTo>
                    <a:pt x="74194" y="110873"/>
                    <a:pt x="9900" y="144211"/>
                    <a:pt x="1433" y="150826"/>
                  </a:cubicBezTo>
                  <a:cubicBezTo>
                    <a:pt x="-7034" y="157441"/>
                    <a:pt x="24188" y="137332"/>
                    <a:pt x="37946" y="125426"/>
                  </a:cubicBezTo>
                  <a:cubicBezTo>
                    <a:pt x="51704" y="113520"/>
                    <a:pt x="74987" y="97380"/>
                    <a:pt x="83983" y="79388"/>
                  </a:cubicBezTo>
                  <a:cubicBezTo>
                    <a:pt x="92979" y="61396"/>
                    <a:pt x="87952" y="-1045"/>
                    <a:pt x="88746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6180CD60-6503-415A-82F0-95AEC99E43A0}"/>
                </a:ext>
              </a:extLst>
            </p:cNvPr>
            <p:cNvSpPr/>
            <p:nvPr/>
          </p:nvSpPr>
          <p:spPr>
            <a:xfrm>
              <a:off x="7996983" y="3595688"/>
              <a:ext cx="115248" cy="180612"/>
            </a:xfrm>
            <a:custGeom>
              <a:avLst/>
              <a:gdLst>
                <a:gd name="connsiteX0" fmla="*/ 115142 w 115248"/>
                <a:gd name="connsiteY0" fmla="*/ 0 h 180612"/>
                <a:gd name="connsiteX1" fmla="*/ 32592 w 115248"/>
                <a:gd name="connsiteY1" fmla="*/ 109537 h 180612"/>
                <a:gd name="connsiteX2" fmla="*/ 15130 w 115248"/>
                <a:gd name="connsiteY2" fmla="*/ 179387 h 180612"/>
                <a:gd name="connsiteX3" fmla="*/ 842 w 115248"/>
                <a:gd name="connsiteY3" fmla="*/ 150812 h 180612"/>
                <a:gd name="connsiteX4" fmla="*/ 13542 w 115248"/>
                <a:gd name="connsiteY4" fmla="*/ 109537 h 180612"/>
                <a:gd name="connsiteX5" fmla="*/ 115142 w 115248"/>
                <a:gd name="connsiteY5" fmla="*/ 0 h 18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48" h="180612">
                  <a:moveTo>
                    <a:pt x="115142" y="0"/>
                  </a:moveTo>
                  <a:cubicBezTo>
                    <a:pt x="118317" y="0"/>
                    <a:pt x="49261" y="79639"/>
                    <a:pt x="32592" y="109537"/>
                  </a:cubicBezTo>
                  <a:cubicBezTo>
                    <a:pt x="15923" y="139435"/>
                    <a:pt x="20422" y="172508"/>
                    <a:pt x="15130" y="179387"/>
                  </a:cubicBezTo>
                  <a:cubicBezTo>
                    <a:pt x="9838" y="186266"/>
                    <a:pt x="1107" y="162454"/>
                    <a:pt x="842" y="150812"/>
                  </a:cubicBezTo>
                  <a:cubicBezTo>
                    <a:pt x="577" y="139170"/>
                    <a:pt x="-4450" y="131762"/>
                    <a:pt x="13542" y="109537"/>
                  </a:cubicBezTo>
                  <a:cubicBezTo>
                    <a:pt x="31534" y="87312"/>
                    <a:pt x="111967" y="0"/>
                    <a:pt x="11514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1B2ED70C-3A31-4DD5-A531-AF89EA8DDE8F}"/>
                </a:ext>
              </a:extLst>
            </p:cNvPr>
            <p:cNvSpPr/>
            <p:nvPr/>
          </p:nvSpPr>
          <p:spPr>
            <a:xfrm>
              <a:off x="7737826" y="3928792"/>
              <a:ext cx="339374" cy="170158"/>
            </a:xfrm>
            <a:custGeom>
              <a:avLst/>
              <a:gdLst>
                <a:gd name="connsiteX0" fmla="*/ 1237 w 339374"/>
                <a:gd name="connsiteY0" fmla="*/ 170133 h 170158"/>
                <a:gd name="connsiteX1" fmla="*/ 182212 w 339374"/>
                <a:gd name="connsiteY1" fmla="*/ 136796 h 170158"/>
                <a:gd name="connsiteX2" fmla="*/ 269524 w 339374"/>
                <a:gd name="connsiteY2" fmla="*/ 81233 h 170158"/>
                <a:gd name="connsiteX3" fmla="*/ 339374 w 339374"/>
                <a:gd name="connsiteY3" fmla="*/ 271 h 170158"/>
                <a:gd name="connsiteX4" fmla="*/ 269524 w 339374"/>
                <a:gd name="connsiteY4" fmla="*/ 57421 h 170158"/>
                <a:gd name="connsiteX5" fmla="*/ 147287 w 339374"/>
                <a:gd name="connsiteY5" fmla="*/ 124096 h 170158"/>
                <a:gd name="connsiteX6" fmla="*/ 117124 w 339374"/>
                <a:gd name="connsiteY6" fmla="*/ 128858 h 170158"/>
                <a:gd name="connsiteX7" fmla="*/ 79024 w 339374"/>
                <a:gd name="connsiteY7" fmla="*/ 119333 h 170158"/>
                <a:gd name="connsiteX8" fmla="*/ 132999 w 339374"/>
                <a:gd name="connsiteY8" fmla="*/ 130446 h 170158"/>
                <a:gd name="connsiteX9" fmla="*/ 180624 w 339374"/>
                <a:gd name="connsiteY9" fmla="*/ 128858 h 170158"/>
                <a:gd name="connsiteX10" fmla="*/ 248887 w 339374"/>
                <a:gd name="connsiteY10" fmla="*/ 87583 h 170158"/>
                <a:gd name="connsiteX11" fmla="*/ 109187 w 339374"/>
                <a:gd name="connsiteY11" fmla="*/ 141558 h 170158"/>
                <a:gd name="connsiteX12" fmla="*/ 1237 w 339374"/>
                <a:gd name="connsiteY12" fmla="*/ 170133 h 17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374" h="170158">
                  <a:moveTo>
                    <a:pt x="1237" y="170133"/>
                  </a:moveTo>
                  <a:cubicBezTo>
                    <a:pt x="13408" y="169339"/>
                    <a:pt x="137498" y="151613"/>
                    <a:pt x="182212" y="136796"/>
                  </a:cubicBezTo>
                  <a:cubicBezTo>
                    <a:pt x="226926" y="121979"/>
                    <a:pt x="243330" y="103987"/>
                    <a:pt x="269524" y="81233"/>
                  </a:cubicBezTo>
                  <a:cubicBezTo>
                    <a:pt x="295718" y="58479"/>
                    <a:pt x="339374" y="4240"/>
                    <a:pt x="339374" y="271"/>
                  </a:cubicBezTo>
                  <a:cubicBezTo>
                    <a:pt x="339374" y="-3698"/>
                    <a:pt x="301539" y="36783"/>
                    <a:pt x="269524" y="57421"/>
                  </a:cubicBezTo>
                  <a:cubicBezTo>
                    <a:pt x="237510" y="78058"/>
                    <a:pt x="172687" y="112190"/>
                    <a:pt x="147287" y="124096"/>
                  </a:cubicBezTo>
                  <a:cubicBezTo>
                    <a:pt x="121887" y="136002"/>
                    <a:pt x="128501" y="129652"/>
                    <a:pt x="117124" y="128858"/>
                  </a:cubicBezTo>
                  <a:cubicBezTo>
                    <a:pt x="105747" y="128064"/>
                    <a:pt x="76378" y="119068"/>
                    <a:pt x="79024" y="119333"/>
                  </a:cubicBezTo>
                  <a:cubicBezTo>
                    <a:pt x="81670" y="119598"/>
                    <a:pt x="116066" y="128858"/>
                    <a:pt x="132999" y="130446"/>
                  </a:cubicBezTo>
                  <a:cubicBezTo>
                    <a:pt x="149932" y="132033"/>
                    <a:pt x="161309" y="136002"/>
                    <a:pt x="180624" y="128858"/>
                  </a:cubicBezTo>
                  <a:cubicBezTo>
                    <a:pt x="199939" y="121714"/>
                    <a:pt x="260793" y="85466"/>
                    <a:pt x="248887" y="87583"/>
                  </a:cubicBezTo>
                  <a:cubicBezTo>
                    <a:pt x="236981" y="89700"/>
                    <a:pt x="148610" y="129916"/>
                    <a:pt x="109187" y="141558"/>
                  </a:cubicBezTo>
                  <a:cubicBezTo>
                    <a:pt x="69764" y="153200"/>
                    <a:pt x="-10934" y="170927"/>
                    <a:pt x="1237" y="170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0C3168FA-A643-4288-B009-8B9E93B82D46}"/>
                </a:ext>
              </a:extLst>
            </p:cNvPr>
            <p:cNvSpPr/>
            <p:nvPr/>
          </p:nvSpPr>
          <p:spPr>
            <a:xfrm>
              <a:off x="7733597" y="3965321"/>
              <a:ext cx="135946" cy="70241"/>
            </a:xfrm>
            <a:custGeom>
              <a:avLst/>
              <a:gdLst>
                <a:gd name="connsiteX0" fmla="*/ 110241 w 135946"/>
                <a:gd name="connsiteY0" fmla="*/ 1842 h 70241"/>
                <a:gd name="connsiteX1" fmla="*/ 135641 w 135946"/>
                <a:gd name="connsiteY1" fmla="*/ 49467 h 70241"/>
                <a:gd name="connsiteX2" fmla="*/ 94366 w 135946"/>
                <a:gd name="connsiteY2" fmla="*/ 70104 h 70241"/>
                <a:gd name="connsiteX3" fmla="*/ 8641 w 135946"/>
                <a:gd name="connsiteY3" fmla="*/ 58992 h 70241"/>
                <a:gd name="connsiteX4" fmla="*/ 5466 w 135946"/>
                <a:gd name="connsiteY4" fmla="*/ 58992 h 70241"/>
                <a:gd name="connsiteX5" fmla="*/ 30866 w 135946"/>
                <a:gd name="connsiteY5" fmla="*/ 44704 h 70241"/>
                <a:gd name="connsiteX6" fmla="*/ 57853 w 135946"/>
                <a:gd name="connsiteY6" fmla="*/ 14542 h 70241"/>
                <a:gd name="connsiteX7" fmla="*/ 110241 w 135946"/>
                <a:gd name="connsiteY7" fmla="*/ 1842 h 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46" h="70241">
                  <a:moveTo>
                    <a:pt x="110241" y="1842"/>
                  </a:moveTo>
                  <a:cubicBezTo>
                    <a:pt x="123206" y="7663"/>
                    <a:pt x="138287" y="38090"/>
                    <a:pt x="135641" y="49467"/>
                  </a:cubicBezTo>
                  <a:cubicBezTo>
                    <a:pt x="132995" y="60844"/>
                    <a:pt x="115533" y="68517"/>
                    <a:pt x="94366" y="70104"/>
                  </a:cubicBezTo>
                  <a:cubicBezTo>
                    <a:pt x="73199" y="71691"/>
                    <a:pt x="8641" y="58992"/>
                    <a:pt x="8641" y="58992"/>
                  </a:cubicBezTo>
                  <a:cubicBezTo>
                    <a:pt x="-6176" y="57140"/>
                    <a:pt x="1762" y="61373"/>
                    <a:pt x="5466" y="58992"/>
                  </a:cubicBezTo>
                  <a:cubicBezTo>
                    <a:pt x="9170" y="56611"/>
                    <a:pt x="22135" y="52112"/>
                    <a:pt x="30866" y="44704"/>
                  </a:cubicBezTo>
                  <a:cubicBezTo>
                    <a:pt x="39597" y="37296"/>
                    <a:pt x="51239" y="24067"/>
                    <a:pt x="57853" y="14542"/>
                  </a:cubicBezTo>
                  <a:cubicBezTo>
                    <a:pt x="64467" y="5017"/>
                    <a:pt x="97276" y="-3979"/>
                    <a:pt x="110241" y="18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3ADB92A1-A10B-403B-9AA4-6F38A13DCB27}"/>
                </a:ext>
              </a:extLst>
            </p:cNvPr>
            <p:cNvSpPr/>
            <p:nvPr/>
          </p:nvSpPr>
          <p:spPr>
            <a:xfrm>
              <a:off x="7834107" y="3770385"/>
              <a:ext cx="261084" cy="209553"/>
            </a:xfrm>
            <a:custGeom>
              <a:avLst/>
              <a:gdLst>
                <a:gd name="connsiteX0" fmla="*/ 206 w 261084"/>
                <a:gd name="connsiteY0" fmla="*/ 209478 h 209553"/>
                <a:gd name="connsiteX1" fmla="*/ 54181 w 261084"/>
                <a:gd name="connsiteY1" fmla="*/ 118990 h 209553"/>
                <a:gd name="connsiteX2" fmla="*/ 117681 w 261084"/>
                <a:gd name="connsiteY2" fmla="*/ 57078 h 209553"/>
                <a:gd name="connsiteX3" fmla="*/ 187531 w 261084"/>
                <a:gd name="connsiteY3" fmla="*/ 60253 h 209553"/>
                <a:gd name="connsiteX4" fmla="*/ 220868 w 261084"/>
                <a:gd name="connsiteY4" fmla="*/ 103115 h 209553"/>
                <a:gd name="connsiteX5" fmla="*/ 216106 w 261084"/>
                <a:gd name="connsiteY5" fmla="*/ 172965 h 209553"/>
                <a:gd name="connsiteX6" fmla="*/ 222456 w 261084"/>
                <a:gd name="connsiteY6" fmla="*/ 166615 h 209553"/>
                <a:gd name="connsiteX7" fmla="*/ 257381 w 261084"/>
                <a:gd name="connsiteY7" fmla="*/ 111053 h 209553"/>
                <a:gd name="connsiteX8" fmla="*/ 257381 w 261084"/>
                <a:gd name="connsiteY8" fmla="*/ 66603 h 209553"/>
                <a:gd name="connsiteX9" fmla="*/ 233568 w 261084"/>
                <a:gd name="connsiteY9" fmla="*/ 31678 h 209553"/>
                <a:gd name="connsiteX10" fmla="*/ 201818 w 261084"/>
                <a:gd name="connsiteY10" fmla="*/ 17390 h 209553"/>
                <a:gd name="connsiteX11" fmla="*/ 135143 w 261084"/>
                <a:gd name="connsiteY11" fmla="*/ 4690 h 209553"/>
                <a:gd name="connsiteX12" fmla="*/ 39893 w 261084"/>
                <a:gd name="connsiteY12" fmla="*/ 103115 h 209553"/>
                <a:gd name="connsiteX13" fmla="*/ 206 w 261084"/>
                <a:gd name="connsiteY13" fmla="*/ 209478 h 20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084" h="209553">
                  <a:moveTo>
                    <a:pt x="206" y="209478"/>
                  </a:moveTo>
                  <a:cubicBezTo>
                    <a:pt x="2587" y="212124"/>
                    <a:pt x="34602" y="144390"/>
                    <a:pt x="54181" y="118990"/>
                  </a:cubicBezTo>
                  <a:cubicBezTo>
                    <a:pt x="73760" y="93590"/>
                    <a:pt x="95456" y="66867"/>
                    <a:pt x="117681" y="57078"/>
                  </a:cubicBezTo>
                  <a:cubicBezTo>
                    <a:pt x="139906" y="47288"/>
                    <a:pt x="170333" y="52580"/>
                    <a:pt x="187531" y="60253"/>
                  </a:cubicBezTo>
                  <a:cubicBezTo>
                    <a:pt x="204729" y="67926"/>
                    <a:pt x="216106" y="84330"/>
                    <a:pt x="220868" y="103115"/>
                  </a:cubicBezTo>
                  <a:cubicBezTo>
                    <a:pt x="225630" y="121900"/>
                    <a:pt x="215841" y="162382"/>
                    <a:pt x="216106" y="172965"/>
                  </a:cubicBezTo>
                  <a:cubicBezTo>
                    <a:pt x="216371" y="183548"/>
                    <a:pt x="215577" y="176934"/>
                    <a:pt x="222456" y="166615"/>
                  </a:cubicBezTo>
                  <a:cubicBezTo>
                    <a:pt x="229335" y="156296"/>
                    <a:pt x="251560" y="127722"/>
                    <a:pt x="257381" y="111053"/>
                  </a:cubicBezTo>
                  <a:cubicBezTo>
                    <a:pt x="263202" y="94384"/>
                    <a:pt x="261350" y="79832"/>
                    <a:pt x="257381" y="66603"/>
                  </a:cubicBezTo>
                  <a:cubicBezTo>
                    <a:pt x="253412" y="53374"/>
                    <a:pt x="242829" y="39880"/>
                    <a:pt x="233568" y="31678"/>
                  </a:cubicBezTo>
                  <a:cubicBezTo>
                    <a:pt x="224308" y="23476"/>
                    <a:pt x="218222" y="21888"/>
                    <a:pt x="201818" y="17390"/>
                  </a:cubicBezTo>
                  <a:cubicBezTo>
                    <a:pt x="185414" y="12892"/>
                    <a:pt x="162131" y="-9598"/>
                    <a:pt x="135143" y="4690"/>
                  </a:cubicBezTo>
                  <a:cubicBezTo>
                    <a:pt x="108156" y="18977"/>
                    <a:pt x="63441" y="73482"/>
                    <a:pt x="39893" y="103115"/>
                  </a:cubicBezTo>
                  <a:cubicBezTo>
                    <a:pt x="16345" y="132748"/>
                    <a:pt x="-2175" y="206832"/>
                    <a:pt x="206" y="2094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7AE1CAB3-8E79-4419-877D-11FBE6C72763}"/>
                </a:ext>
              </a:extLst>
            </p:cNvPr>
            <p:cNvSpPr/>
            <p:nvPr/>
          </p:nvSpPr>
          <p:spPr>
            <a:xfrm>
              <a:off x="7667408" y="3983967"/>
              <a:ext cx="103405" cy="78597"/>
            </a:xfrm>
            <a:custGeom>
              <a:avLst/>
              <a:gdLst>
                <a:gd name="connsiteX0" fmla="*/ 103405 w 103405"/>
                <a:gd name="connsiteY0" fmla="*/ 30821 h 78597"/>
                <a:gd name="connsiteX1" fmla="*/ 27205 w 103405"/>
                <a:gd name="connsiteY1" fmla="*/ 8596 h 78597"/>
                <a:gd name="connsiteX2" fmla="*/ 4980 w 103405"/>
                <a:gd name="connsiteY2" fmla="*/ 48283 h 78597"/>
                <a:gd name="connsiteX3" fmla="*/ 12917 w 103405"/>
                <a:gd name="connsiteY3" fmla="*/ 78446 h 78597"/>
                <a:gd name="connsiteX4" fmla="*/ 217 w 103405"/>
                <a:gd name="connsiteY4" fmla="*/ 35583 h 78597"/>
                <a:gd name="connsiteX5" fmla="*/ 25617 w 103405"/>
                <a:gd name="connsiteY5" fmla="*/ 658 h 78597"/>
                <a:gd name="connsiteX6" fmla="*/ 103405 w 103405"/>
                <a:gd name="connsiteY6" fmla="*/ 30821 h 7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05" h="78597">
                  <a:moveTo>
                    <a:pt x="103405" y="30821"/>
                  </a:moveTo>
                  <a:cubicBezTo>
                    <a:pt x="103670" y="32144"/>
                    <a:pt x="43609" y="5686"/>
                    <a:pt x="27205" y="8596"/>
                  </a:cubicBezTo>
                  <a:cubicBezTo>
                    <a:pt x="10801" y="11506"/>
                    <a:pt x="7361" y="36642"/>
                    <a:pt x="4980" y="48283"/>
                  </a:cubicBezTo>
                  <a:cubicBezTo>
                    <a:pt x="2599" y="59924"/>
                    <a:pt x="13711" y="80563"/>
                    <a:pt x="12917" y="78446"/>
                  </a:cubicBezTo>
                  <a:cubicBezTo>
                    <a:pt x="12123" y="76329"/>
                    <a:pt x="-1900" y="48548"/>
                    <a:pt x="217" y="35583"/>
                  </a:cubicBezTo>
                  <a:cubicBezTo>
                    <a:pt x="2334" y="22618"/>
                    <a:pt x="8419" y="6479"/>
                    <a:pt x="25617" y="658"/>
                  </a:cubicBezTo>
                  <a:cubicBezTo>
                    <a:pt x="42815" y="-5163"/>
                    <a:pt x="103140" y="29498"/>
                    <a:pt x="103405" y="30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21ABADA4-EDD7-42A3-842C-F096890BCB7C}"/>
                </a:ext>
              </a:extLst>
            </p:cNvPr>
            <p:cNvSpPr/>
            <p:nvPr/>
          </p:nvSpPr>
          <p:spPr>
            <a:xfrm>
              <a:off x="7723796" y="4017281"/>
              <a:ext cx="31350" cy="86502"/>
            </a:xfrm>
            <a:custGeom>
              <a:avLst/>
              <a:gdLst>
                <a:gd name="connsiteX0" fmla="*/ 13679 w 31350"/>
                <a:gd name="connsiteY0" fmla="*/ 682 h 86502"/>
                <a:gd name="connsiteX1" fmla="*/ 31142 w 31350"/>
                <a:gd name="connsiteY1" fmla="*/ 48307 h 86502"/>
                <a:gd name="connsiteX2" fmla="*/ 979 w 31350"/>
                <a:gd name="connsiteY2" fmla="*/ 86407 h 86502"/>
                <a:gd name="connsiteX3" fmla="*/ 13679 w 31350"/>
                <a:gd name="connsiteY3" fmla="*/ 682 h 8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0" h="86502">
                  <a:moveTo>
                    <a:pt x="13679" y="682"/>
                  </a:moveTo>
                  <a:cubicBezTo>
                    <a:pt x="18706" y="-5668"/>
                    <a:pt x="33259" y="34020"/>
                    <a:pt x="31142" y="48307"/>
                  </a:cubicBezTo>
                  <a:cubicBezTo>
                    <a:pt x="29025" y="62595"/>
                    <a:pt x="5477" y="88259"/>
                    <a:pt x="979" y="86407"/>
                  </a:cubicBezTo>
                  <a:cubicBezTo>
                    <a:pt x="-3519" y="84555"/>
                    <a:pt x="8652" y="7032"/>
                    <a:pt x="13679" y="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4B805BF3-FCF9-40A6-8DF2-9E3713F25548}"/>
                </a:ext>
              </a:extLst>
            </p:cNvPr>
            <p:cNvSpPr/>
            <p:nvPr/>
          </p:nvSpPr>
          <p:spPr>
            <a:xfrm>
              <a:off x="7798589" y="3954518"/>
              <a:ext cx="318551" cy="207948"/>
            </a:xfrm>
            <a:custGeom>
              <a:avLst/>
              <a:gdLst>
                <a:gd name="connsiteX0" fmla="*/ 799 w 318551"/>
                <a:gd name="connsiteY0" fmla="*/ 207907 h 207948"/>
                <a:gd name="connsiteX1" fmla="*/ 164311 w 318551"/>
                <a:gd name="connsiteY1" fmla="*/ 142820 h 207948"/>
                <a:gd name="connsiteX2" fmla="*/ 315124 w 318551"/>
                <a:gd name="connsiteY2" fmla="*/ 4707 h 207948"/>
                <a:gd name="connsiteX3" fmla="*/ 261149 w 318551"/>
                <a:gd name="connsiteY3" fmla="*/ 39632 h 207948"/>
                <a:gd name="connsiteX4" fmla="*/ 162724 w 318551"/>
                <a:gd name="connsiteY4" fmla="*/ 112657 h 207948"/>
                <a:gd name="connsiteX5" fmla="*/ 103986 w 318551"/>
                <a:gd name="connsiteY5" fmla="*/ 152345 h 207948"/>
                <a:gd name="connsiteX6" fmla="*/ 799 w 318551"/>
                <a:gd name="connsiteY6" fmla="*/ 207907 h 20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551" h="207948">
                  <a:moveTo>
                    <a:pt x="799" y="207907"/>
                  </a:moveTo>
                  <a:cubicBezTo>
                    <a:pt x="10853" y="206320"/>
                    <a:pt x="111924" y="176687"/>
                    <a:pt x="164311" y="142820"/>
                  </a:cubicBezTo>
                  <a:cubicBezTo>
                    <a:pt x="216698" y="108953"/>
                    <a:pt x="298984" y="21905"/>
                    <a:pt x="315124" y="4707"/>
                  </a:cubicBezTo>
                  <a:cubicBezTo>
                    <a:pt x="331264" y="-12491"/>
                    <a:pt x="286549" y="21640"/>
                    <a:pt x="261149" y="39632"/>
                  </a:cubicBezTo>
                  <a:cubicBezTo>
                    <a:pt x="235749" y="57624"/>
                    <a:pt x="188918" y="93872"/>
                    <a:pt x="162724" y="112657"/>
                  </a:cubicBezTo>
                  <a:cubicBezTo>
                    <a:pt x="136530" y="131442"/>
                    <a:pt x="129651" y="139645"/>
                    <a:pt x="103986" y="152345"/>
                  </a:cubicBezTo>
                  <a:cubicBezTo>
                    <a:pt x="78321" y="165045"/>
                    <a:pt x="-9255" y="209494"/>
                    <a:pt x="799" y="2079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BC321BC3-43D6-43E8-8DAE-DD4CCCDAB11B}"/>
                </a:ext>
              </a:extLst>
            </p:cNvPr>
            <p:cNvSpPr/>
            <p:nvPr/>
          </p:nvSpPr>
          <p:spPr>
            <a:xfrm>
              <a:off x="7508595" y="3827001"/>
              <a:ext cx="489417" cy="732752"/>
            </a:xfrm>
            <a:custGeom>
              <a:avLst/>
              <a:gdLst>
                <a:gd name="connsiteX0" fmla="*/ 280 w 489417"/>
                <a:gd name="connsiteY0" fmla="*/ 462 h 732752"/>
                <a:gd name="connsiteX1" fmla="*/ 41555 w 489417"/>
                <a:gd name="connsiteY1" fmla="*/ 124287 h 732752"/>
                <a:gd name="connsiteX2" fmla="*/ 219355 w 489417"/>
                <a:gd name="connsiteY2" fmla="*/ 262399 h 732752"/>
                <a:gd name="connsiteX3" fmla="*/ 470180 w 489417"/>
                <a:gd name="connsiteY3" fmla="*/ 581487 h 732752"/>
                <a:gd name="connsiteX4" fmla="*/ 473355 w 489417"/>
                <a:gd name="connsiteY4" fmla="*/ 732299 h 732752"/>
                <a:gd name="connsiteX5" fmla="*/ 481293 w 489417"/>
                <a:gd name="connsiteY5" fmla="*/ 622762 h 732752"/>
                <a:gd name="connsiteX6" fmla="*/ 446368 w 489417"/>
                <a:gd name="connsiteY6" fmla="*/ 471949 h 732752"/>
                <a:gd name="connsiteX7" fmla="*/ 416205 w 489417"/>
                <a:gd name="connsiteY7" fmla="*/ 394162 h 732752"/>
                <a:gd name="connsiteX8" fmla="*/ 160618 w 489417"/>
                <a:gd name="connsiteY8" fmla="*/ 286212 h 732752"/>
                <a:gd name="connsiteX9" fmla="*/ 52668 w 489417"/>
                <a:gd name="connsiteY9" fmla="*/ 89362 h 732752"/>
                <a:gd name="connsiteX10" fmla="*/ 280 w 489417"/>
                <a:gd name="connsiteY10" fmla="*/ 462 h 73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9417" h="732752">
                  <a:moveTo>
                    <a:pt x="280" y="462"/>
                  </a:moveTo>
                  <a:cubicBezTo>
                    <a:pt x="-1572" y="6283"/>
                    <a:pt x="5043" y="80631"/>
                    <a:pt x="41555" y="124287"/>
                  </a:cubicBezTo>
                  <a:cubicBezTo>
                    <a:pt x="78067" y="167943"/>
                    <a:pt x="147918" y="186199"/>
                    <a:pt x="219355" y="262399"/>
                  </a:cubicBezTo>
                  <a:cubicBezTo>
                    <a:pt x="290793" y="338599"/>
                    <a:pt x="427847" y="503170"/>
                    <a:pt x="470180" y="581487"/>
                  </a:cubicBezTo>
                  <a:cubicBezTo>
                    <a:pt x="512513" y="659804"/>
                    <a:pt x="471503" y="725420"/>
                    <a:pt x="473355" y="732299"/>
                  </a:cubicBezTo>
                  <a:cubicBezTo>
                    <a:pt x="475207" y="739178"/>
                    <a:pt x="485791" y="666154"/>
                    <a:pt x="481293" y="622762"/>
                  </a:cubicBezTo>
                  <a:cubicBezTo>
                    <a:pt x="476795" y="579370"/>
                    <a:pt x="457216" y="510049"/>
                    <a:pt x="446368" y="471949"/>
                  </a:cubicBezTo>
                  <a:cubicBezTo>
                    <a:pt x="435520" y="433849"/>
                    <a:pt x="463830" y="425118"/>
                    <a:pt x="416205" y="394162"/>
                  </a:cubicBezTo>
                  <a:cubicBezTo>
                    <a:pt x="368580" y="363206"/>
                    <a:pt x="221208" y="337012"/>
                    <a:pt x="160618" y="286212"/>
                  </a:cubicBezTo>
                  <a:cubicBezTo>
                    <a:pt x="100028" y="235412"/>
                    <a:pt x="76745" y="133812"/>
                    <a:pt x="52668" y="89362"/>
                  </a:cubicBezTo>
                  <a:cubicBezTo>
                    <a:pt x="28591" y="44912"/>
                    <a:pt x="2132" y="-5359"/>
                    <a:pt x="280" y="4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92DEDC96-6202-4017-B649-30C594354D7E}"/>
                </a:ext>
              </a:extLst>
            </p:cNvPr>
            <p:cNvSpPr/>
            <p:nvPr/>
          </p:nvSpPr>
          <p:spPr>
            <a:xfrm>
              <a:off x="7969935" y="4425260"/>
              <a:ext cx="290234" cy="822696"/>
            </a:xfrm>
            <a:custGeom>
              <a:avLst/>
              <a:gdLst>
                <a:gd name="connsiteX0" fmla="*/ 10428 w 290234"/>
                <a:gd name="connsiteY0" fmla="*/ 690 h 822696"/>
                <a:gd name="connsiteX1" fmla="*/ 24715 w 290234"/>
                <a:gd name="connsiteY1" fmla="*/ 99115 h 822696"/>
                <a:gd name="connsiteX2" fmla="*/ 188228 w 290234"/>
                <a:gd name="connsiteY2" fmla="*/ 402328 h 822696"/>
                <a:gd name="connsiteX3" fmla="*/ 258078 w 290234"/>
                <a:gd name="connsiteY3" fmla="*/ 632515 h 822696"/>
                <a:gd name="connsiteX4" fmla="*/ 289828 w 290234"/>
                <a:gd name="connsiteY4" fmla="*/ 819840 h 822696"/>
                <a:gd name="connsiteX5" fmla="*/ 273953 w 290234"/>
                <a:gd name="connsiteY5" fmla="*/ 734115 h 822696"/>
                <a:gd name="connsiteX6" fmla="*/ 243790 w 290234"/>
                <a:gd name="connsiteY6" fmla="*/ 576953 h 822696"/>
                <a:gd name="connsiteX7" fmla="*/ 134253 w 290234"/>
                <a:gd name="connsiteY7" fmla="*/ 292790 h 822696"/>
                <a:gd name="connsiteX8" fmla="*/ 10428 w 290234"/>
                <a:gd name="connsiteY8" fmla="*/ 137215 h 822696"/>
                <a:gd name="connsiteX9" fmla="*/ 10428 w 290234"/>
                <a:gd name="connsiteY9" fmla="*/ 690 h 82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234" h="822696">
                  <a:moveTo>
                    <a:pt x="10428" y="690"/>
                  </a:moveTo>
                  <a:cubicBezTo>
                    <a:pt x="12809" y="-5660"/>
                    <a:pt x="-4918" y="32175"/>
                    <a:pt x="24715" y="99115"/>
                  </a:cubicBezTo>
                  <a:cubicBezTo>
                    <a:pt x="54348" y="166055"/>
                    <a:pt x="149334" y="313428"/>
                    <a:pt x="188228" y="402328"/>
                  </a:cubicBezTo>
                  <a:cubicBezTo>
                    <a:pt x="227122" y="491228"/>
                    <a:pt x="241145" y="562930"/>
                    <a:pt x="258078" y="632515"/>
                  </a:cubicBezTo>
                  <a:cubicBezTo>
                    <a:pt x="275011" y="702100"/>
                    <a:pt x="287182" y="802907"/>
                    <a:pt x="289828" y="819840"/>
                  </a:cubicBezTo>
                  <a:cubicBezTo>
                    <a:pt x="292474" y="836773"/>
                    <a:pt x="281626" y="774596"/>
                    <a:pt x="273953" y="734115"/>
                  </a:cubicBezTo>
                  <a:cubicBezTo>
                    <a:pt x="266280" y="693634"/>
                    <a:pt x="267073" y="650507"/>
                    <a:pt x="243790" y="576953"/>
                  </a:cubicBezTo>
                  <a:cubicBezTo>
                    <a:pt x="220507" y="503399"/>
                    <a:pt x="173147" y="366080"/>
                    <a:pt x="134253" y="292790"/>
                  </a:cubicBezTo>
                  <a:cubicBezTo>
                    <a:pt x="95359" y="219500"/>
                    <a:pt x="32653" y="186692"/>
                    <a:pt x="10428" y="137215"/>
                  </a:cubicBezTo>
                  <a:cubicBezTo>
                    <a:pt x="-11797" y="87738"/>
                    <a:pt x="8047" y="7040"/>
                    <a:pt x="10428" y="6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E61326FC-4CF5-4217-A8B0-38877A3A00AC}"/>
                </a:ext>
              </a:extLst>
            </p:cNvPr>
            <p:cNvSpPr/>
            <p:nvPr/>
          </p:nvSpPr>
          <p:spPr>
            <a:xfrm>
              <a:off x="7935912" y="4904959"/>
              <a:ext cx="346342" cy="678105"/>
            </a:xfrm>
            <a:custGeom>
              <a:avLst/>
              <a:gdLst>
                <a:gd name="connsiteX0" fmla="*/ 247651 w 346342"/>
                <a:gd name="connsiteY0" fmla="*/ 2004 h 678105"/>
                <a:gd name="connsiteX1" fmla="*/ 338138 w 346342"/>
                <a:gd name="connsiteY1" fmla="*/ 343316 h 678105"/>
                <a:gd name="connsiteX2" fmla="*/ 336551 w 346342"/>
                <a:gd name="connsiteY2" fmla="*/ 511591 h 678105"/>
                <a:gd name="connsiteX3" fmla="*/ 288926 w 346342"/>
                <a:gd name="connsiteY3" fmla="*/ 651291 h 678105"/>
                <a:gd name="connsiteX4" fmla="*/ 247651 w 346342"/>
                <a:gd name="connsiteY4" fmla="*/ 676691 h 678105"/>
                <a:gd name="connsiteX5" fmla="*/ 171451 w 346342"/>
                <a:gd name="connsiteY5" fmla="*/ 660816 h 678105"/>
                <a:gd name="connsiteX6" fmla="*/ 1 w 346342"/>
                <a:gd name="connsiteY6" fmla="*/ 546516 h 678105"/>
                <a:gd name="connsiteX7" fmla="*/ 168276 w 346342"/>
                <a:gd name="connsiteY7" fmla="*/ 652879 h 678105"/>
                <a:gd name="connsiteX8" fmla="*/ 242888 w 346342"/>
                <a:gd name="connsiteY8" fmla="*/ 640179 h 678105"/>
                <a:gd name="connsiteX9" fmla="*/ 292101 w 346342"/>
                <a:gd name="connsiteY9" fmla="*/ 514766 h 678105"/>
                <a:gd name="connsiteX10" fmla="*/ 247651 w 346342"/>
                <a:gd name="connsiteY10" fmla="*/ 2004 h 6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42" h="678105">
                  <a:moveTo>
                    <a:pt x="247651" y="2004"/>
                  </a:moveTo>
                  <a:cubicBezTo>
                    <a:pt x="255324" y="-26571"/>
                    <a:pt x="323321" y="258385"/>
                    <a:pt x="338138" y="343316"/>
                  </a:cubicBezTo>
                  <a:cubicBezTo>
                    <a:pt x="352955" y="428247"/>
                    <a:pt x="344753" y="460262"/>
                    <a:pt x="336551" y="511591"/>
                  </a:cubicBezTo>
                  <a:cubicBezTo>
                    <a:pt x="328349" y="562920"/>
                    <a:pt x="303743" y="623774"/>
                    <a:pt x="288926" y="651291"/>
                  </a:cubicBezTo>
                  <a:cubicBezTo>
                    <a:pt x="274109" y="678808"/>
                    <a:pt x="267230" y="675104"/>
                    <a:pt x="247651" y="676691"/>
                  </a:cubicBezTo>
                  <a:cubicBezTo>
                    <a:pt x="228072" y="678278"/>
                    <a:pt x="212726" y="682512"/>
                    <a:pt x="171451" y="660816"/>
                  </a:cubicBezTo>
                  <a:cubicBezTo>
                    <a:pt x="130176" y="639120"/>
                    <a:pt x="530" y="547839"/>
                    <a:pt x="1" y="546516"/>
                  </a:cubicBezTo>
                  <a:cubicBezTo>
                    <a:pt x="-528" y="545193"/>
                    <a:pt x="127795" y="637269"/>
                    <a:pt x="168276" y="652879"/>
                  </a:cubicBezTo>
                  <a:cubicBezTo>
                    <a:pt x="208757" y="668489"/>
                    <a:pt x="222251" y="663198"/>
                    <a:pt x="242888" y="640179"/>
                  </a:cubicBezTo>
                  <a:cubicBezTo>
                    <a:pt x="263525" y="617160"/>
                    <a:pt x="290778" y="626156"/>
                    <a:pt x="292101" y="514766"/>
                  </a:cubicBezTo>
                  <a:cubicBezTo>
                    <a:pt x="293424" y="403376"/>
                    <a:pt x="239978" y="30579"/>
                    <a:pt x="247651" y="20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0F63F98F-343E-44DE-BB6B-F79297633118}"/>
                </a:ext>
              </a:extLst>
            </p:cNvPr>
            <p:cNvSpPr/>
            <p:nvPr/>
          </p:nvSpPr>
          <p:spPr>
            <a:xfrm>
              <a:off x="7759462" y="3766543"/>
              <a:ext cx="257167" cy="237724"/>
            </a:xfrm>
            <a:custGeom>
              <a:avLst/>
              <a:gdLst>
                <a:gd name="connsiteX0" fmla="*/ 256355 w 257167"/>
                <a:gd name="connsiteY0" fmla="*/ 9590 h 237724"/>
                <a:gd name="connsiteX1" fmla="*/ 154755 w 257167"/>
                <a:gd name="connsiteY1" fmla="*/ 34990 h 237724"/>
                <a:gd name="connsiteX2" fmla="*/ 84905 w 257167"/>
                <a:gd name="connsiteY2" fmla="*/ 151407 h 237724"/>
                <a:gd name="connsiteX3" fmla="*/ 40455 w 257167"/>
                <a:gd name="connsiteY3" fmla="*/ 223374 h 237724"/>
                <a:gd name="connsiteX4" fmla="*/ 238 w 257167"/>
                <a:gd name="connsiteY4" fmla="*/ 236074 h 237724"/>
                <a:gd name="connsiteX5" fmla="*/ 59505 w 257167"/>
                <a:gd name="connsiteY5" fmla="*/ 200090 h 237724"/>
                <a:gd name="connsiteX6" fmla="*/ 80671 w 257167"/>
                <a:gd name="connsiteY6" fmla="*/ 191624 h 237724"/>
                <a:gd name="connsiteX7" fmla="*/ 95488 w 257167"/>
                <a:gd name="connsiteY7" fmla="*/ 178924 h 237724"/>
                <a:gd name="connsiteX8" fmla="*/ 256355 w 257167"/>
                <a:gd name="connsiteY8" fmla="*/ 9590 h 23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67" h="237724">
                  <a:moveTo>
                    <a:pt x="256355" y="9590"/>
                  </a:moveTo>
                  <a:cubicBezTo>
                    <a:pt x="266233" y="-14399"/>
                    <a:pt x="183330" y="11354"/>
                    <a:pt x="154755" y="34990"/>
                  </a:cubicBezTo>
                  <a:cubicBezTo>
                    <a:pt x="126180" y="58626"/>
                    <a:pt x="103955" y="120010"/>
                    <a:pt x="84905" y="151407"/>
                  </a:cubicBezTo>
                  <a:cubicBezTo>
                    <a:pt x="65855" y="182804"/>
                    <a:pt x="54566" y="209263"/>
                    <a:pt x="40455" y="223374"/>
                  </a:cubicBezTo>
                  <a:cubicBezTo>
                    <a:pt x="26344" y="237485"/>
                    <a:pt x="-2937" y="239955"/>
                    <a:pt x="238" y="236074"/>
                  </a:cubicBezTo>
                  <a:cubicBezTo>
                    <a:pt x="3413" y="232193"/>
                    <a:pt x="46100" y="207498"/>
                    <a:pt x="59505" y="200090"/>
                  </a:cubicBezTo>
                  <a:cubicBezTo>
                    <a:pt x="72910" y="192682"/>
                    <a:pt x="74674" y="195152"/>
                    <a:pt x="80671" y="191624"/>
                  </a:cubicBezTo>
                  <a:cubicBezTo>
                    <a:pt x="86668" y="188096"/>
                    <a:pt x="69382" y="206088"/>
                    <a:pt x="95488" y="178924"/>
                  </a:cubicBezTo>
                  <a:cubicBezTo>
                    <a:pt x="121594" y="151760"/>
                    <a:pt x="246477" y="33579"/>
                    <a:pt x="256355" y="95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9D5AC6F7-C148-4BD0-80D6-EA4999DC64C5}"/>
                </a:ext>
              </a:extLst>
            </p:cNvPr>
            <p:cNvSpPr/>
            <p:nvPr/>
          </p:nvSpPr>
          <p:spPr>
            <a:xfrm>
              <a:off x="6682739" y="3805398"/>
              <a:ext cx="499159" cy="332637"/>
            </a:xfrm>
            <a:custGeom>
              <a:avLst/>
              <a:gdLst>
                <a:gd name="connsiteX0" fmla="*/ 499111 w 499159"/>
                <a:gd name="connsiteY0" fmla="*/ 267069 h 332637"/>
                <a:gd name="connsiteX1" fmla="*/ 422911 w 499159"/>
                <a:gd name="connsiteY1" fmla="*/ 209919 h 332637"/>
                <a:gd name="connsiteX2" fmla="*/ 310728 w 499159"/>
                <a:gd name="connsiteY2" fmla="*/ 85035 h 332637"/>
                <a:gd name="connsiteX3" fmla="*/ 194311 w 499159"/>
                <a:gd name="connsiteY3" fmla="*/ 19419 h 332637"/>
                <a:gd name="connsiteX4" fmla="*/ 69428 w 499159"/>
                <a:gd name="connsiteY4" fmla="*/ 369 h 332637"/>
                <a:gd name="connsiteX5" fmla="*/ 14394 w 499159"/>
                <a:gd name="connsiteY5" fmla="*/ 32119 h 332637"/>
                <a:gd name="connsiteX6" fmla="*/ 1694 w 499159"/>
                <a:gd name="connsiteY6" fmla="*/ 118902 h 332637"/>
                <a:gd name="connsiteX7" fmla="*/ 44028 w 499159"/>
                <a:gd name="connsiteY7" fmla="*/ 182402 h 332637"/>
                <a:gd name="connsiteX8" fmla="*/ 361528 w 499159"/>
                <a:gd name="connsiteY8" fmla="*/ 319985 h 332637"/>
                <a:gd name="connsiteX9" fmla="*/ 389044 w 499159"/>
                <a:gd name="connsiteY9" fmla="*/ 319985 h 332637"/>
                <a:gd name="connsiteX10" fmla="*/ 154094 w 499159"/>
                <a:gd name="connsiteY10" fmla="*/ 262835 h 332637"/>
                <a:gd name="connsiteX11" fmla="*/ 37678 w 499159"/>
                <a:gd name="connsiteY11" fmla="*/ 205685 h 332637"/>
                <a:gd name="connsiteX12" fmla="*/ 31328 w 499159"/>
                <a:gd name="connsiteY12" fmla="*/ 186635 h 332637"/>
                <a:gd name="connsiteX13" fmla="*/ 44028 w 499159"/>
                <a:gd name="connsiteY13" fmla="*/ 154885 h 332637"/>
                <a:gd name="connsiteX14" fmla="*/ 39794 w 499159"/>
                <a:gd name="connsiteY14" fmla="*/ 74452 h 332637"/>
                <a:gd name="connsiteX15" fmla="*/ 141394 w 499159"/>
                <a:gd name="connsiteY15" fmla="*/ 44819 h 332637"/>
                <a:gd name="connsiteX16" fmla="*/ 336128 w 499159"/>
                <a:gd name="connsiteY16" fmla="*/ 171819 h 332637"/>
                <a:gd name="connsiteX17" fmla="*/ 369994 w 499159"/>
                <a:gd name="connsiteY17" fmla="*/ 203569 h 332637"/>
                <a:gd name="connsiteX18" fmla="*/ 361528 w 499159"/>
                <a:gd name="connsiteY18" fmla="*/ 228969 h 332637"/>
                <a:gd name="connsiteX19" fmla="*/ 367878 w 499159"/>
                <a:gd name="connsiteY19" fmla="*/ 260719 h 332637"/>
                <a:gd name="connsiteX20" fmla="*/ 412328 w 499159"/>
                <a:gd name="connsiteY20" fmla="*/ 292469 h 332637"/>
                <a:gd name="connsiteX21" fmla="*/ 499111 w 499159"/>
                <a:gd name="connsiteY21" fmla="*/ 267069 h 33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9159" h="332637">
                  <a:moveTo>
                    <a:pt x="499111" y="267069"/>
                  </a:moveTo>
                  <a:cubicBezTo>
                    <a:pt x="500875" y="253311"/>
                    <a:pt x="454308" y="240258"/>
                    <a:pt x="422911" y="209919"/>
                  </a:cubicBezTo>
                  <a:cubicBezTo>
                    <a:pt x="391514" y="179580"/>
                    <a:pt x="348828" y="116785"/>
                    <a:pt x="310728" y="85035"/>
                  </a:cubicBezTo>
                  <a:cubicBezTo>
                    <a:pt x="272628" y="53285"/>
                    <a:pt x="234528" y="33530"/>
                    <a:pt x="194311" y="19419"/>
                  </a:cubicBezTo>
                  <a:cubicBezTo>
                    <a:pt x="154094" y="5308"/>
                    <a:pt x="99414" y="-1748"/>
                    <a:pt x="69428" y="369"/>
                  </a:cubicBezTo>
                  <a:cubicBezTo>
                    <a:pt x="39442" y="2486"/>
                    <a:pt x="25683" y="12364"/>
                    <a:pt x="14394" y="32119"/>
                  </a:cubicBezTo>
                  <a:cubicBezTo>
                    <a:pt x="3105" y="51874"/>
                    <a:pt x="-3245" y="93855"/>
                    <a:pt x="1694" y="118902"/>
                  </a:cubicBezTo>
                  <a:cubicBezTo>
                    <a:pt x="6633" y="143949"/>
                    <a:pt x="-15944" y="148888"/>
                    <a:pt x="44028" y="182402"/>
                  </a:cubicBezTo>
                  <a:cubicBezTo>
                    <a:pt x="104000" y="215916"/>
                    <a:pt x="304025" y="297055"/>
                    <a:pt x="361528" y="319985"/>
                  </a:cubicBezTo>
                  <a:cubicBezTo>
                    <a:pt x="419031" y="342915"/>
                    <a:pt x="423616" y="329510"/>
                    <a:pt x="389044" y="319985"/>
                  </a:cubicBezTo>
                  <a:cubicBezTo>
                    <a:pt x="354472" y="310460"/>
                    <a:pt x="212655" y="281885"/>
                    <a:pt x="154094" y="262835"/>
                  </a:cubicBezTo>
                  <a:cubicBezTo>
                    <a:pt x="95533" y="243785"/>
                    <a:pt x="58139" y="218385"/>
                    <a:pt x="37678" y="205685"/>
                  </a:cubicBezTo>
                  <a:cubicBezTo>
                    <a:pt x="17217" y="192985"/>
                    <a:pt x="30270" y="195102"/>
                    <a:pt x="31328" y="186635"/>
                  </a:cubicBezTo>
                  <a:cubicBezTo>
                    <a:pt x="32386" y="178168"/>
                    <a:pt x="42617" y="173582"/>
                    <a:pt x="44028" y="154885"/>
                  </a:cubicBezTo>
                  <a:cubicBezTo>
                    <a:pt x="45439" y="136188"/>
                    <a:pt x="23566" y="92796"/>
                    <a:pt x="39794" y="74452"/>
                  </a:cubicBezTo>
                  <a:cubicBezTo>
                    <a:pt x="56022" y="56108"/>
                    <a:pt x="92005" y="28591"/>
                    <a:pt x="141394" y="44819"/>
                  </a:cubicBezTo>
                  <a:cubicBezTo>
                    <a:pt x="190783" y="61047"/>
                    <a:pt x="298028" y="145361"/>
                    <a:pt x="336128" y="171819"/>
                  </a:cubicBezTo>
                  <a:cubicBezTo>
                    <a:pt x="374228" y="198277"/>
                    <a:pt x="365761" y="194044"/>
                    <a:pt x="369994" y="203569"/>
                  </a:cubicBezTo>
                  <a:cubicBezTo>
                    <a:pt x="374227" y="213094"/>
                    <a:pt x="361881" y="219444"/>
                    <a:pt x="361528" y="228969"/>
                  </a:cubicBezTo>
                  <a:cubicBezTo>
                    <a:pt x="361175" y="238494"/>
                    <a:pt x="359411" y="250136"/>
                    <a:pt x="367878" y="260719"/>
                  </a:cubicBezTo>
                  <a:cubicBezTo>
                    <a:pt x="376345" y="271302"/>
                    <a:pt x="396806" y="286472"/>
                    <a:pt x="412328" y="292469"/>
                  </a:cubicBezTo>
                  <a:cubicBezTo>
                    <a:pt x="427850" y="298466"/>
                    <a:pt x="497347" y="280827"/>
                    <a:pt x="499111" y="2670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C283DA9F-5799-465D-8D42-C8B5310E6125}"/>
                </a:ext>
              </a:extLst>
            </p:cNvPr>
            <p:cNvSpPr/>
            <p:nvPr/>
          </p:nvSpPr>
          <p:spPr>
            <a:xfrm>
              <a:off x="7085613" y="4008766"/>
              <a:ext cx="162023" cy="247640"/>
            </a:xfrm>
            <a:custGeom>
              <a:avLst/>
              <a:gdLst>
                <a:gd name="connsiteX0" fmla="*/ 987 w 162023"/>
                <a:gd name="connsiteY0" fmla="*/ 201 h 247640"/>
                <a:gd name="connsiteX1" fmla="*/ 149154 w 162023"/>
                <a:gd name="connsiteY1" fmla="*/ 23484 h 247640"/>
                <a:gd name="connsiteX2" fmla="*/ 134337 w 162023"/>
                <a:gd name="connsiteY2" fmla="*/ 131434 h 247640"/>
                <a:gd name="connsiteX3" fmla="*/ 153387 w 162023"/>
                <a:gd name="connsiteY3" fmla="*/ 205517 h 247640"/>
                <a:gd name="connsiteX4" fmla="*/ 149154 w 162023"/>
                <a:gd name="connsiteY4" fmla="*/ 218217 h 247640"/>
                <a:gd name="connsiteX5" fmla="*/ 5220 w 162023"/>
                <a:gd name="connsiteY5" fmla="*/ 194934 h 247640"/>
                <a:gd name="connsiteX6" fmla="*/ 102587 w 162023"/>
                <a:gd name="connsiteY6" fmla="*/ 239384 h 247640"/>
                <a:gd name="connsiteX7" fmla="*/ 153387 w 162023"/>
                <a:gd name="connsiteY7" fmla="*/ 239384 h 247640"/>
                <a:gd name="connsiteX8" fmla="*/ 155504 w 162023"/>
                <a:gd name="connsiteY8" fmla="*/ 154717 h 247640"/>
                <a:gd name="connsiteX9" fmla="*/ 142804 w 162023"/>
                <a:gd name="connsiteY9" fmla="*/ 42534 h 247640"/>
                <a:gd name="connsiteX10" fmla="*/ 85654 w 162023"/>
                <a:gd name="connsiteY10" fmla="*/ 29834 h 247640"/>
                <a:gd name="connsiteX11" fmla="*/ 987 w 162023"/>
                <a:gd name="connsiteY11" fmla="*/ 201 h 24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23" h="247640">
                  <a:moveTo>
                    <a:pt x="987" y="201"/>
                  </a:moveTo>
                  <a:cubicBezTo>
                    <a:pt x="11570" y="-857"/>
                    <a:pt x="126929" y="1612"/>
                    <a:pt x="149154" y="23484"/>
                  </a:cubicBezTo>
                  <a:cubicBezTo>
                    <a:pt x="171379" y="45356"/>
                    <a:pt x="133632" y="101095"/>
                    <a:pt x="134337" y="131434"/>
                  </a:cubicBezTo>
                  <a:cubicBezTo>
                    <a:pt x="135042" y="161773"/>
                    <a:pt x="150918" y="191053"/>
                    <a:pt x="153387" y="205517"/>
                  </a:cubicBezTo>
                  <a:cubicBezTo>
                    <a:pt x="155856" y="219981"/>
                    <a:pt x="173848" y="219981"/>
                    <a:pt x="149154" y="218217"/>
                  </a:cubicBezTo>
                  <a:cubicBezTo>
                    <a:pt x="124460" y="216453"/>
                    <a:pt x="12981" y="191406"/>
                    <a:pt x="5220" y="194934"/>
                  </a:cubicBezTo>
                  <a:cubicBezTo>
                    <a:pt x="-2541" y="198462"/>
                    <a:pt x="77893" y="231976"/>
                    <a:pt x="102587" y="239384"/>
                  </a:cubicBezTo>
                  <a:cubicBezTo>
                    <a:pt x="127282" y="246792"/>
                    <a:pt x="144567" y="253495"/>
                    <a:pt x="153387" y="239384"/>
                  </a:cubicBezTo>
                  <a:cubicBezTo>
                    <a:pt x="162207" y="225273"/>
                    <a:pt x="157268" y="187525"/>
                    <a:pt x="155504" y="154717"/>
                  </a:cubicBezTo>
                  <a:cubicBezTo>
                    <a:pt x="153740" y="121909"/>
                    <a:pt x="154446" y="63348"/>
                    <a:pt x="142804" y="42534"/>
                  </a:cubicBezTo>
                  <a:cubicBezTo>
                    <a:pt x="131162" y="21720"/>
                    <a:pt x="103293" y="34067"/>
                    <a:pt x="85654" y="29834"/>
                  </a:cubicBezTo>
                  <a:cubicBezTo>
                    <a:pt x="68015" y="25601"/>
                    <a:pt x="-9596" y="1259"/>
                    <a:pt x="987" y="2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63BBC71F-88D7-40BA-A198-51C27B678542}"/>
                </a:ext>
              </a:extLst>
            </p:cNvPr>
            <p:cNvSpPr/>
            <p:nvPr/>
          </p:nvSpPr>
          <p:spPr>
            <a:xfrm>
              <a:off x="6605991" y="3573082"/>
              <a:ext cx="288285" cy="450467"/>
            </a:xfrm>
            <a:custGeom>
              <a:avLst/>
              <a:gdLst>
                <a:gd name="connsiteX0" fmla="*/ 287992 w 288285"/>
                <a:gd name="connsiteY0" fmla="*/ 258085 h 450467"/>
                <a:gd name="connsiteX1" fmla="*/ 141942 w 288285"/>
                <a:gd name="connsiteY1" fmla="*/ 152251 h 450467"/>
                <a:gd name="connsiteX2" fmla="*/ 31876 w 288285"/>
                <a:gd name="connsiteY2" fmla="*/ 4085 h 450467"/>
                <a:gd name="connsiteX3" fmla="*/ 55159 w 288285"/>
                <a:gd name="connsiteY3" fmla="*/ 44301 h 450467"/>
                <a:gd name="connsiteX4" fmla="*/ 19176 w 288285"/>
                <a:gd name="connsiteY4" fmla="*/ 73935 h 450467"/>
                <a:gd name="connsiteX5" fmla="*/ 27642 w 288285"/>
                <a:gd name="connsiteY5" fmla="*/ 217868 h 450467"/>
                <a:gd name="connsiteX6" fmla="*/ 126 w 288285"/>
                <a:gd name="connsiteY6" fmla="*/ 442235 h 450467"/>
                <a:gd name="connsiteX7" fmla="*/ 17059 w 288285"/>
                <a:gd name="connsiteY7" fmla="*/ 395668 h 450467"/>
                <a:gd name="connsiteX8" fmla="*/ 8592 w 288285"/>
                <a:gd name="connsiteY8" fmla="*/ 336401 h 450467"/>
                <a:gd name="connsiteX9" fmla="*/ 10709 w 288285"/>
                <a:gd name="connsiteY9" fmla="*/ 196701 h 450467"/>
                <a:gd name="connsiteX10" fmla="*/ 46692 w 288285"/>
                <a:gd name="connsiteY10" fmla="*/ 88751 h 450467"/>
                <a:gd name="connsiteX11" fmla="*/ 48809 w 288285"/>
                <a:gd name="connsiteY11" fmla="*/ 37951 h 450467"/>
                <a:gd name="connsiteX12" fmla="*/ 101726 w 288285"/>
                <a:gd name="connsiteY12" fmla="*/ 158601 h 450467"/>
                <a:gd name="connsiteX13" fmla="*/ 287992 w 288285"/>
                <a:gd name="connsiteY13" fmla="*/ 258085 h 45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285" h="450467">
                  <a:moveTo>
                    <a:pt x="287992" y="258085"/>
                  </a:moveTo>
                  <a:cubicBezTo>
                    <a:pt x="294695" y="257027"/>
                    <a:pt x="184628" y="194584"/>
                    <a:pt x="141942" y="152251"/>
                  </a:cubicBezTo>
                  <a:cubicBezTo>
                    <a:pt x="99256" y="109918"/>
                    <a:pt x="46340" y="22077"/>
                    <a:pt x="31876" y="4085"/>
                  </a:cubicBezTo>
                  <a:cubicBezTo>
                    <a:pt x="17412" y="-13907"/>
                    <a:pt x="57276" y="32659"/>
                    <a:pt x="55159" y="44301"/>
                  </a:cubicBezTo>
                  <a:cubicBezTo>
                    <a:pt x="53042" y="55943"/>
                    <a:pt x="23762" y="45007"/>
                    <a:pt x="19176" y="73935"/>
                  </a:cubicBezTo>
                  <a:cubicBezTo>
                    <a:pt x="14590" y="102863"/>
                    <a:pt x="30817" y="156485"/>
                    <a:pt x="27642" y="217868"/>
                  </a:cubicBezTo>
                  <a:cubicBezTo>
                    <a:pt x="24467" y="279251"/>
                    <a:pt x="1890" y="412602"/>
                    <a:pt x="126" y="442235"/>
                  </a:cubicBezTo>
                  <a:cubicBezTo>
                    <a:pt x="-1638" y="471868"/>
                    <a:pt x="15648" y="413307"/>
                    <a:pt x="17059" y="395668"/>
                  </a:cubicBezTo>
                  <a:cubicBezTo>
                    <a:pt x="18470" y="378029"/>
                    <a:pt x="9650" y="369562"/>
                    <a:pt x="8592" y="336401"/>
                  </a:cubicBezTo>
                  <a:cubicBezTo>
                    <a:pt x="7534" y="303240"/>
                    <a:pt x="4359" y="237976"/>
                    <a:pt x="10709" y="196701"/>
                  </a:cubicBezTo>
                  <a:cubicBezTo>
                    <a:pt x="17059" y="155426"/>
                    <a:pt x="40342" y="115209"/>
                    <a:pt x="46692" y="88751"/>
                  </a:cubicBezTo>
                  <a:cubicBezTo>
                    <a:pt x="53042" y="62293"/>
                    <a:pt x="39637" y="26309"/>
                    <a:pt x="48809" y="37951"/>
                  </a:cubicBezTo>
                  <a:cubicBezTo>
                    <a:pt x="57981" y="49593"/>
                    <a:pt x="66801" y="125087"/>
                    <a:pt x="101726" y="158601"/>
                  </a:cubicBezTo>
                  <a:cubicBezTo>
                    <a:pt x="136651" y="192115"/>
                    <a:pt x="281289" y="259143"/>
                    <a:pt x="287992" y="2580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23C09334-84EE-47B6-87C6-C8BFD566CF3C}"/>
                </a:ext>
              </a:extLst>
            </p:cNvPr>
            <p:cNvSpPr/>
            <p:nvPr/>
          </p:nvSpPr>
          <p:spPr>
            <a:xfrm>
              <a:off x="6652953" y="3718953"/>
              <a:ext cx="192492" cy="278141"/>
            </a:xfrm>
            <a:custGeom>
              <a:avLst/>
              <a:gdLst>
                <a:gd name="connsiteX0" fmla="*/ 192347 w 192492"/>
                <a:gd name="connsiteY0" fmla="*/ 99514 h 278141"/>
                <a:gd name="connsiteX1" fmla="*/ 54764 w 192492"/>
                <a:gd name="connsiteY1" fmla="*/ 42364 h 278141"/>
                <a:gd name="connsiteX2" fmla="*/ 23014 w 192492"/>
                <a:gd name="connsiteY2" fmla="*/ 30 h 278141"/>
                <a:gd name="connsiteX3" fmla="*/ 25130 w 192492"/>
                <a:gd name="connsiteY3" fmla="*/ 48714 h 278141"/>
                <a:gd name="connsiteX4" fmla="*/ 12430 w 192492"/>
                <a:gd name="connsiteY4" fmla="*/ 146080 h 278141"/>
                <a:gd name="connsiteX5" fmla="*/ 1847 w 192492"/>
                <a:gd name="connsiteY5" fmla="*/ 207464 h 278141"/>
                <a:gd name="connsiteX6" fmla="*/ 52647 w 192492"/>
                <a:gd name="connsiteY6" fmla="*/ 266730 h 278141"/>
                <a:gd name="connsiteX7" fmla="*/ 52647 w 192492"/>
                <a:gd name="connsiteY7" fmla="*/ 273080 h 278141"/>
                <a:gd name="connsiteX8" fmla="*/ 23014 w 192492"/>
                <a:gd name="connsiteY8" fmla="*/ 209580 h 278141"/>
                <a:gd name="connsiteX9" fmla="*/ 29364 w 192492"/>
                <a:gd name="connsiteY9" fmla="*/ 143964 h 278141"/>
                <a:gd name="connsiteX10" fmla="*/ 16664 w 192492"/>
                <a:gd name="connsiteY10" fmla="*/ 50830 h 278141"/>
                <a:gd name="connsiteX11" fmla="*/ 80164 w 192492"/>
                <a:gd name="connsiteY11" fmla="*/ 63530 h 278141"/>
                <a:gd name="connsiteX12" fmla="*/ 192347 w 192492"/>
                <a:gd name="connsiteY12" fmla="*/ 99514 h 27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492" h="278141">
                  <a:moveTo>
                    <a:pt x="192347" y="99514"/>
                  </a:moveTo>
                  <a:cubicBezTo>
                    <a:pt x="188114" y="95986"/>
                    <a:pt x="82986" y="58945"/>
                    <a:pt x="54764" y="42364"/>
                  </a:cubicBezTo>
                  <a:cubicBezTo>
                    <a:pt x="26542" y="25783"/>
                    <a:pt x="27953" y="-1028"/>
                    <a:pt x="23014" y="30"/>
                  </a:cubicBezTo>
                  <a:cubicBezTo>
                    <a:pt x="18075" y="1088"/>
                    <a:pt x="26894" y="24372"/>
                    <a:pt x="25130" y="48714"/>
                  </a:cubicBezTo>
                  <a:cubicBezTo>
                    <a:pt x="23366" y="73056"/>
                    <a:pt x="16310" y="119622"/>
                    <a:pt x="12430" y="146080"/>
                  </a:cubicBezTo>
                  <a:cubicBezTo>
                    <a:pt x="8550" y="172538"/>
                    <a:pt x="-4856" y="187356"/>
                    <a:pt x="1847" y="207464"/>
                  </a:cubicBezTo>
                  <a:cubicBezTo>
                    <a:pt x="8550" y="227572"/>
                    <a:pt x="44180" y="255794"/>
                    <a:pt x="52647" y="266730"/>
                  </a:cubicBezTo>
                  <a:cubicBezTo>
                    <a:pt x="61114" y="277666"/>
                    <a:pt x="57586" y="282605"/>
                    <a:pt x="52647" y="273080"/>
                  </a:cubicBezTo>
                  <a:cubicBezTo>
                    <a:pt x="47708" y="263555"/>
                    <a:pt x="26894" y="231099"/>
                    <a:pt x="23014" y="209580"/>
                  </a:cubicBezTo>
                  <a:cubicBezTo>
                    <a:pt x="19134" y="188061"/>
                    <a:pt x="30422" y="170422"/>
                    <a:pt x="29364" y="143964"/>
                  </a:cubicBezTo>
                  <a:cubicBezTo>
                    <a:pt x="28306" y="117506"/>
                    <a:pt x="8197" y="64236"/>
                    <a:pt x="16664" y="50830"/>
                  </a:cubicBezTo>
                  <a:cubicBezTo>
                    <a:pt x="25131" y="37424"/>
                    <a:pt x="53000" y="57180"/>
                    <a:pt x="80164" y="63530"/>
                  </a:cubicBezTo>
                  <a:cubicBezTo>
                    <a:pt x="107328" y="69880"/>
                    <a:pt x="196580" y="103042"/>
                    <a:pt x="192347" y="995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01A9DDE3-1FD7-46D7-9516-90445E0B21DC}"/>
                </a:ext>
              </a:extLst>
            </p:cNvPr>
            <p:cNvSpPr/>
            <p:nvPr/>
          </p:nvSpPr>
          <p:spPr>
            <a:xfrm>
              <a:off x="6622952" y="4011083"/>
              <a:ext cx="618142" cy="251136"/>
            </a:xfrm>
            <a:custGeom>
              <a:avLst/>
              <a:gdLst>
                <a:gd name="connsiteX0" fmla="*/ 98 w 618142"/>
                <a:gd name="connsiteY0" fmla="*/ 0 h 251136"/>
                <a:gd name="connsiteX1" fmla="*/ 285848 w 618142"/>
                <a:gd name="connsiteY1" fmla="*/ 148167 h 251136"/>
                <a:gd name="connsiteX2" fmla="*/ 613931 w 618142"/>
                <a:gd name="connsiteY2" fmla="*/ 249767 h 251136"/>
                <a:gd name="connsiteX3" fmla="*/ 480581 w 618142"/>
                <a:gd name="connsiteY3" fmla="*/ 209550 h 251136"/>
                <a:gd name="connsiteX4" fmla="*/ 256215 w 618142"/>
                <a:gd name="connsiteY4" fmla="*/ 146050 h 251136"/>
                <a:gd name="connsiteX5" fmla="*/ 98 w 618142"/>
                <a:gd name="connsiteY5" fmla="*/ 0 h 25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142" h="251136">
                  <a:moveTo>
                    <a:pt x="98" y="0"/>
                  </a:moveTo>
                  <a:cubicBezTo>
                    <a:pt x="5037" y="353"/>
                    <a:pt x="183542" y="106539"/>
                    <a:pt x="285848" y="148167"/>
                  </a:cubicBezTo>
                  <a:cubicBezTo>
                    <a:pt x="388154" y="189795"/>
                    <a:pt x="581476" y="239537"/>
                    <a:pt x="613931" y="249767"/>
                  </a:cubicBezTo>
                  <a:cubicBezTo>
                    <a:pt x="646387" y="259998"/>
                    <a:pt x="480581" y="209550"/>
                    <a:pt x="480581" y="209550"/>
                  </a:cubicBezTo>
                  <a:cubicBezTo>
                    <a:pt x="420962" y="192264"/>
                    <a:pt x="335237" y="177094"/>
                    <a:pt x="256215" y="146050"/>
                  </a:cubicBezTo>
                  <a:cubicBezTo>
                    <a:pt x="177193" y="115006"/>
                    <a:pt x="-4841" y="-353"/>
                    <a:pt x="9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1275AFE5-8CE7-4AFB-A687-2645BC959345}"/>
                </a:ext>
              </a:extLst>
            </p:cNvPr>
            <p:cNvSpPr/>
            <p:nvPr/>
          </p:nvSpPr>
          <p:spPr>
            <a:xfrm>
              <a:off x="5951057" y="2488563"/>
              <a:ext cx="244014" cy="2223711"/>
            </a:xfrm>
            <a:custGeom>
              <a:avLst/>
              <a:gdLst>
                <a:gd name="connsiteX0" fmla="*/ 51810 w 244014"/>
                <a:gd name="connsiteY0" fmla="*/ 85304 h 2223711"/>
                <a:gd name="connsiteX1" fmla="*/ 136476 w 244014"/>
                <a:gd name="connsiteY1" fmla="*/ 114937 h 2223711"/>
                <a:gd name="connsiteX2" fmla="*/ 225376 w 244014"/>
                <a:gd name="connsiteY2" fmla="*/ 352004 h 2223711"/>
                <a:gd name="connsiteX3" fmla="*/ 119543 w 244014"/>
                <a:gd name="connsiteY3" fmla="*/ 1122470 h 2223711"/>
                <a:gd name="connsiteX4" fmla="*/ 26410 w 244014"/>
                <a:gd name="connsiteY4" fmla="*/ 1368004 h 2223711"/>
                <a:gd name="connsiteX5" fmla="*/ 17943 w 244014"/>
                <a:gd name="connsiteY5" fmla="*/ 1554270 h 2223711"/>
                <a:gd name="connsiteX6" fmla="*/ 238076 w 244014"/>
                <a:gd name="connsiteY6" fmla="*/ 2193504 h 2223711"/>
                <a:gd name="connsiteX7" fmla="*/ 166110 w 244014"/>
                <a:gd name="connsiteY7" fmla="*/ 2091904 h 2223711"/>
                <a:gd name="connsiteX8" fmla="*/ 5243 w 244014"/>
                <a:gd name="connsiteY8" fmla="*/ 1842137 h 2223711"/>
                <a:gd name="connsiteX9" fmla="*/ 47576 w 244014"/>
                <a:gd name="connsiteY9" fmla="*/ 1588137 h 2223711"/>
                <a:gd name="connsiteX10" fmla="*/ 132243 w 244014"/>
                <a:gd name="connsiteY10" fmla="*/ 1236770 h 2223711"/>
                <a:gd name="connsiteX11" fmla="*/ 51810 w 244014"/>
                <a:gd name="connsiteY11" fmla="*/ 85304 h 222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014" h="2223711">
                  <a:moveTo>
                    <a:pt x="51810" y="85304"/>
                  </a:moveTo>
                  <a:cubicBezTo>
                    <a:pt x="52515" y="-101668"/>
                    <a:pt x="107548" y="70487"/>
                    <a:pt x="136476" y="114937"/>
                  </a:cubicBezTo>
                  <a:cubicBezTo>
                    <a:pt x="165404" y="159387"/>
                    <a:pt x="228198" y="184082"/>
                    <a:pt x="225376" y="352004"/>
                  </a:cubicBezTo>
                  <a:cubicBezTo>
                    <a:pt x="222554" y="519926"/>
                    <a:pt x="152704" y="953137"/>
                    <a:pt x="119543" y="1122470"/>
                  </a:cubicBezTo>
                  <a:cubicBezTo>
                    <a:pt x="86382" y="1291803"/>
                    <a:pt x="43343" y="1296037"/>
                    <a:pt x="26410" y="1368004"/>
                  </a:cubicBezTo>
                  <a:cubicBezTo>
                    <a:pt x="9477" y="1439971"/>
                    <a:pt x="-17335" y="1416687"/>
                    <a:pt x="17943" y="1554270"/>
                  </a:cubicBezTo>
                  <a:cubicBezTo>
                    <a:pt x="53221" y="1691853"/>
                    <a:pt x="213381" y="2103898"/>
                    <a:pt x="238076" y="2193504"/>
                  </a:cubicBezTo>
                  <a:cubicBezTo>
                    <a:pt x="262771" y="2283110"/>
                    <a:pt x="204915" y="2150465"/>
                    <a:pt x="166110" y="2091904"/>
                  </a:cubicBezTo>
                  <a:cubicBezTo>
                    <a:pt x="127305" y="2033343"/>
                    <a:pt x="24999" y="1926098"/>
                    <a:pt x="5243" y="1842137"/>
                  </a:cubicBezTo>
                  <a:cubicBezTo>
                    <a:pt x="-14513" y="1758176"/>
                    <a:pt x="26409" y="1689032"/>
                    <a:pt x="47576" y="1588137"/>
                  </a:cubicBezTo>
                  <a:cubicBezTo>
                    <a:pt x="68743" y="1487242"/>
                    <a:pt x="125893" y="1488653"/>
                    <a:pt x="132243" y="1236770"/>
                  </a:cubicBezTo>
                  <a:cubicBezTo>
                    <a:pt x="138593" y="984887"/>
                    <a:pt x="51105" y="272276"/>
                    <a:pt x="51810" y="853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F12150B3-BEF1-4D33-B8D6-7C5B60E70CF4}"/>
                </a:ext>
              </a:extLst>
            </p:cNvPr>
            <p:cNvSpPr/>
            <p:nvPr/>
          </p:nvSpPr>
          <p:spPr>
            <a:xfrm>
              <a:off x="5861505" y="3119905"/>
              <a:ext cx="328498" cy="1109322"/>
            </a:xfrm>
            <a:custGeom>
              <a:avLst/>
              <a:gdLst>
                <a:gd name="connsiteX0" fmla="*/ 327628 w 328498"/>
                <a:gd name="connsiteY0" fmla="*/ 62 h 1109322"/>
                <a:gd name="connsiteX1" fmla="*/ 99028 w 328498"/>
                <a:gd name="connsiteY1" fmla="*/ 656228 h 1109322"/>
                <a:gd name="connsiteX2" fmla="*/ 1662 w 328498"/>
                <a:gd name="connsiteY2" fmla="*/ 1109195 h 1109322"/>
                <a:gd name="connsiteX3" fmla="*/ 170995 w 328498"/>
                <a:gd name="connsiteY3" fmla="*/ 694328 h 1109322"/>
                <a:gd name="connsiteX4" fmla="*/ 327628 w 328498"/>
                <a:gd name="connsiteY4" fmla="*/ 62 h 110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98" h="1109322">
                  <a:moveTo>
                    <a:pt x="327628" y="62"/>
                  </a:moveTo>
                  <a:cubicBezTo>
                    <a:pt x="315633" y="-6288"/>
                    <a:pt x="153356" y="471373"/>
                    <a:pt x="99028" y="656228"/>
                  </a:cubicBezTo>
                  <a:cubicBezTo>
                    <a:pt x="44700" y="841083"/>
                    <a:pt x="-10333" y="1102845"/>
                    <a:pt x="1662" y="1109195"/>
                  </a:cubicBezTo>
                  <a:cubicBezTo>
                    <a:pt x="13656" y="1115545"/>
                    <a:pt x="117373" y="884122"/>
                    <a:pt x="170995" y="694328"/>
                  </a:cubicBezTo>
                  <a:cubicBezTo>
                    <a:pt x="224617" y="504534"/>
                    <a:pt x="339623" y="6412"/>
                    <a:pt x="327628" y="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62AA33CB-4EEE-4FB2-88F5-2FAE633BEFBD}"/>
                </a:ext>
              </a:extLst>
            </p:cNvPr>
            <p:cNvSpPr/>
            <p:nvPr/>
          </p:nvSpPr>
          <p:spPr>
            <a:xfrm>
              <a:off x="8081433" y="3912208"/>
              <a:ext cx="185789" cy="1079210"/>
            </a:xfrm>
            <a:custGeom>
              <a:avLst/>
              <a:gdLst>
                <a:gd name="connsiteX0" fmla="*/ 0 w 185789"/>
                <a:gd name="connsiteY0" fmla="*/ 1509 h 1079210"/>
                <a:gd name="connsiteX1" fmla="*/ 103717 w 185789"/>
                <a:gd name="connsiteY1" fmla="*/ 175075 h 1079210"/>
                <a:gd name="connsiteX2" fmla="*/ 171450 w 185789"/>
                <a:gd name="connsiteY2" fmla="*/ 704242 h 1079210"/>
                <a:gd name="connsiteX3" fmla="*/ 93134 w 185789"/>
                <a:gd name="connsiteY3" fmla="*/ 1055609 h 1079210"/>
                <a:gd name="connsiteX4" fmla="*/ 165100 w 185789"/>
                <a:gd name="connsiteY4" fmla="*/ 977292 h 1079210"/>
                <a:gd name="connsiteX5" fmla="*/ 182034 w 185789"/>
                <a:gd name="connsiteY5" fmla="*/ 416375 h 1079210"/>
                <a:gd name="connsiteX6" fmla="*/ 103717 w 185789"/>
                <a:gd name="connsiteY6" fmla="*/ 109459 h 1079210"/>
                <a:gd name="connsiteX7" fmla="*/ 0 w 185789"/>
                <a:gd name="connsiteY7" fmla="*/ 1509 h 107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789" h="1079210">
                  <a:moveTo>
                    <a:pt x="0" y="1509"/>
                  </a:moveTo>
                  <a:cubicBezTo>
                    <a:pt x="0" y="12445"/>
                    <a:pt x="75142" y="57953"/>
                    <a:pt x="103717" y="175075"/>
                  </a:cubicBezTo>
                  <a:cubicBezTo>
                    <a:pt x="132292" y="292197"/>
                    <a:pt x="173214" y="557486"/>
                    <a:pt x="171450" y="704242"/>
                  </a:cubicBezTo>
                  <a:cubicBezTo>
                    <a:pt x="169686" y="850998"/>
                    <a:pt x="94192" y="1010101"/>
                    <a:pt x="93134" y="1055609"/>
                  </a:cubicBezTo>
                  <a:cubicBezTo>
                    <a:pt x="92076" y="1101117"/>
                    <a:pt x="150283" y="1083831"/>
                    <a:pt x="165100" y="977292"/>
                  </a:cubicBezTo>
                  <a:cubicBezTo>
                    <a:pt x="179917" y="870753"/>
                    <a:pt x="192264" y="561014"/>
                    <a:pt x="182034" y="416375"/>
                  </a:cubicBezTo>
                  <a:cubicBezTo>
                    <a:pt x="171804" y="271736"/>
                    <a:pt x="132998" y="178603"/>
                    <a:pt x="103717" y="109459"/>
                  </a:cubicBezTo>
                  <a:cubicBezTo>
                    <a:pt x="74436" y="40315"/>
                    <a:pt x="0" y="-9427"/>
                    <a:pt x="0" y="1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1F5E2983-997C-488F-A8B8-225C8A5369FC}"/>
                </a:ext>
              </a:extLst>
            </p:cNvPr>
            <p:cNvSpPr/>
            <p:nvPr/>
          </p:nvSpPr>
          <p:spPr>
            <a:xfrm>
              <a:off x="7302104" y="4914004"/>
              <a:ext cx="281394" cy="366464"/>
            </a:xfrm>
            <a:custGeom>
              <a:avLst/>
              <a:gdLst>
                <a:gd name="connsiteX0" fmla="*/ 281384 w 281394"/>
                <a:gd name="connsiteY0" fmla="*/ 896 h 366464"/>
                <a:gd name="connsiteX1" fmla="*/ 54371 w 281394"/>
                <a:gd name="connsiteY1" fmla="*/ 91384 h 366464"/>
                <a:gd name="connsiteX2" fmla="*/ 396 w 281394"/>
                <a:gd name="connsiteY2" fmla="*/ 254896 h 366464"/>
                <a:gd name="connsiteX3" fmla="*/ 70246 w 281394"/>
                <a:gd name="connsiteY3" fmla="*/ 366021 h 366464"/>
                <a:gd name="connsiteX4" fmla="*/ 36909 w 281394"/>
                <a:gd name="connsiteY4" fmla="*/ 291409 h 366464"/>
                <a:gd name="connsiteX5" fmla="*/ 19446 w 281394"/>
                <a:gd name="connsiteY5" fmla="*/ 231084 h 366464"/>
                <a:gd name="connsiteX6" fmla="*/ 44846 w 281394"/>
                <a:gd name="connsiteY6" fmla="*/ 143771 h 366464"/>
                <a:gd name="connsiteX7" fmla="*/ 281384 w 281394"/>
                <a:gd name="connsiteY7" fmla="*/ 896 h 36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394" h="366464">
                  <a:moveTo>
                    <a:pt x="281384" y="896"/>
                  </a:moveTo>
                  <a:cubicBezTo>
                    <a:pt x="282972" y="-7835"/>
                    <a:pt x="101202" y="49051"/>
                    <a:pt x="54371" y="91384"/>
                  </a:cubicBezTo>
                  <a:cubicBezTo>
                    <a:pt x="7540" y="133717"/>
                    <a:pt x="-2250" y="209123"/>
                    <a:pt x="396" y="254896"/>
                  </a:cubicBezTo>
                  <a:cubicBezTo>
                    <a:pt x="3042" y="300669"/>
                    <a:pt x="64161" y="359936"/>
                    <a:pt x="70246" y="366021"/>
                  </a:cubicBezTo>
                  <a:cubicBezTo>
                    <a:pt x="76331" y="372106"/>
                    <a:pt x="45376" y="313898"/>
                    <a:pt x="36909" y="291409"/>
                  </a:cubicBezTo>
                  <a:cubicBezTo>
                    <a:pt x="28442" y="268920"/>
                    <a:pt x="18123" y="255690"/>
                    <a:pt x="19446" y="231084"/>
                  </a:cubicBezTo>
                  <a:cubicBezTo>
                    <a:pt x="20769" y="206478"/>
                    <a:pt x="6481" y="180283"/>
                    <a:pt x="44846" y="143771"/>
                  </a:cubicBezTo>
                  <a:cubicBezTo>
                    <a:pt x="83211" y="107259"/>
                    <a:pt x="279796" y="9627"/>
                    <a:pt x="281384" y="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853A2037-646A-4F0C-AD83-EE6A5EAE6B38}"/>
                </a:ext>
              </a:extLst>
            </p:cNvPr>
            <p:cNvSpPr/>
            <p:nvPr/>
          </p:nvSpPr>
          <p:spPr>
            <a:xfrm>
              <a:off x="7368377" y="5158676"/>
              <a:ext cx="346054" cy="197053"/>
            </a:xfrm>
            <a:custGeom>
              <a:avLst/>
              <a:gdLst>
                <a:gd name="connsiteX0" fmla="*/ 343698 w 346054"/>
                <a:gd name="connsiteY0" fmla="*/ 195962 h 197053"/>
                <a:gd name="connsiteX1" fmla="*/ 200823 w 346054"/>
                <a:gd name="connsiteY1" fmla="*/ 35624 h 197053"/>
                <a:gd name="connsiteX2" fmla="*/ 7148 w 346054"/>
                <a:gd name="connsiteY2" fmla="*/ 2287 h 197053"/>
                <a:gd name="connsiteX3" fmla="*/ 42073 w 346054"/>
                <a:gd name="connsiteY3" fmla="*/ 76899 h 197053"/>
                <a:gd name="connsiteX4" fmla="*/ 45248 w 346054"/>
                <a:gd name="connsiteY4" fmla="*/ 53087 h 197053"/>
                <a:gd name="connsiteX5" fmla="*/ 97636 w 346054"/>
                <a:gd name="connsiteY5" fmla="*/ 19749 h 197053"/>
                <a:gd name="connsiteX6" fmla="*/ 262736 w 346054"/>
                <a:gd name="connsiteY6" fmla="*/ 64199 h 197053"/>
                <a:gd name="connsiteX7" fmla="*/ 289723 w 346054"/>
                <a:gd name="connsiteY7" fmla="*/ 105474 h 197053"/>
                <a:gd name="connsiteX8" fmla="*/ 343698 w 346054"/>
                <a:gd name="connsiteY8" fmla="*/ 195962 h 19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54" h="197053">
                  <a:moveTo>
                    <a:pt x="343698" y="195962"/>
                  </a:moveTo>
                  <a:cubicBezTo>
                    <a:pt x="328882" y="184320"/>
                    <a:pt x="256915" y="67903"/>
                    <a:pt x="200823" y="35624"/>
                  </a:cubicBezTo>
                  <a:cubicBezTo>
                    <a:pt x="144731" y="3345"/>
                    <a:pt x="33606" y="-4592"/>
                    <a:pt x="7148" y="2287"/>
                  </a:cubicBezTo>
                  <a:cubicBezTo>
                    <a:pt x="-19310" y="9166"/>
                    <a:pt x="35723" y="68432"/>
                    <a:pt x="42073" y="76899"/>
                  </a:cubicBezTo>
                  <a:cubicBezTo>
                    <a:pt x="48423" y="85366"/>
                    <a:pt x="35988" y="62612"/>
                    <a:pt x="45248" y="53087"/>
                  </a:cubicBezTo>
                  <a:cubicBezTo>
                    <a:pt x="54508" y="43562"/>
                    <a:pt x="61388" y="17897"/>
                    <a:pt x="97636" y="19749"/>
                  </a:cubicBezTo>
                  <a:cubicBezTo>
                    <a:pt x="133884" y="21601"/>
                    <a:pt x="230722" y="49912"/>
                    <a:pt x="262736" y="64199"/>
                  </a:cubicBezTo>
                  <a:cubicBezTo>
                    <a:pt x="294750" y="78486"/>
                    <a:pt x="280463" y="88276"/>
                    <a:pt x="289723" y="105474"/>
                  </a:cubicBezTo>
                  <a:cubicBezTo>
                    <a:pt x="298983" y="122672"/>
                    <a:pt x="358514" y="207604"/>
                    <a:pt x="343698" y="195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BE02BEA3-BFA3-4764-A2F5-483EC4CA3122}"/>
                </a:ext>
              </a:extLst>
            </p:cNvPr>
            <p:cNvSpPr/>
            <p:nvPr/>
          </p:nvSpPr>
          <p:spPr>
            <a:xfrm>
              <a:off x="6569922" y="5736288"/>
              <a:ext cx="1441801" cy="334383"/>
            </a:xfrm>
            <a:custGeom>
              <a:avLst/>
              <a:gdLst>
                <a:gd name="connsiteX0" fmla="*/ 6561 w 1441801"/>
                <a:gd name="connsiteY0" fmla="*/ 334312 h 334383"/>
                <a:gd name="connsiteX1" fmla="*/ 290195 w 1441801"/>
                <a:gd name="connsiteY1" fmla="*/ 162862 h 334383"/>
                <a:gd name="connsiteX2" fmla="*/ 618278 w 1441801"/>
                <a:gd name="connsiteY2" fmla="*/ 73962 h 334383"/>
                <a:gd name="connsiteX3" fmla="*/ 1232111 w 1441801"/>
                <a:gd name="connsiteY3" fmla="*/ 31629 h 334383"/>
                <a:gd name="connsiteX4" fmla="*/ 1435311 w 1441801"/>
                <a:gd name="connsiteY4" fmla="*/ 82429 h 334383"/>
                <a:gd name="connsiteX5" fmla="*/ 1031028 w 1441801"/>
                <a:gd name="connsiteY5" fmla="*/ 1995 h 334383"/>
                <a:gd name="connsiteX6" fmla="*/ 173778 w 1441801"/>
                <a:gd name="connsiteY6" fmla="*/ 181912 h 334383"/>
                <a:gd name="connsiteX7" fmla="*/ 6561 w 1441801"/>
                <a:gd name="connsiteY7" fmla="*/ 334312 h 33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801" h="334383">
                  <a:moveTo>
                    <a:pt x="6561" y="334312"/>
                  </a:moveTo>
                  <a:cubicBezTo>
                    <a:pt x="25964" y="331137"/>
                    <a:pt x="188242" y="206254"/>
                    <a:pt x="290195" y="162862"/>
                  </a:cubicBezTo>
                  <a:cubicBezTo>
                    <a:pt x="392148" y="119470"/>
                    <a:pt x="461292" y="95834"/>
                    <a:pt x="618278" y="73962"/>
                  </a:cubicBezTo>
                  <a:cubicBezTo>
                    <a:pt x="775264" y="52090"/>
                    <a:pt x="1095939" y="30218"/>
                    <a:pt x="1232111" y="31629"/>
                  </a:cubicBezTo>
                  <a:cubicBezTo>
                    <a:pt x="1368283" y="33040"/>
                    <a:pt x="1468825" y="87368"/>
                    <a:pt x="1435311" y="82429"/>
                  </a:cubicBezTo>
                  <a:cubicBezTo>
                    <a:pt x="1401797" y="77490"/>
                    <a:pt x="1241284" y="-14586"/>
                    <a:pt x="1031028" y="1995"/>
                  </a:cubicBezTo>
                  <a:cubicBezTo>
                    <a:pt x="820773" y="18575"/>
                    <a:pt x="345581" y="129701"/>
                    <a:pt x="173778" y="181912"/>
                  </a:cubicBezTo>
                  <a:cubicBezTo>
                    <a:pt x="1975" y="234123"/>
                    <a:pt x="-12842" y="337487"/>
                    <a:pt x="6561" y="3343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422160ED-7AC8-42EA-9A47-B01A39D3AC96}"/>
                </a:ext>
              </a:extLst>
            </p:cNvPr>
            <p:cNvSpPr/>
            <p:nvPr/>
          </p:nvSpPr>
          <p:spPr>
            <a:xfrm>
              <a:off x="6513134" y="5729407"/>
              <a:ext cx="1502692" cy="313722"/>
            </a:xfrm>
            <a:custGeom>
              <a:avLst/>
              <a:gdLst>
                <a:gd name="connsiteX0" fmla="*/ 332166 w 1502692"/>
                <a:gd name="connsiteY0" fmla="*/ 150693 h 313722"/>
                <a:gd name="connsiteX1" fmla="*/ 188233 w 1502692"/>
                <a:gd name="connsiteY1" fmla="*/ 239593 h 313722"/>
                <a:gd name="connsiteX2" fmla="*/ 44299 w 1502692"/>
                <a:gd name="connsiteY2" fmla="*/ 313676 h 313722"/>
                <a:gd name="connsiteX3" fmla="*/ 1966 w 1502692"/>
                <a:gd name="connsiteY3" fmla="*/ 229010 h 313722"/>
                <a:gd name="connsiteX4" fmla="*/ 95099 w 1502692"/>
                <a:gd name="connsiteY4" fmla="*/ 180326 h 313722"/>
                <a:gd name="connsiteX5" fmla="*/ 495149 w 1502692"/>
                <a:gd name="connsiteY5" fmla="*/ 85076 h 313722"/>
                <a:gd name="connsiteX6" fmla="*/ 1282549 w 1502692"/>
                <a:gd name="connsiteY6" fmla="*/ 2526 h 313722"/>
                <a:gd name="connsiteX7" fmla="*/ 1434949 w 1502692"/>
                <a:gd name="connsiteY7" fmla="*/ 23693 h 313722"/>
                <a:gd name="connsiteX8" fmla="*/ 1502683 w 1502692"/>
                <a:gd name="connsiteY8" fmla="*/ 49093 h 313722"/>
                <a:gd name="connsiteX9" fmla="*/ 1437066 w 1502692"/>
                <a:gd name="connsiteY9" fmla="*/ 61793 h 313722"/>
                <a:gd name="connsiteX10" fmla="*/ 1164016 w 1502692"/>
                <a:gd name="connsiteY10" fmla="*/ 30043 h 313722"/>
                <a:gd name="connsiteX11" fmla="*/ 844399 w 1502692"/>
                <a:gd name="connsiteY11" fmla="*/ 51210 h 313722"/>
                <a:gd name="connsiteX12" fmla="*/ 423183 w 1502692"/>
                <a:gd name="connsiteY12" fmla="*/ 112593 h 313722"/>
                <a:gd name="connsiteX13" fmla="*/ 332166 w 1502692"/>
                <a:gd name="connsiteY13" fmla="*/ 150693 h 31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2692" h="313722">
                  <a:moveTo>
                    <a:pt x="332166" y="150693"/>
                  </a:moveTo>
                  <a:cubicBezTo>
                    <a:pt x="293008" y="171860"/>
                    <a:pt x="236211" y="212429"/>
                    <a:pt x="188233" y="239593"/>
                  </a:cubicBezTo>
                  <a:cubicBezTo>
                    <a:pt x="140255" y="266757"/>
                    <a:pt x="75343" y="315440"/>
                    <a:pt x="44299" y="313676"/>
                  </a:cubicBezTo>
                  <a:cubicBezTo>
                    <a:pt x="13255" y="311912"/>
                    <a:pt x="-6501" y="251235"/>
                    <a:pt x="1966" y="229010"/>
                  </a:cubicBezTo>
                  <a:cubicBezTo>
                    <a:pt x="10433" y="206785"/>
                    <a:pt x="12902" y="204315"/>
                    <a:pt x="95099" y="180326"/>
                  </a:cubicBezTo>
                  <a:cubicBezTo>
                    <a:pt x="177296" y="156337"/>
                    <a:pt x="297241" y="114709"/>
                    <a:pt x="495149" y="85076"/>
                  </a:cubicBezTo>
                  <a:cubicBezTo>
                    <a:pt x="693057" y="55443"/>
                    <a:pt x="1125916" y="12756"/>
                    <a:pt x="1282549" y="2526"/>
                  </a:cubicBezTo>
                  <a:cubicBezTo>
                    <a:pt x="1439182" y="-7705"/>
                    <a:pt x="1398260" y="15932"/>
                    <a:pt x="1434949" y="23693"/>
                  </a:cubicBezTo>
                  <a:cubicBezTo>
                    <a:pt x="1471638" y="31454"/>
                    <a:pt x="1502330" y="42743"/>
                    <a:pt x="1502683" y="49093"/>
                  </a:cubicBezTo>
                  <a:cubicBezTo>
                    <a:pt x="1503036" y="55443"/>
                    <a:pt x="1493511" y="64968"/>
                    <a:pt x="1437066" y="61793"/>
                  </a:cubicBezTo>
                  <a:cubicBezTo>
                    <a:pt x="1380622" y="58618"/>
                    <a:pt x="1262794" y="31807"/>
                    <a:pt x="1164016" y="30043"/>
                  </a:cubicBezTo>
                  <a:cubicBezTo>
                    <a:pt x="1065238" y="28279"/>
                    <a:pt x="967871" y="37452"/>
                    <a:pt x="844399" y="51210"/>
                  </a:cubicBezTo>
                  <a:cubicBezTo>
                    <a:pt x="720927" y="64968"/>
                    <a:pt x="504675" y="92132"/>
                    <a:pt x="423183" y="112593"/>
                  </a:cubicBezTo>
                  <a:cubicBezTo>
                    <a:pt x="341691" y="133054"/>
                    <a:pt x="371324" y="129526"/>
                    <a:pt x="332166" y="150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570B75E4-103C-4CB2-BB67-B116DF5D6F9D}"/>
                </a:ext>
              </a:extLst>
            </p:cNvPr>
            <p:cNvSpPr/>
            <p:nvPr/>
          </p:nvSpPr>
          <p:spPr>
            <a:xfrm>
              <a:off x="5209511" y="5085177"/>
              <a:ext cx="445409" cy="1468558"/>
            </a:xfrm>
            <a:custGeom>
              <a:avLst/>
              <a:gdLst>
                <a:gd name="connsiteX0" fmla="*/ 175289 w 445409"/>
                <a:gd name="connsiteY0" fmla="*/ 4983 h 1468558"/>
                <a:gd name="connsiteX1" fmla="*/ 73689 w 445409"/>
                <a:gd name="connsiteY1" fmla="*/ 431703 h 1468558"/>
                <a:gd name="connsiteX2" fmla="*/ 7649 w 445409"/>
                <a:gd name="connsiteY2" fmla="*/ 761903 h 1468558"/>
                <a:gd name="connsiteX3" fmla="*/ 256569 w 445409"/>
                <a:gd name="connsiteY3" fmla="*/ 1087023 h 1468558"/>
                <a:gd name="connsiteX4" fmla="*/ 342929 w 445409"/>
                <a:gd name="connsiteY4" fmla="*/ 1305463 h 1468558"/>
                <a:gd name="connsiteX5" fmla="*/ 444529 w 445409"/>
                <a:gd name="connsiteY5" fmla="*/ 1468023 h 1468558"/>
                <a:gd name="connsiteX6" fmla="*/ 281969 w 445409"/>
                <a:gd name="connsiteY6" fmla="*/ 1351183 h 1468558"/>
                <a:gd name="connsiteX7" fmla="*/ 154969 w 445409"/>
                <a:gd name="connsiteY7" fmla="*/ 1173383 h 1468558"/>
                <a:gd name="connsiteX8" fmla="*/ 129569 w 445409"/>
                <a:gd name="connsiteY8" fmla="*/ 736503 h 1468558"/>
                <a:gd name="connsiteX9" fmla="*/ 175289 w 445409"/>
                <a:gd name="connsiteY9" fmla="*/ 4983 h 146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409" h="1468558">
                  <a:moveTo>
                    <a:pt x="175289" y="4983"/>
                  </a:moveTo>
                  <a:cubicBezTo>
                    <a:pt x="165976" y="-45817"/>
                    <a:pt x="101629" y="305550"/>
                    <a:pt x="73689" y="431703"/>
                  </a:cubicBezTo>
                  <a:cubicBezTo>
                    <a:pt x="45749" y="557856"/>
                    <a:pt x="-22831" y="652683"/>
                    <a:pt x="7649" y="761903"/>
                  </a:cubicBezTo>
                  <a:cubicBezTo>
                    <a:pt x="38129" y="871123"/>
                    <a:pt x="200689" y="996430"/>
                    <a:pt x="256569" y="1087023"/>
                  </a:cubicBezTo>
                  <a:cubicBezTo>
                    <a:pt x="312449" y="1177616"/>
                    <a:pt x="311602" y="1241963"/>
                    <a:pt x="342929" y="1305463"/>
                  </a:cubicBezTo>
                  <a:cubicBezTo>
                    <a:pt x="374256" y="1368963"/>
                    <a:pt x="454689" y="1460403"/>
                    <a:pt x="444529" y="1468023"/>
                  </a:cubicBezTo>
                  <a:cubicBezTo>
                    <a:pt x="434369" y="1475643"/>
                    <a:pt x="330229" y="1400290"/>
                    <a:pt x="281969" y="1351183"/>
                  </a:cubicBezTo>
                  <a:cubicBezTo>
                    <a:pt x="233709" y="1302076"/>
                    <a:pt x="180369" y="1275830"/>
                    <a:pt x="154969" y="1173383"/>
                  </a:cubicBezTo>
                  <a:cubicBezTo>
                    <a:pt x="129569" y="1070936"/>
                    <a:pt x="126182" y="925310"/>
                    <a:pt x="129569" y="736503"/>
                  </a:cubicBezTo>
                  <a:cubicBezTo>
                    <a:pt x="132956" y="547696"/>
                    <a:pt x="184602" y="55783"/>
                    <a:pt x="175289" y="49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7F49E589-1B85-413A-BCE4-E2831194246F}"/>
                </a:ext>
              </a:extLst>
            </p:cNvPr>
            <p:cNvSpPr/>
            <p:nvPr/>
          </p:nvSpPr>
          <p:spPr>
            <a:xfrm>
              <a:off x="7048320" y="5533546"/>
              <a:ext cx="1018872" cy="1688160"/>
            </a:xfrm>
            <a:custGeom>
              <a:avLst/>
              <a:gdLst>
                <a:gd name="connsiteX0" fmla="*/ 1013005 w 1018872"/>
                <a:gd name="connsiteY0" fmla="*/ 3654 h 1688160"/>
                <a:gd name="connsiteX1" fmla="*/ 993955 w 1018872"/>
                <a:gd name="connsiteY1" fmla="*/ 270354 h 1688160"/>
                <a:gd name="connsiteX2" fmla="*/ 797105 w 1018872"/>
                <a:gd name="connsiteY2" fmla="*/ 654529 h 1688160"/>
                <a:gd name="connsiteX3" fmla="*/ 698680 w 1018872"/>
                <a:gd name="connsiteY3" fmla="*/ 1127604 h 1688160"/>
                <a:gd name="connsiteX4" fmla="*/ 552630 w 1018872"/>
                <a:gd name="connsiteY4" fmla="*/ 1464154 h 1688160"/>
                <a:gd name="connsiteX5" fmla="*/ 374830 w 1018872"/>
                <a:gd name="connsiteY5" fmla="*/ 1591154 h 1688160"/>
                <a:gd name="connsiteX6" fmla="*/ 180 w 1018872"/>
                <a:gd name="connsiteY6" fmla="*/ 1651479 h 1688160"/>
                <a:gd name="connsiteX7" fmla="*/ 425630 w 1018872"/>
                <a:gd name="connsiteY7" fmla="*/ 1616554 h 1688160"/>
                <a:gd name="connsiteX8" fmla="*/ 809805 w 1018872"/>
                <a:gd name="connsiteY8" fmla="*/ 845029 h 1688160"/>
                <a:gd name="connsiteX9" fmla="*/ 917755 w 1018872"/>
                <a:gd name="connsiteY9" fmla="*/ 295754 h 1688160"/>
                <a:gd name="connsiteX10" fmla="*/ 965380 w 1018872"/>
                <a:gd name="connsiteY10" fmla="*/ 124304 h 1688160"/>
                <a:gd name="connsiteX11" fmla="*/ 1013005 w 1018872"/>
                <a:gd name="connsiteY11" fmla="*/ 3654 h 168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8872" h="1688160">
                  <a:moveTo>
                    <a:pt x="1013005" y="3654"/>
                  </a:moveTo>
                  <a:cubicBezTo>
                    <a:pt x="1017767" y="27996"/>
                    <a:pt x="1029938" y="161875"/>
                    <a:pt x="993955" y="270354"/>
                  </a:cubicBezTo>
                  <a:cubicBezTo>
                    <a:pt x="957972" y="378833"/>
                    <a:pt x="846317" y="511654"/>
                    <a:pt x="797105" y="654529"/>
                  </a:cubicBezTo>
                  <a:cubicBezTo>
                    <a:pt x="747893" y="797404"/>
                    <a:pt x="739426" y="992667"/>
                    <a:pt x="698680" y="1127604"/>
                  </a:cubicBezTo>
                  <a:cubicBezTo>
                    <a:pt x="657934" y="1262541"/>
                    <a:pt x="606605" y="1386896"/>
                    <a:pt x="552630" y="1464154"/>
                  </a:cubicBezTo>
                  <a:cubicBezTo>
                    <a:pt x="498655" y="1541412"/>
                    <a:pt x="466905" y="1559933"/>
                    <a:pt x="374830" y="1591154"/>
                  </a:cubicBezTo>
                  <a:cubicBezTo>
                    <a:pt x="282755" y="1622375"/>
                    <a:pt x="-8287" y="1647246"/>
                    <a:pt x="180" y="1651479"/>
                  </a:cubicBezTo>
                  <a:cubicBezTo>
                    <a:pt x="8647" y="1655712"/>
                    <a:pt x="290693" y="1750962"/>
                    <a:pt x="425630" y="1616554"/>
                  </a:cubicBezTo>
                  <a:cubicBezTo>
                    <a:pt x="560567" y="1482146"/>
                    <a:pt x="727784" y="1065162"/>
                    <a:pt x="809805" y="845029"/>
                  </a:cubicBezTo>
                  <a:cubicBezTo>
                    <a:pt x="891826" y="624896"/>
                    <a:pt x="891826" y="415875"/>
                    <a:pt x="917755" y="295754"/>
                  </a:cubicBezTo>
                  <a:cubicBezTo>
                    <a:pt x="943684" y="175633"/>
                    <a:pt x="946330" y="165579"/>
                    <a:pt x="965380" y="124304"/>
                  </a:cubicBezTo>
                  <a:cubicBezTo>
                    <a:pt x="984430" y="83029"/>
                    <a:pt x="1008243" y="-20688"/>
                    <a:pt x="1013005" y="3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8F0DDC57-2295-4D7E-B150-4941708B00FD}"/>
                </a:ext>
              </a:extLst>
            </p:cNvPr>
            <p:cNvSpPr/>
            <p:nvPr/>
          </p:nvSpPr>
          <p:spPr>
            <a:xfrm>
              <a:off x="4987428" y="6921571"/>
              <a:ext cx="2329361" cy="320260"/>
            </a:xfrm>
            <a:custGeom>
              <a:avLst/>
              <a:gdLst>
                <a:gd name="connsiteX0" fmla="*/ 75639 w 2329361"/>
                <a:gd name="connsiteY0" fmla="*/ 71896 h 320260"/>
                <a:gd name="connsiteX1" fmla="*/ 160305 w 2329361"/>
                <a:gd name="connsiteY1" fmla="*/ 38029 h 320260"/>
                <a:gd name="connsiteX2" fmla="*/ 922305 w 2329361"/>
                <a:gd name="connsiteY2" fmla="*/ 16862 h 320260"/>
                <a:gd name="connsiteX3" fmla="*/ 2179605 w 2329361"/>
                <a:gd name="connsiteY3" fmla="*/ 304729 h 320260"/>
                <a:gd name="connsiteX4" fmla="*/ 2247339 w 2329361"/>
                <a:gd name="connsiteY4" fmla="*/ 266629 h 320260"/>
                <a:gd name="connsiteX5" fmla="*/ 1650439 w 2329361"/>
                <a:gd name="connsiteY5" fmla="*/ 139629 h 320260"/>
                <a:gd name="connsiteX6" fmla="*/ 1049305 w 2329361"/>
                <a:gd name="connsiteY6" fmla="*/ 80362 h 320260"/>
                <a:gd name="connsiteX7" fmla="*/ 75639 w 2329361"/>
                <a:gd name="connsiteY7" fmla="*/ 71896 h 32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9361" h="320260">
                  <a:moveTo>
                    <a:pt x="75639" y="71896"/>
                  </a:moveTo>
                  <a:cubicBezTo>
                    <a:pt x="-72528" y="64840"/>
                    <a:pt x="19194" y="47201"/>
                    <a:pt x="160305" y="38029"/>
                  </a:cubicBezTo>
                  <a:cubicBezTo>
                    <a:pt x="301416" y="28857"/>
                    <a:pt x="585755" y="-27588"/>
                    <a:pt x="922305" y="16862"/>
                  </a:cubicBezTo>
                  <a:cubicBezTo>
                    <a:pt x="1258855" y="61312"/>
                    <a:pt x="1958766" y="263101"/>
                    <a:pt x="2179605" y="304729"/>
                  </a:cubicBezTo>
                  <a:cubicBezTo>
                    <a:pt x="2400444" y="346357"/>
                    <a:pt x="2335533" y="294146"/>
                    <a:pt x="2247339" y="266629"/>
                  </a:cubicBezTo>
                  <a:cubicBezTo>
                    <a:pt x="2159145" y="239112"/>
                    <a:pt x="1850111" y="170673"/>
                    <a:pt x="1650439" y="139629"/>
                  </a:cubicBezTo>
                  <a:cubicBezTo>
                    <a:pt x="1450767" y="108585"/>
                    <a:pt x="1310361" y="95179"/>
                    <a:pt x="1049305" y="80362"/>
                  </a:cubicBezTo>
                  <a:cubicBezTo>
                    <a:pt x="788249" y="65545"/>
                    <a:pt x="223806" y="78952"/>
                    <a:pt x="75639" y="71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1D061972-1A74-400F-96B1-0EAC1F18C5F5}"/>
                </a:ext>
              </a:extLst>
            </p:cNvPr>
            <p:cNvSpPr/>
            <p:nvPr/>
          </p:nvSpPr>
          <p:spPr>
            <a:xfrm>
              <a:off x="209097" y="4124112"/>
              <a:ext cx="3938806" cy="880130"/>
            </a:xfrm>
            <a:custGeom>
              <a:avLst/>
              <a:gdLst>
                <a:gd name="connsiteX0" fmla="*/ 3918403 w 3938806"/>
                <a:gd name="connsiteY0" fmla="*/ 66888 h 880130"/>
                <a:gd name="connsiteX1" fmla="*/ 3486603 w 3938806"/>
                <a:gd name="connsiteY1" fmla="*/ 66888 h 880130"/>
                <a:gd name="connsiteX2" fmla="*/ 2673803 w 3938806"/>
                <a:gd name="connsiteY2" fmla="*/ 155788 h 880130"/>
                <a:gd name="connsiteX3" fmla="*/ 2089603 w 3938806"/>
                <a:gd name="connsiteY3" fmla="*/ 16088 h 880130"/>
                <a:gd name="connsiteX4" fmla="*/ 349703 w 3938806"/>
                <a:gd name="connsiteY4" fmla="*/ 600288 h 880130"/>
                <a:gd name="connsiteX5" fmla="*/ 6803 w 3938806"/>
                <a:gd name="connsiteY5" fmla="*/ 879688 h 880130"/>
                <a:gd name="connsiteX6" fmla="*/ 489403 w 3938806"/>
                <a:gd name="connsiteY6" fmla="*/ 651088 h 880130"/>
                <a:gd name="connsiteX7" fmla="*/ 1975303 w 3938806"/>
                <a:gd name="connsiteY7" fmla="*/ 143088 h 880130"/>
                <a:gd name="connsiteX8" fmla="*/ 2851603 w 3938806"/>
                <a:gd name="connsiteY8" fmla="*/ 219288 h 880130"/>
                <a:gd name="connsiteX9" fmla="*/ 3918403 w 3938806"/>
                <a:gd name="connsiteY9" fmla="*/ 66888 h 8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8806" h="880130">
                  <a:moveTo>
                    <a:pt x="3918403" y="66888"/>
                  </a:moveTo>
                  <a:cubicBezTo>
                    <a:pt x="4024236" y="41488"/>
                    <a:pt x="3694036" y="52071"/>
                    <a:pt x="3486603" y="66888"/>
                  </a:cubicBezTo>
                  <a:cubicBezTo>
                    <a:pt x="3279170" y="81705"/>
                    <a:pt x="2906636" y="164255"/>
                    <a:pt x="2673803" y="155788"/>
                  </a:cubicBezTo>
                  <a:cubicBezTo>
                    <a:pt x="2440970" y="147321"/>
                    <a:pt x="2476953" y="-57995"/>
                    <a:pt x="2089603" y="16088"/>
                  </a:cubicBezTo>
                  <a:cubicBezTo>
                    <a:pt x="1702253" y="90171"/>
                    <a:pt x="696836" y="456355"/>
                    <a:pt x="349703" y="600288"/>
                  </a:cubicBezTo>
                  <a:cubicBezTo>
                    <a:pt x="2570" y="744221"/>
                    <a:pt x="-16480" y="871221"/>
                    <a:pt x="6803" y="879688"/>
                  </a:cubicBezTo>
                  <a:cubicBezTo>
                    <a:pt x="30086" y="888155"/>
                    <a:pt x="161320" y="773855"/>
                    <a:pt x="489403" y="651088"/>
                  </a:cubicBezTo>
                  <a:cubicBezTo>
                    <a:pt x="817486" y="528321"/>
                    <a:pt x="1581603" y="215055"/>
                    <a:pt x="1975303" y="143088"/>
                  </a:cubicBezTo>
                  <a:cubicBezTo>
                    <a:pt x="2369003" y="71121"/>
                    <a:pt x="2531986" y="236221"/>
                    <a:pt x="2851603" y="219288"/>
                  </a:cubicBezTo>
                  <a:cubicBezTo>
                    <a:pt x="3171220" y="202355"/>
                    <a:pt x="3812570" y="92288"/>
                    <a:pt x="3918403" y="668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36334B19-E3B5-4DAA-8E27-FBA7D36FA261}"/>
                </a:ext>
              </a:extLst>
            </p:cNvPr>
            <p:cNvSpPr/>
            <p:nvPr/>
          </p:nvSpPr>
          <p:spPr>
            <a:xfrm>
              <a:off x="6397236" y="6838922"/>
              <a:ext cx="547663" cy="2930948"/>
            </a:xfrm>
            <a:custGeom>
              <a:avLst/>
              <a:gdLst>
                <a:gd name="connsiteX0" fmla="*/ 28964 w 547663"/>
                <a:gd name="connsiteY0" fmla="*/ 196878 h 2930948"/>
                <a:gd name="connsiteX1" fmla="*/ 92464 w 547663"/>
                <a:gd name="connsiteY1" fmla="*/ 273078 h 2930948"/>
                <a:gd name="connsiteX2" fmla="*/ 346464 w 547663"/>
                <a:gd name="connsiteY2" fmla="*/ 1670078 h 2930948"/>
                <a:gd name="connsiteX3" fmla="*/ 486164 w 547663"/>
                <a:gd name="connsiteY3" fmla="*/ 2889278 h 2930948"/>
                <a:gd name="connsiteX4" fmla="*/ 473464 w 547663"/>
                <a:gd name="connsiteY4" fmla="*/ 2559078 h 2930948"/>
                <a:gd name="connsiteX5" fmla="*/ 524264 w 547663"/>
                <a:gd name="connsiteY5" fmla="*/ 1695478 h 2930948"/>
                <a:gd name="connsiteX6" fmla="*/ 41664 w 547663"/>
                <a:gd name="connsiteY6" fmla="*/ 95278 h 2930948"/>
                <a:gd name="connsiteX7" fmla="*/ 28964 w 547663"/>
                <a:gd name="connsiteY7" fmla="*/ 196878 h 29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7663" h="2930948">
                  <a:moveTo>
                    <a:pt x="28964" y="196878"/>
                  </a:moveTo>
                  <a:cubicBezTo>
                    <a:pt x="37431" y="226511"/>
                    <a:pt x="39547" y="27545"/>
                    <a:pt x="92464" y="273078"/>
                  </a:cubicBezTo>
                  <a:cubicBezTo>
                    <a:pt x="145381" y="518611"/>
                    <a:pt x="280847" y="1234045"/>
                    <a:pt x="346464" y="1670078"/>
                  </a:cubicBezTo>
                  <a:cubicBezTo>
                    <a:pt x="412081" y="2106111"/>
                    <a:pt x="464997" y="2741111"/>
                    <a:pt x="486164" y="2889278"/>
                  </a:cubicBezTo>
                  <a:cubicBezTo>
                    <a:pt x="507331" y="3037445"/>
                    <a:pt x="467114" y="2758045"/>
                    <a:pt x="473464" y="2559078"/>
                  </a:cubicBezTo>
                  <a:cubicBezTo>
                    <a:pt x="479814" y="2360111"/>
                    <a:pt x="596231" y="2106111"/>
                    <a:pt x="524264" y="1695478"/>
                  </a:cubicBezTo>
                  <a:cubicBezTo>
                    <a:pt x="452297" y="1284845"/>
                    <a:pt x="122097" y="347161"/>
                    <a:pt x="41664" y="95278"/>
                  </a:cubicBezTo>
                  <a:cubicBezTo>
                    <a:pt x="-38769" y="-156605"/>
                    <a:pt x="20497" y="167245"/>
                    <a:pt x="28964" y="1968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BF26ECF6-56D3-40D3-9977-979DEA67632E}"/>
                </a:ext>
              </a:extLst>
            </p:cNvPr>
            <p:cNvSpPr/>
            <p:nvPr/>
          </p:nvSpPr>
          <p:spPr>
            <a:xfrm>
              <a:off x="350073" y="3788742"/>
              <a:ext cx="3940403" cy="7618712"/>
            </a:xfrm>
            <a:custGeom>
              <a:avLst/>
              <a:gdLst>
                <a:gd name="connsiteX0" fmla="*/ 3713927 w 3940403"/>
                <a:gd name="connsiteY0" fmla="*/ 465758 h 7618712"/>
                <a:gd name="connsiteX1" fmla="*/ 3637727 w 3940403"/>
                <a:gd name="connsiteY1" fmla="*/ 529258 h 7618712"/>
                <a:gd name="connsiteX2" fmla="*/ 2075627 w 3940403"/>
                <a:gd name="connsiteY2" fmla="*/ 3602658 h 7618712"/>
                <a:gd name="connsiteX3" fmla="*/ 818327 w 3940403"/>
                <a:gd name="connsiteY3" fmla="*/ 5634658 h 7618712"/>
                <a:gd name="connsiteX4" fmla="*/ 5527 w 3940403"/>
                <a:gd name="connsiteY4" fmla="*/ 7615858 h 7618712"/>
                <a:gd name="connsiteX5" fmla="*/ 1212027 w 3940403"/>
                <a:gd name="connsiteY5" fmla="*/ 5190158 h 7618712"/>
                <a:gd name="connsiteX6" fmla="*/ 3713927 w 3940403"/>
                <a:gd name="connsiteY6" fmla="*/ 465758 h 761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0403" h="7618712">
                  <a:moveTo>
                    <a:pt x="3713927" y="465758"/>
                  </a:moveTo>
                  <a:cubicBezTo>
                    <a:pt x="4118210" y="-311059"/>
                    <a:pt x="3910777" y="6441"/>
                    <a:pt x="3637727" y="529258"/>
                  </a:cubicBezTo>
                  <a:cubicBezTo>
                    <a:pt x="3364677" y="1052075"/>
                    <a:pt x="2545527" y="2751758"/>
                    <a:pt x="2075627" y="3602658"/>
                  </a:cubicBezTo>
                  <a:cubicBezTo>
                    <a:pt x="1605727" y="4453558"/>
                    <a:pt x="1163344" y="4965791"/>
                    <a:pt x="818327" y="5634658"/>
                  </a:cubicBezTo>
                  <a:cubicBezTo>
                    <a:pt x="473310" y="6303525"/>
                    <a:pt x="-60090" y="7689941"/>
                    <a:pt x="5527" y="7615858"/>
                  </a:cubicBezTo>
                  <a:cubicBezTo>
                    <a:pt x="71144" y="7541775"/>
                    <a:pt x="593960" y="6388191"/>
                    <a:pt x="1212027" y="5190158"/>
                  </a:cubicBezTo>
                  <a:cubicBezTo>
                    <a:pt x="1830094" y="3992125"/>
                    <a:pt x="3309644" y="1242575"/>
                    <a:pt x="3713927" y="465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0F772502-17C9-482D-BDBB-2DAAD26F0DBD}"/>
                </a:ext>
              </a:extLst>
            </p:cNvPr>
            <p:cNvSpPr/>
            <p:nvPr/>
          </p:nvSpPr>
          <p:spPr>
            <a:xfrm>
              <a:off x="1383639" y="3781823"/>
              <a:ext cx="3149898" cy="6102639"/>
            </a:xfrm>
            <a:custGeom>
              <a:avLst/>
              <a:gdLst>
                <a:gd name="connsiteX0" fmla="*/ 2896261 w 3149898"/>
                <a:gd name="connsiteY0" fmla="*/ 498077 h 6102639"/>
                <a:gd name="connsiteX1" fmla="*/ 2908961 w 3149898"/>
                <a:gd name="connsiteY1" fmla="*/ 574277 h 6102639"/>
                <a:gd name="connsiteX2" fmla="*/ 1283361 w 3149898"/>
                <a:gd name="connsiteY2" fmla="*/ 3888977 h 6102639"/>
                <a:gd name="connsiteX3" fmla="*/ 546761 w 3149898"/>
                <a:gd name="connsiteY3" fmla="*/ 5273277 h 6102639"/>
                <a:gd name="connsiteX4" fmla="*/ 470561 w 3149898"/>
                <a:gd name="connsiteY4" fmla="*/ 6073377 h 6102639"/>
                <a:gd name="connsiteX5" fmla="*/ 661 w 3149898"/>
                <a:gd name="connsiteY5" fmla="*/ 5895577 h 6102639"/>
                <a:gd name="connsiteX6" fmla="*/ 584861 w 3149898"/>
                <a:gd name="connsiteY6" fmla="*/ 5578077 h 6102639"/>
                <a:gd name="connsiteX7" fmla="*/ 2896261 w 3149898"/>
                <a:gd name="connsiteY7" fmla="*/ 498077 h 610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9898" h="6102639">
                  <a:moveTo>
                    <a:pt x="2896261" y="498077"/>
                  </a:moveTo>
                  <a:cubicBezTo>
                    <a:pt x="3283611" y="-335890"/>
                    <a:pt x="3177778" y="9127"/>
                    <a:pt x="2908961" y="574277"/>
                  </a:cubicBezTo>
                  <a:cubicBezTo>
                    <a:pt x="2640144" y="1139427"/>
                    <a:pt x="1677061" y="3105810"/>
                    <a:pt x="1283361" y="3888977"/>
                  </a:cubicBezTo>
                  <a:cubicBezTo>
                    <a:pt x="889661" y="4672144"/>
                    <a:pt x="682228" y="4909210"/>
                    <a:pt x="546761" y="5273277"/>
                  </a:cubicBezTo>
                  <a:cubicBezTo>
                    <a:pt x="411294" y="5637344"/>
                    <a:pt x="561578" y="5969660"/>
                    <a:pt x="470561" y="6073377"/>
                  </a:cubicBezTo>
                  <a:cubicBezTo>
                    <a:pt x="379544" y="6177094"/>
                    <a:pt x="-18389" y="5978127"/>
                    <a:pt x="661" y="5895577"/>
                  </a:cubicBezTo>
                  <a:cubicBezTo>
                    <a:pt x="19711" y="5813027"/>
                    <a:pt x="104378" y="6477660"/>
                    <a:pt x="584861" y="5578077"/>
                  </a:cubicBezTo>
                  <a:cubicBezTo>
                    <a:pt x="1065344" y="4678494"/>
                    <a:pt x="2508911" y="1332044"/>
                    <a:pt x="2896261" y="4980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93237799-C766-4E26-AC40-64282342600A}"/>
                </a:ext>
              </a:extLst>
            </p:cNvPr>
            <p:cNvSpPr/>
            <p:nvPr/>
          </p:nvSpPr>
          <p:spPr>
            <a:xfrm>
              <a:off x="3287337" y="6850945"/>
              <a:ext cx="2303001" cy="2801191"/>
            </a:xfrm>
            <a:custGeom>
              <a:avLst/>
              <a:gdLst>
                <a:gd name="connsiteX0" fmla="*/ 2300663 w 2303001"/>
                <a:gd name="connsiteY0" fmla="*/ 121355 h 2801191"/>
                <a:gd name="connsiteX1" fmla="*/ 2008563 w 2303001"/>
                <a:gd name="connsiteY1" fmla="*/ 121355 h 2801191"/>
                <a:gd name="connsiteX2" fmla="*/ 306763 w 2303001"/>
                <a:gd name="connsiteY2" fmla="*/ 1759655 h 2801191"/>
                <a:gd name="connsiteX3" fmla="*/ 27363 w 2303001"/>
                <a:gd name="connsiteY3" fmla="*/ 2801055 h 2801191"/>
                <a:gd name="connsiteX4" fmla="*/ 649663 w 2303001"/>
                <a:gd name="connsiteY4" fmla="*/ 1696155 h 2801191"/>
                <a:gd name="connsiteX5" fmla="*/ 1995863 w 2303001"/>
                <a:gd name="connsiteY5" fmla="*/ 121355 h 2801191"/>
                <a:gd name="connsiteX6" fmla="*/ 2300663 w 2303001"/>
                <a:gd name="connsiteY6" fmla="*/ 121355 h 28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3001" h="2801191">
                  <a:moveTo>
                    <a:pt x="2300663" y="121355"/>
                  </a:moveTo>
                  <a:cubicBezTo>
                    <a:pt x="2302780" y="121355"/>
                    <a:pt x="2340880" y="-151695"/>
                    <a:pt x="2008563" y="121355"/>
                  </a:cubicBezTo>
                  <a:cubicBezTo>
                    <a:pt x="1676246" y="394405"/>
                    <a:pt x="636963" y="1313038"/>
                    <a:pt x="306763" y="1759655"/>
                  </a:cubicBezTo>
                  <a:cubicBezTo>
                    <a:pt x="-23437" y="2206272"/>
                    <a:pt x="-29787" y="2811638"/>
                    <a:pt x="27363" y="2801055"/>
                  </a:cubicBezTo>
                  <a:cubicBezTo>
                    <a:pt x="84513" y="2790472"/>
                    <a:pt x="321580" y="2142772"/>
                    <a:pt x="649663" y="1696155"/>
                  </a:cubicBezTo>
                  <a:cubicBezTo>
                    <a:pt x="977746" y="1249538"/>
                    <a:pt x="1720696" y="383822"/>
                    <a:pt x="1995863" y="121355"/>
                  </a:cubicBezTo>
                  <a:cubicBezTo>
                    <a:pt x="2271030" y="-141112"/>
                    <a:pt x="2298546" y="121355"/>
                    <a:pt x="2300663" y="121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BC134CD0-665C-4972-A376-620C5F42D5E2}"/>
                </a:ext>
              </a:extLst>
            </p:cNvPr>
            <p:cNvSpPr/>
            <p:nvPr/>
          </p:nvSpPr>
          <p:spPr>
            <a:xfrm>
              <a:off x="4191402" y="7718348"/>
              <a:ext cx="1275970" cy="2416223"/>
            </a:xfrm>
            <a:custGeom>
              <a:avLst/>
              <a:gdLst>
                <a:gd name="connsiteX0" fmla="*/ 1250548 w 1275970"/>
                <a:gd name="connsiteY0" fmla="*/ 47702 h 2416223"/>
                <a:gd name="connsiteX1" fmla="*/ 1167998 w 1275970"/>
                <a:gd name="connsiteY1" fmla="*/ 54052 h 2416223"/>
                <a:gd name="connsiteX2" fmla="*/ 501248 w 1275970"/>
                <a:gd name="connsiteY2" fmla="*/ 657302 h 2416223"/>
                <a:gd name="connsiteX3" fmla="*/ 31348 w 1275970"/>
                <a:gd name="connsiteY3" fmla="*/ 2359102 h 2416223"/>
                <a:gd name="connsiteX4" fmla="*/ 75798 w 1275970"/>
                <a:gd name="connsiteY4" fmla="*/ 1914602 h 2416223"/>
                <a:gd name="connsiteX5" fmla="*/ 336148 w 1275970"/>
                <a:gd name="connsiteY5" fmla="*/ 936702 h 2416223"/>
                <a:gd name="connsiteX6" fmla="*/ 913998 w 1275970"/>
                <a:gd name="connsiteY6" fmla="*/ 219152 h 2416223"/>
                <a:gd name="connsiteX7" fmla="*/ 1250548 w 1275970"/>
                <a:gd name="connsiteY7" fmla="*/ 47702 h 24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5970" h="2416223">
                  <a:moveTo>
                    <a:pt x="1250548" y="47702"/>
                  </a:moveTo>
                  <a:cubicBezTo>
                    <a:pt x="1292881" y="20185"/>
                    <a:pt x="1292881" y="-47548"/>
                    <a:pt x="1167998" y="54052"/>
                  </a:cubicBezTo>
                  <a:cubicBezTo>
                    <a:pt x="1043115" y="155652"/>
                    <a:pt x="690690" y="273127"/>
                    <a:pt x="501248" y="657302"/>
                  </a:cubicBezTo>
                  <a:cubicBezTo>
                    <a:pt x="311806" y="1041477"/>
                    <a:pt x="102256" y="2149552"/>
                    <a:pt x="31348" y="2359102"/>
                  </a:cubicBezTo>
                  <a:cubicBezTo>
                    <a:pt x="-39560" y="2568652"/>
                    <a:pt x="24998" y="2151669"/>
                    <a:pt x="75798" y="1914602"/>
                  </a:cubicBezTo>
                  <a:cubicBezTo>
                    <a:pt x="126598" y="1677535"/>
                    <a:pt x="196448" y="1219277"/>
                    <a:pt x="336148" y="936702"/>
                  </a:cubicBezTo>
                  <a:cubicBezTo>
                    <a:pt x="475848" y="654127"/>
                    <a:pt x="757365" y="370494"/>
                    <a:pt x="913998" y="219152"/>
                  </a:cubicBezTo>
                  <a:cubicBezTo>
                    <a:pt x="1070631" y="67810"/>
                    <a:pt x="1208215" y="75219"/>
                    <a:pt x="1250548" y="47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9F5B0CCE-850B-4373-966D-DDD6CA57151C}"/>
                </a:ext>
              </a:extLst>
            </p:cNvPr>
            <p:cNvSpPr/>
            <p:nvPr/>
          </p:nvSpPr>
          <p:spPr>
            <a:xfrm>
              <a:off x="3627844" y="10474809"/>
              <a:ext cx="693059" cy="1625955"/>
            </a:xfrm>
            <a:custGeom>
              <a:avLst/>
              <a:gdLst>
                <a:gd name="connsiteX0" fmla="*/ 639356 w 693059"/>
                <a:gd name="connsiteY0" fmla="*/ 2691 h 1625955"/>
                <a:gd name="connsiteX1" fmla="*/ 486956 w 693059"/>
                <a:gd name="connsiteY1" fmla="*/ 898041 h 1625955"/>
                <a:gd name="connsiteX2" fmla="*/ 144056 w 693059"/>
                <a:gd name="connsiteY2" fmla="*/ 1444141 h 1625955"/>
                <a:gd name="connsiteX3" fmla="*/ 10706 w 693059"/>
                <a:gd name="connsiteY3" fmla="*/ 1621941 h 1625955"/>
                <a:gd name="connsiteX4" fmla="*/ 404406 w 693059"/>
                <a:gd name="connsiteY4" fmla="*/ 1304441 h 1625955"/>
                <a:gd name="connsiteX5" fmla="*/ 677456 w 693059"/>
                <a:gd name="connsiteY5" fmla="*/ 644041 h 1625955"/>
                <a:gd name="connsiteX6" fmla="*/ 639356 w 693059"/>
                <a:gd name="connsiteY6" fmla="*/ 2691 h 162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059" h="1625955">
                  <a:moveTo>
                    <a:pt x="639356" y="2691"/>
                  </a:moveTo>
                  <a:cubicBezTo>
                    <a:pt x="607606" y="45024"/>
                    <a:pt x="569506" y="657799"/>
                    <a:pt x="486956" y="898041"/>
                  </a:cubicBezTo>
                  <a:cubicBezTo>
                    <a:pt x="404406" y="1138283"/>
                    <a:pt x="223431" y="1323491"/>
                    <a:pt x="144056" y="1444141"/>
                  </a:cubicBezTo>
                  <a:cubicBezTo>
                    <a:pt x="64681" y="1564791"/>
                    <a:pt x="-32686" y="1645224"/>
                    <a:pt x="10706" y="1621941"/>
                  </a:cubicBezTo>
                  <a:cubicBezTo>
                    <a:pt x="54098" y="1598658"/>
                    <a:pt x="293281" y="1467424"/>
                    <a:pt x="404406" y="1304441"/>
                  </a:cubicBezTo>
                  <a:cubicBezTo>
                    <a:pt x="515531" y="1141458"/>
                    <a:pt x="637239" y="859941"/>
                    <a:pt x="677456" y="644041"/>
                  </a:cubicBezTo>
                  <a:cubicBezTo>
                    <a:pt x="717673" y="428141"/>
                    <a:pt x="671106" y="-39642"/>
                    <a:pt x="639356" y="2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CC9898A9-D5BB-4F62-9395-1B46A3267F31}"/>
                </a:ext>
              </a:extLst>
            </p:cNvPr>
            <p:cNvSpPr/>
            <p:nvPr/>
          </p:nvSpPr>
          <p:spPr>
            <a:xfrm>
              <a:off x="1184344" y="9082061"/>
              <a:ext cx="854064" cy="2789302"/>
            </a:xfrm>
            <a:custGeom>
              <a:avLst/>
              <a:gdLst>
                <a:gd name="connsiteX0" fmla="*/ 268536 w 854064"/>
                <a:gd name="connsiteY0" fmla="*/ 41619 h 2789302"/>
                <a:gd name="connsiteX1" fmla="*/ 4376 w 854064"/>
                <a:gd name="connsiteY1" fmla="*/ 2154899 h 2789302"/>
                <a:gd name="connsiteX2" fmla="*/ 105976 w 854064"/>
                <a:gd name="connsiteY2" fmla="*/ 2718779 h 2789302"/>
                <a:gd name="connsiteX3" fmla="*/ 136456 w 854064"/>
                <a:gd name="connsiteY3" fmla="*/ 2779739 h 2789302"/>
                <a:gd name="connsiteX4" fmla="*/ 238056 w 854064"/>
                <a:gd name="connsiteY4" fmla="*/ 2708619 h 2789302"/>
                <a:gd name="connsiteX5" fmla="*/ 852736 w 854064"/>
                <a:gd name="connsiteY5" fmla="*/ 2596859 h 2789302"/>
                <a:gd name="connsiteX6" fmla="*/ 395536 w 854064"/>
                <a:gd name="connsiteY6" fmla="*/ 2581619 h 2789302"/>
                <a:gd name="connsiteX7" fmla="*/ 172016 w 854064"/>
                <a:gd name="connsiteY7" fmla="*/ 2693379 h 2789302"/>
                <a:gd name="connsiteX8" fmla="*/ 60256 w 854064"/>
                <a:gd name="connsiteY8" fmla="*/ 2429219 h 2789302"/>
                <a:gd name="connsiteX9" fmla="*/ 24696 w 854064"/>
                <a:gd name="connsiteY9" fmla="*/ 1601179 h 2789302"/>
                <a:gd name="connsiteX10" fmla="*/ 202496 w 854064"/>
                <a:gd name="connsiteY10" fmla="*/ 813779 h 2789302"/>
                <a:gd name="connsiteX11" fmla="*/ 268536 w 854064"/>
                <a:gd name="connsiteY11" fmla="*/ 41619 h 278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4064" h="2789302">
                  <a:moveTo>
                    <a:pt x="268536" y="41619"/>
                  </a:moveTo>
                  <a:cubicBezTo>
                    <a:pt x="235516" y="265139"/>
                    <a:pt x="31469" y="1708706"/>
                    <a:pt x="4376" y="2154899"/>
                  </a:cubicBezTo>
                  <a:cubicBezTo>
                    <a:pt x="-22717" y="2601092"/>
                    <a:pt x="83963" y="2614639"/>
                    <a:pt x="105976" y="2718779"/>
                  </a:cubicBezTo>
                  <a:cubicBezTo>
                    <a:pt x="127989" y="2822919"/>
                    <a:pt x="114443" y="2781432"/>
                    <a:pt x="136456" y="2779739"/>
                  </a:cubicBezTo>
                  <a:cubicBezTo>
                    <a:pt x="158469" y="2778046"/>
                    <a:pt x="118676" y="2739099"/>
                    <a:pt x="238056" y="2708619"/>
                  </a:cubicBezTo>
                  <a:cubicBezTo>
                    <a:pt x="357436" y="2678139"/>
                    <a:pt x="826489" y="2618026"/>
                    <a:pt x="852736" y="2596859"/>
                  </a:cubicBezTo>
                  <a:cubicBezTo>
                    <a:pt x="878983" y="2575692"/>
                    <a:pt x="508989" y="2565532"/>
                    <a:pt x="395536" y="2581619"/>
                  </a:cubicBezTo>
                  <a:cubicBezTo>
                    <a:pt x="282083" y="2597706"/>
                    <a:pt x="227896" y="2718779"/>
                    <a:pt x="172016" y="2693379"/>
                  </a:cubicBezTo>
                  <a:cubicBezTo>
                    <a:pt x="116136" y="2667979"/>
                    <a:pt x="84809" y="2611252"/>
                    <a:pt x="60256" y="2429219"/>
                  </a:cubicBezTo>
                  <a:cubicBezTo>
                    <a:pt x="35703" y="2247186"/>
                    <a:pt x="989" y="1870419"/>
                    <a:pt x="24696" y="1601179"/>
                  </a:cubicBezTo>
                  <a:cubicBezTo>
                    <a:pt x="48403" y="1331939"/>
                    <a:pt x="162703" y="1072012"/>
                    <a:pt x="202496" y="813779"/>
                  </a:cubicBezTo>
                  <a:cubicBezTo>
                    <a:pt x="242289" y="555546"/>
                    <a:pt x="301556" y="-181901"/>
                    <a:pt x="268536" y="416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C7D9A42E-D774-459F-A896-BB149CC6EA3D}"/>
                </a:ext>
              </a:extLst>
            </p:cNvPr>
            <p:cNvSpPr/>
            <p:nvPr/>
          </p:nvSpPr>
          <p:spPr>
            <a:xfrm>
              <a:off x="1391422" y="8942918"/>
              <a:ext cx="1061513" cy="928274"/>
            </a:xfrm>
            <a:custGeom>
              <a:avLst/>
              <a:gdLst>
                <a:gd name="connsiteX0" fmla="*/ 498 w 1061513"/>
                <a:gd name="connsiteY0" fmla="*/ 800522 h 928274"/>
                <a:gd name="connsiteX1" fmla="*/ 472938 w 1061513"/>
                <a:gd name="connsiteY1" fmla="*/ 886882 h 928274"/>
                <a:gd name="connsiteX2" fmla="*/ 645658 w 1061513"/>
                <a:gd name="connsiteY2" fmla="*/ 754802 h 928274"/>
                <a:gd name="connsiteX3" fmla="*/ 945378 w 1061513"/>
                <a:gd name="connsiteY3" fmla="*/ 419522 h 928274"/>
                <a:gd name="connsiteX4" fmla="*/ 1011418 w 1061513"/>
                <a:gd name="connsiteY4" fmla="*/ 201082 h 928274"/>
                <a:gd name="connsiteX5" fmla="*/ 1057138 w 1061513"/>
                <a:gd name="connsiteY5" fmla="*/ 2962 h 928274"/>
                <a:gd name="connsiteX6" fmla="*/ 899658 w 1061513"/>
                <a:gd name="connsiteY6" fmla="*/ 358562 h 928274"/>
                <a:gd name="connsiteX7" fmla="*/ 574538 w 1061513"/>
                <a:gd name="connsiteY7" fmla="*/ 825922 h 928274"/>
                <a:gd name="connsiteX8" fmla="*/ 386578 w 1061513"/>
                <a:gd name="connsiteY8" fmla="*/ 927522 h 928274"/>
                <a:gd name="connsiteX9" fmla="*/ 498 w 1061513"/>
                <a:gd name="connsiteY9" fmla="*/ 800522 h 92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1513" h="928274">
                  <a:moveTo>
                    <a:pt x="498" y="800522"/>
                  </a:moveTo>
                  <a:cubicBezTo>
                    <a:pt x="14891" y="793749"/>
                    <a:pt x="365411" y="894502"/>
                    <a:pt x="472938" y="886882"/>
                  </a:cubicBezTo>
                  <a:cubicBezTo>
                    <a:pt x="580465" y="879262"/>
                    <a:pt x="566918" y="832695"/>
                    <a:pt x="645658" y="754802"/>
                  </a:cubicBezTo>
                  <a:cubicBezTo>
                    <a:pt x="724398" y="676909"/>
                    <a:pt x="884418" y="511809"/>
                    <a:pt x="945378" y="419522"/>
                  </a:cubicBezTo>
                  <a:cubicBezTo>
                    <a:pt x="1006338" y="327235"/>
                    <a:pt x="992791" y="270509"/>
                    <a:pt x="1011418" y="201082"/>
                  </a:cubicBezTo>
                  <a:cubicBezTo>
                    <a:pt x="1030045" y="131655"/>
                    <a:pt x="1075765" y="-23285"/>
                    <a:pt x="1057138" y="2962"/>
                  </a:cubicBezTo>
                  <a:cubicBezTo>
                    <a:pt x="1038511" y="29209"/>
                    <a:pt x="980091" y="221402"/>
                    <a:pt x="899658" y="358562"/>
                  </a:cubicBezTo>
                  <a:cubicBezTo>
                    <a:pt x="819225" y="495722"/>
                    <a:pt x="660051" y="731095"/>
                    <a:pt x="574538" y="825922"/>
                  </a:cubicBezTo>
                  <a:cubicBezTo>
                    <a:pt x="489025" y="920749"/>
                    <a:pt x="485638" y="931755"/>
                    <a:pt x="386578" y="927522"/>
                  </a:cubicBezTo>
                  <a:cubicBezTo>
                    <a:pt x="287518" y="923289"/>
                    <a:pt x="-13895" y="807295"/>
                    <a:pt x="498" y="8005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1B41B3C1-5C6A-4B37-9EA8-385C9207D46D}"/>
                </a:ext>
              </a:extLst>
            </p:cNvPr>
            <p:cNvSpPr/>
            <p:nvPr/>
          </p:nvSpPr>
          <p:spPr>
            <a:xfrm>
              <a:off x="2422431" y="8732261"/>
              <a:ext cx="336666" cy="639671"/>
            </a:xfrm>
            <a:custGeom>
              <a:avLst/>
              <a:gdLst>
                <a:gd name="connsiteX0" fmla="*/ 6444 w 336666"/>
                <a:gd name="connsiteY0" fmla="*/ 205364 h 639671"/>
                <a:gd name="connsiteX1" fmla="*/ 66769 w 336666"/>
                <a:gd name="connsiteY1" fmla="*/ 78364 h 639671"/>
                <a:gd name="connsiteX2" fmla="*/ 250919 w 336666"/>
                <a:gd name="connsiteY2" fmla="*/ 46614 h 639671"/>
                <a:gd name="connsiteX3" fmla="*/ 304894 w 336666"/>
                <a:gd name="connsiteY3" fmla="*/ 240289 h 639671"/>
                <a:gd name="connsiteX4" fmla="*/ 260444 w 336666"/>
                <a:gd name="connsiteY4" fmla="*/ 478414 h 639671"/>
                <a:gd name="connsiteX5" fmla="*/ 123919 w 336666"/>
                <a:gd name="connsiteY5" fmla="*/ 599064 h 639671"/>
                <a:gd name="connsiteX6" fmla="*/ 19144 w 336666"/>
                <a:gd name="connsiteY6" fmla="*/ 637164 h 639671"/>
                <a:gd name="connsiteX7" fmla="*/ 244569 w 336666"/>
                <a:gd name="connsiteY7" fmla="*/ 538739 h 639671"/>
                <a:gd name="connsiteX8" fmla="*/ 336644 w 336666"/>
                <a:gd name="connsiteY8" fmla="*/ 275214 h 639671"/>
                <a:gd name="connsiteX9" fmla="*/ 250919 w 336666"/>
                <a:gd name="connsiteY9" fmla="*/ 11689 h 639671"/>
                <a:gd name="connsiteX10" fmla="*/ 31844 w 336666"/>
                <a:gd name="connsiteY10" fmla="*/ 62489 h 639671"/>
                <a:gd name="connsiteX11" fmla="*/ 6444 w 336666"/>
                <a:gd name="connsiteY11" fmla="*/ 205364 h 63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666" h="639671">
                  <a:moveTo>
                    <a:pt x="6444" y="205364"/>
                  </a:moveTo>
                  <a:cubicBezTo>
                    <a:pt x="12265" y="208010"/>
                    <a:pt x="26023" y="104822"/>
                    <a:pt x="66769" y="78364"/>
                  </a:cubicBezTo>
                  <a:cubicBezTo>
                    <a:pt x="107515" y="51906"/>
                    <a:pt x="211232" y="19626"/>
                    <a:pt x="250919" y="46614"/>
                  </a:cubicBezTo>
                  <a:cubicBezTo>
                    <a:pt x="290607" y="73601"/>
                    <a:pt x="303307" y="168322"/>
                    <a:pt x="304894" y="240289"/>
                  </a:cubicBezTo>
                  <a:cubicBezTo>
                    <a:pt x="306481" y="312256"/>
                    <a:pt x="290606" y="418618"/>
                    <a:pt x="260444" y="478414"/>
                  </a:cubicBezTo>
                  <a:cubicBezTo>
                    <a:pt x="230282" y="538210"/>
                    <a:pt x="164136" y="572606"/>
                    <a:pt x="123919" y="599064"/>
                  </a:cubicBezTo>
                  <a:cubicBezTo>
                    <a:pt x="83702" y="625522"/>
                    <a:pt x="-964" y="647218"/>
                    <a:pt x="19144" y="637164"/>
                  </a:cubicBezTo>
                  <a:cubicBezTo>
                    <a:pt x="39252" y="627110"/>
                    <a:pt x="191652" y="599064"/>
                    <a:pt x="244569" y="538739"/>
                  </a:cubicBezTo>
                  <a:cubicBezTo>
                    <a:pt x="297486" y="478414"/>
                    <a:pt x="335586" y="363056"/>
                    <a:pt x="336644" y="275214"/>
                  </a:cubicBezTo>
                  <a:cubicBezTo>
                    <a:pt x="337702" y="187372"/>
                    <a:pt x="301719" y="47143"/>
                    <a:pt x="250919" y="11689"/>
                  </a:cubicBezTo>
                  <a:cubicBezTo>
                    <a:pt x="200119" y="-23765"/>
                    <a:pt x="76294" y="29681"/>
                    <a:pt x="31844" y="62489"/>
                  </a:cubicBezTo>
                  <a:cubicBezTo>
                    <a:pt x="-12606" y="95297"/>
                    <a:pt x="623" y="202718"/>
                    <a:pt x="6444" y="2053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DC322CCD-625D-4081-A958-EA72A812691B}"/>
                </a:ext>
              </a:extLst>
            </p:cNvPr>
            <p:cNvSpPr/>
            <p:nvPr/>
          </p:nvSpPr>
          <p:spPr>
            <a:xfrm>
              <a:off x="2414575" y="8926109"/>
              <a:ext cx="164747" cy="312030"/>
            </a:xfrm>
            <a:custGeom>
              <a:avLst/>
              <a:gdLst>
                <a:gd name="connsiteX0" fmla="*/ 30175 w 164747"/>
                <a:gd name="connsiteY0" fmla="*/ 5166 h 312030"/>
                <a:gd name="connsiteX1" fmla="*/ 128600 w 164747"/>
                <a:gd name="connsiteY1" fmla="*/ 21041 h 312030"/>
                <a:gd name="connsiteX2" fmla="*/ 103200 w 164747"/>
                <a:gd name="connsiteY2" fmla="*/ 157566 h 312030"/>
                <a:gd name="connsiteX3" fmla="*/ 11125 w 164747"/>
                <a:gd name="connsiteY3" fmla="*/ 303616 h 312030"/>
                <a:gd name="connsiteX4" fmla="*/ 14300 w 164747"/>
                <a:gd name="connsiteY4" fmla="*/ 281391 h 312030"/>
                <a:gd name="connsiteX5" fmla="*/ 125425 w 164747"/>
                <a:gd name="connsiteY5" fmla="*/ 173441 h 312030"/>
                <a:gd name="connsiteX6" fmla="*/ 160350 w 164747"/>
                <a:gd name="connsiteY6" fmla="*/ 68666 h 312030"/>
                <a:gd name="connsiteX7" fmla="*/ 30175 w 164747"/>
                <a:gd name="connsiteY7" fmla="*/ 5166 h 31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747" h="312030">
                  <a:moveTo>
                    <a:pt x="30175" y="5166"/>
                  </a:moveTo>
                  <a:cubicBezTo>
                    <a:pt x="24883" y="-2771"/>
                    <a:pt x="116429" y="-4359"/>
                    <a:pt x="128600" y="21041"/>
                  </a:cubicBezTo>
                  <a:cubicBezTo>
                    <a:pt x="140771" y="46441"/>
                    <a:pt x="122779" y="110470"/>
                    <a:pt x="103200" y="157566"/>
                  </a:cubicBezTo>
                  <a:cubicBezTo>
                    <a:pt x="83621" y="204662"/>
                    <a:pt x="25942" y="282979"/>
                    <a:pt x="11125" y="303616"/>
                  </a:cubicBezTo>
                  <a:cubicBezTo>
                    <a:pt x="-3692" y="324253"/>
                    <a:pt x="-4750" y="303087"/>
                    <a:pt x="14300" y="281391"/>
                  </a:cubicBezTo>
                  <a:cubicBezTo>
                    <a:pt x="33350" y="259695"/>
                    <a:pt x="101083" y="208895"/>
                    <a:pt x="125425" y="173441"/>
                  </a:cubicBezTo>
                  <a:cubicBezTo>
                    <a:pt x="149767" y="137987"/>
                    <a:pt x="175167" y="94066"/>
                    <a:pt x="160350" y="68666"/>
                  </a:cubicBezTo>
                  <a:cubicBezTo>
                    <a:pt x="145533" y="43266"/>
                    <a:pt x="35467" y="13103"/>
                    <a:pt x="30175" y="5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B86FEAF0-0823-40EF-B378-2029780EE226}"/>
                </a:ext>
              </a:extLst>
            </p:cNvPr>
            <p:cNvSpPr/>
            <p:nvPr/>
          </p:nvSpPr>
          <p:spPr>
            <a:xfrm>
              <a:off x="2464719" y="9351262"/>
              <a:ext cx="153469" cy="316503"/>
            </a:xfrm>
            <a:custGeom>
              <a:avLst/>
              <a:gdLst>
                <a:gd name="connsiteX0" fmla="*/ 2256 w 153469"/>
                <a:gd name="connsiteY0" fmla="*/ 8638 h 316503"/>
                <a:gd name="connsiteX1" fmla="*/ 59406 w 153469"/>
                <a:gd name="connsiteY1" fmla="*/ 11813 h 316503"/>
                <a:gd name="connsiteX2" fmla="*/ 110206 w 153469"/>
                <a:gd name="connsiteY2" fmla="*/ 68963 h 316503"/>
                <a:gd name="connsiteX3" fmla="*/ 87981 w 153469"/>
                <a:gd name="connsiteY3" fmla="*/ 307088 h 316503"/>
                <a:gd name="connsiteX4" fmla="*/ 141956 w 153469"/>
                <a:gd name="connsiteY4" fmla="*/ 253113 h 316503"/>
                <a:gd name="connsiteX5" fmla="*/ 141956 w 153469"/>
                <a:gd name="connsiteY5" fmla="*/ 107063 h 316503"/>
                <a:gd name="connsiteX6" fmla="*/ 2256 w 153469"/>
                <a:gd name="connsiteY6" fmla="*/ 8638 h 31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469" h="316503">
                  <a:moveTo>
                    <a:pt x="2256" y="8638"/>
                  </a:moveTo>
                  <a:cubicBezTo>
                    <a:pt x="-11502" y="-7237"/>
                    <a:pt x="41414" y="1759"/>
                    <a:pt x="59406" y="11813"/>
                  </a:cubicBezTo>
                  <a:cubicBezTo>
                    <a:pt x="77398" y="21867"/>
                    <a:pt x="105444" y="19751"/>
                    <a:pt x="110206" y="68963"/>
                  </a:cubicBezTo>
                  <a:cubicBezTo>
                    <a:pt x="114969" y="118176"/>
                    <a:pt x="82689" y="276396"/>
                    <a:pt x="87981" y="307088"/>
                  </a:cubicBezTo>
                  <a:cubicBezTo>
                    <a:pt x="93273" y="337780"/>
                    <a:pt x="132960" y="286450"/>
                    <a:pt x="141956" y="253113"/>
                  </a:cubicBezTo>
                  <a:cubicBezTo>
                    <a:pt x="150952" y="219776"/>
                    <a:pt x="162594" y="152571"/>
                    <a:pt x="141956" y="107063"/>
                  </a:cubicBezTo>
                  <a:cubicBezTo>
                    <a:pt x="121318" y="61555"/>
                    <a:pt x="16014" y="24513"/>
                    <a:pt x="2256" y="86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C095988E-F883-48A4-A2E3-0780B6455D80}"/>
                </a:ext>
              </a:extLst>
            </p:cNvPr>
            <p:cNvSpPr/>
            <p:nvPr/>
          </p:nvSpPr>
          <p:spPr>
            <a:xfrm>
              <a:off x="2343009" y="9092682"/>
              <a:ext cx="1678687" cy="698342"/>
            </a:xfrm>
            <a:custGeom>
              <a:avLst/>
              <a:gdLst>
                <a:gd name="connsiteX0" fmla="*/ 27658 w 1678687"/>
                <a:gd name="connsiteY0" fmla="*/ 559318 h 698342"/>
                <a:gd name="connsiteX1" fmla="*/ 78458 w 1678687"/>
                <a:gd name="connsiteY1" fmla="*/ 555085 h 698342"/>
                <a:gd name="connsiteX2" fmla="*/ 345158 w 1678687"/>
                <a:gd name="connsiteY2" fmla="*/ 597418 h 698342"/>
                <a:gd name="connsiteX3" fmla="*/ 641491 w 1678687"/>
                <a:gd name="connsiteY3" fmla="*/ 665151 h 698342"/>
                <a:gd name="connsiteX4" fmla="*/ 887024 w 1678687"/>
                <a:gd name="connsiteY4" fmla="*/ 597418 h 698342"/>
                <a:gd name="connsiteX5" fmla="*/ 1081758 w 1678687"/>
                <a:gd name="connsiteY5" fmla="*/ 478885 h 698342"/>
                <a:gd name="connsiteX6" fmla="*/ 1276491 w 1678687"/>
                <a:gd name="connsiteY6" fmla="*/ 313785 h 698342"/>
                <a:gd name="connsiteX7" fmla="*/ 1581291 w 1678687"/>
                <a:gd name="connsiteY7" fmla="*/ 30151 h 698342"/>
                <a:gd name="connsiteX8" fmla="*/ 1665958 w 1678687"/>
                <a:gd name="connsiteY8" fmla="*/ 30151 h 698342"/>
                <a:gd name="connsiteX9" fmla="*/ 1344224 w 1678687"/>
                <a:gd name="connsiteY9" fmla="*/ 224885 h 698342"/>
                <a:gd name="connsiteX10" fmla="*/ 662658 w 1678687"/>
                <a:gd name="connsiteY10" fmla="*/ 656685 h 698342"/>
                <a:gd name="connsiteX11" fmla="*/ 467924 w 1678687"/>
                <a:gd name="connsiteY11" fmla="*/ 669385 h 698342"/>
                <a:gd name="connsiteX12" fmla="*/ 27658 w 1678687"/>
                <a:gd name="connsiteY12" fmla="*/ 559318 h 69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8687" h="698342">
                  <a:moveTo>
                    <a:pt x="27658" y="559318"/>
                  </a:moveTo>
                  <a:cubicBezTo>
                    <a:pt x="-37253" y="540268"/>
                    <a:pt x="25541" y="548735"/>
                    <a:pt x="78458" y="555085"/>
                  </a:cubicBezTo>
                  <a:cubicBezTo>
                    <a:pt x="131375" y="561435"/>
                    <a:pt x="251319" y="579074"/>
                    <a:pt x="345158" y="597418"/>
                  </a:cubicBezTo>
                  <a:cubicBezTo>
                    <a:pt x="438997" y="615762"/>
                    <a:pt x="551180" y="665151"/>
                    <a:pt x="641491" y="665151"/>
                  </a:cubicBezTo>
                  <a:cubicBezTo>
                    <a:pt x="731802" y="665151"/>
                    <a:pt x="813646" y="628462"/>
                    <a:pt x="887024" y="597418"/>
                  </a:cubicBezTo>
                  <a:cubicBezTo>
                    <a:pt x="960402" y="566374"/>
                    <a:pt x="1016847" y="526157"/>
                    <a:pt x="1081758" y="478885"/>
                  </a:cubicBezTo>
                  <a:cubicBezTo>
                    <a:pt x="1146669" y="431613"/>
                    <a:pt x="1193235" y="388574"/>
                    <a:pt x="1276491" y="313785"/>
                  </a:cubicBezTo>
                  <a:cubicBezTo>
                    <a:pt x="1359747" y="238996"/>
                    <a:pt x="1516380" y="77423"/>
                    <a:pt x="1581291" y="30151"/>
                  </a:cubicBezTo>
                  <a:cubicBezTo>
                    <a:pt x="1646202" y="-17121"/>
                    <a:pt x="1705469" y="-2305"/>
                    <a:pt x="1665958" y="30151"/>
                  </a:cubicBezTo>
                  <a:cubicBezTo>
                    <a:pt x="1626447" y="62607"/>
                    <a:pt x="1511441" y="120463"/>
                    <a:pt x="1344224" y="224885"/>
                  </a:cubicBezTo>
                  <a:cubicBezTo>
                    <a:pt x="1177007" y="329307"/>
                    <a:pt x="808708" y="582602"/>
                    <a:pt x="662658" y="656685"/>
                  </a:cubicBezTo>
                  <a:cubicBezTo>
                    <a:pt x="516608" y="730768"/>
                    <a:pt x="570230" y="687024"/>
                    <a:pt x="467924" y="669385"/>
                  </a:cubicBezTo>
                  <a:cubicBezTo>
                    <a:pt x="365618" y="651746"/>
                    <a:pt x="92569" y="578368"/>
                    <a:pt x="27658" y="5593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029E8CFE-BC01-4CA6-905C-4B9E7B5B6795}"/>
                </a:ext>
              </a:extLst>
            </p:cNvPr>
            <p:cNvSpPr/>
            <p:nvPr/>
          </p:nvSpPr>
          <p:spPr>
            <a:xfrm>
              <a:off x="3616323" y="9138214"/>
              <a:ext cx="437865" cy="453803"/>
            </a:xfrm>
            <a:custGeom>
              <a:avLst/>
              <a:gdLst>
                <a:gd name="connsiteX0" fmla="*/ 201615 w 437865"/>
                <a:gd name="connsiteY0" fmla="*/ 62936 h 453803"/>
                <a:gd name="connsiteX1" fmla="*/ 261940 w 437865"/>
                <a:gd name="connsiteY1" fmla="*/ 26424 h 453803"/>
                <a:gd name="connsiteX2" fmla="*/ 406402 w 437865"/>
                <a:gd name="connsiteY2" fmla="*/ 2611 h 453803"/>
                <a:gd name="connsiteX3" fmla="*/ 425452 w 437865"/>
                <a:gd name="connsiteY3" fmla="*/ 89924 h 453803"/>
                <a:gd name="connsiteX4" fmla="*/ 303215 w 437865"/>
                <a:gd name="connsiteY4" fmla="*/ 291536 h 453803"/>
                <a:gd name="connsiteX5" fmla="*/ 4765 w 437865"/>
                <a:gd name="connsiteY5" fmla="*/ 435999 h 453803"/>
                <a:gd name="connsiteX6" fmla="*/ 138115 w 437865"/>
                <a:gd name="connsiteY6" fmla="*/ 421711 h 453803"/>
                <a:gd name="connsiteX7" fmla="*/ 382590 w 437865"/>
                <a:gd name="connsiteY7" fmla="*/ 167711 h 453803"/>
                <a:gd name="connsiteX8" fmla="*/ 436565 w 437865"/>
                <a:gd name="connsiteY8" fmla="*/ 39124 h 453803"/>
                <a:gd name="connsiteX9" fmla="*/ 404815 w 437865"/>
                <a:gd name="connsiteY9" fmla="*/ 1024 h 453803"/>
                <a:gd name="connsiteX10" fmla="*/ 201615 w 437865"/>
                <a:gd name="connsiteY10" fmla="*/ 62936 h 45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865" h="453803">
                  <a:moveTo>
                    <a:pt x="201615" y="62936"/>
                  </a:moveTo>
                  <a:cubicBezTo>
                    <a:pt x="177803" y="67169"/>
                    <a:pt x="227809" y="36478"/>
                    <a:pt x="261940" y="26424"/>
                  </a:cubicBezTo>
                  <a:cubicBezTo>
                    <a:pt x="296071" y="16370"/>
                    <a:pt x="379150" y="-7972"/>
                    <a:pt x="406402" y="2611"/>
                  </a:cubicBezTo>
                  <a:cubicBezTo>
                    <a:pt x="433654" y="13194"/>
                    <a:pt x="442650" y="41770"/>
                    <a:pt x="425452" y="89924"/>
                  </a:cubicBezTo>
                  <a:cubicBezTo>
                    <a:pt x="408254" y="138078"/>
                    <a:pt x="373329" y="233857"/>
                    <a:pt x="303215" y="291536"/>
                  </a:cubicBezTo>
                  <a:cubicBezTo>
                    <a:pt x="233101" y="349215"/>
                    <a:pt x="32282" y="414303"/>
                    <a:pt x="4765" y="435999"/>
                  </a:cubicBezTo>
                  <a:cubicBezTo>
                    <a:pt x="-22752" y="457695"/>
                    <a:pt x="75144" y="466426"/>
                    <a:pt x="138115" y="421711"/>
                  </a:cubicBezTo>
                  <a:cubicBezTo>
                    <a:pt x="201086" y="376996"/>
                    <a:pt x="332848" y="231476"/>
                    <a:pt x="382590" y="167711"/>
                  </a:cubicBezTo>
                  <a:cubicBezTo>
                    <a:pt x="432332" y="103946"/>
                    <a:pt x="432861" y="66905"/>
                    <a:pt x="436565" y="39124"/>
                  </a:cubicBezTo>
                  <a:cubicBezTo>
                    <a:pt x="440269" y="11343"/>
                    <a:pt x="437888" y="-564"/>
                    <a:pt x="404815" y="1024"/>
                  </a:cubicBezTo>
                  <a:cubicBezTo>
                    <a:pt x="371742" y="2611"/>
                    <a:pt x="225427" y="58703"/>
                    <a:pt x="201615" y="629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111E9B23-484B-4C25-BB82-099F4FB82FA2}"/>
                </a:ext>
              </a:extLst>
            </p:cNvPr>
            <p:cNvSpPr/>
            <p:nvPr/>
          </p:nvSpPr>
          <p:spPr>
            <a:xfrm>
              <a:off x="3705838" y="9199149"/>
              <a:ext cx="258288" cy="147772"/>
            </a:xfrm>
            <a:custGeom>
              <a:avLst/>
              <a:gdLst>
                <a:gd name="connsiteX0" fmla="*/ 100987 w 258288"/>
                <a:gd name="connsiteY0" fmla="*/ 414 h 147772"/>
                <a:gd name="connsiteX1" fmla="*/ 216875 w 258288"/>
                <a:gd name="connsiteY1" fmla="*/ 24226 h 147772"/>
                <a:gd name="connsiteX2" fmla="*/ 258150 w 258288"/>
                <a:gd name="connsiteY2" fmla="*/ 32164 h 147772"/>
                <a:gd name="connsiteX3" fmla="*/ 205762 w 258288"/>
                <a:gd name="connsiteY3" fmla="*/ 97251 h 147772"/>
                <a:gd name="connsiteX4" fmla="*/ 124800 w 258288"/>
                <a:gd name="connsiteY4" fmla="*/ 144876 h 147772"/>
                <a:gd name="connsiteX5" fmla="*/ 39075 w 258288"/>
                <a:gd name="connsiteY5" fmla="*/ 135351 h 147772"/>
                <a:gd name="connsiteX6" fmla="*/ 975 w 258288"/>
                <a:gd name="connsiteY6" fmla="*/ 76614 h 147772"/>
                <a:gd name="connsiteX7" fmla="*/ 75587 w 258288"/>
                <a:gd name="connsiteY7" fmla="*/ 124239 h 147772"/>
                <a:gd name="connsiteX8" fmla="*/ 139087 w 258288"/>
                <a:gd name="connsiteY8" fmla="*/ 122651 h 147772"/>
                <a:gd name="connsiteX9" fmla="*/ 215287 w 258288"/>
                <a:gd name="connsiteY9" fmla="*/ 68676 h 147772"/>
                <a:gd name="connsiteX10" fmla="*/ 221637 w 258288"/>
                <a:gd name="connsiteY10" fmla="*/ 46451 h 147772"/>
                <a:gd name="connsiteX11" fmla="*/ 100987 w 258288"/>
                <a:gd name="connsiteY11" fmla="*/ 414 h 14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288" h="147772">
                  <a:moveTo>
                    <a:pt x="100987" y="414"/>
                  </a:moveTo>
                  <a:cubicBezTo>
                    <a:pt x="100193" y="-3290"/>
                    <a:pt x="190681" y="18934"/>
                    <a:pt x="216875" y="24226"/>
                  </a:cubicBezTo>
                  <a:cubicBezTo>
                    <a:pt x="243069" y="29518"/>
                    <a:pt x="260002" y="19993"/>
                    <a:pt x="258150" y="32164"/>
                  </a:cubicBezTo>
                  <a:cubicBezTo>
                    <a:pt x="256298" y="44335"/>
                    <a:pt x="227987" y="78466"/>
                    <a:pt x="205762" y="97251"/>
                  </a:cubicBezTo>
                  <a:cubicBezTo>
                    <a:pt x="183537" y="116036"/>
                    <a:pt x="152581" y="138526"/>
                    <a:pt x="124800" y="144876"/>
                  </a:cubicBezTo>
                  <a:cubicBezTo>
                    <a:pt x="97019" y="151226"/>
                    <a:pt x="59712" y="146728"/>
                    <a:pt x="39075" y="135351"/>
                  </a:cubicBezTo>
                  <a:cubicBezTo>
                    <a:pt x="18437" y="123974"/>
                    <a:pt x="-5110" y="78466"/>
                    <a:pt x="975" y="76614"/>
                  </a:cubicBezTo>
                  <a:cubicBezTo>
                    <a:pt x="7060" y="74762"/>
                    <a:pt x="52568" y="116566"/>
                    <a:pt x="75587" y="124239"/>
                  </a:cubicBezTo>
                  <a:cubicBezTo>
                    <a:pt x="98606" y="131912"/>
                    <a:pt x="115804" y="131911"/>
                    <a:pt x="139087" y="122651"/>
                  </a:cubicBezTo>
                  <a:cubicBezTo>
                    <a:pt x="162370" y="113391"/>
                    <a:pt x="201529" y="81376"/>
                    <a:pt x="215287" y="68676"/>
                  </a:cubicBezTo>
                  <a:cubicBezTo>
                    <a:pt x="229045" y="55976"/>
                    <a:pt x="238570" y="55182"/>
                    <a:pt x="221637" y="46451"/>
                  </a:cubicBezTo>
                  <a:cubicBezTo>
                    <a:pt x="204704" y="37720"/>
                    <a:pt x="101781" y="4118"/>
                    <a:pt x="100987" y="4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3A64C965-647C-4A36-858E-D5B94B764343}"/>
                </a:ext>
              </a:extLst>
            </p:cNvPr>
            <p:cNvSpPr/>
            <p:nvPr/>
          </p:nvSpPr>
          <p:spPr>
            <a:xfrm>
              <a:off x="3171002" y="9583803"/>
              <a:ext cx="547333" cy="418004"/>
            </a:xfrm>
            <a:custGeom>
              <a:avLst/>
              <a:gdLst>
                <a:gd name="connsiteX0" fmla="*/ 542161 w 547333"/>
                <a:gd name="connsiteY0" fmla="*/ 9460 h 418004"/>
                <a:gd name="connsiteX1" fmla="*/ 242123 w 547333"/>
                <a:gd name="connsiteY1" fmla="*/ 295210 h 418004"/>
                <a:gd name="connsiteX2" fmla="*/ 823 w 547333"/>
                <a:gd name="connsiteY2" fmla="*/ 417447 h 418004"/>
                <a:gd name="connsiteX3" fmla="*/ 169098 w 547333"/>
                <a:gd name="connsiteY3" fmla="*/ 334897 h 418004"/>
                <a:gd name="connsiteX4" fmla="*/ 327848 w 547333"/>
                <a:gd name="connsiteY4" fmla="*/ 204722 h 418004"/>
                <a:gd name="connsiteX5" fmla="*/ 426273 w 547333"/>
                <a:gd name="connsiteY5" fmla="*/ 80897 h 418004"/>
                <a:gd name="connsiteX6" fmla="*/ 542161 w 547333"/>
                <a:gd name="connsiteY6" fmla="*/ 9460 h 41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333" h="418004">
                  <a:moveTo>
                    <a:pt x="542161" y="9460"/>
                  </a:moveTo>
                  <a:cubicBezTo>
                    <a:pt x="511469" y="45179"/>
                    <a:pt x="332346" y="227212"/>
                    <a:pt x="242123" y="295210"/>
                  </a:cubicBezTo>
                  <a:cubicBezTo>
                    <a:pt x="151900" y="363208"/>
                    <a:pt x="12994" y="410833"/>
                    <a:pt x="823" y="417447"/>
                  </a:cubicBezTo>
                  <a:cubicBezTo>
                    <a:pt x="-11348" y="424062"/>
                    <a:pt x="114594" y="370351"/>
                    <a:pt x="169098" y="334897"/>
                  </a:cubicBezTo>
                  <a:cubicBezTo>
                    <a:pt x="223602" y="299443"/>
                    <a:pt x="284986" y="247055"/>
                    <a:pt x="327848" y="204722"/>
                  </a:cubicBezTo>
                  <a:cubicBezTo>
                    <a:pt x="370710" y="162389"/>
                    <a:pt x="394258" y="113441"/>
                    <a:pt x="426273" y="80897"/>
                  </a:cubicBezTo>
                  <a:cubicBezTo>
                    <a:pt x="458288" y="48353"/>
                    <a:pt x="572853" y="-26259"/>
                    <a:pt x="542161" y="94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F9CDF5E7-1A8B-4713-9FFF-11957BA1DB49}"/>
                </a:ext>
              </a:extLst>
            </p:cNvPr>
            <p:cNvSpPr/>
            <p:nvPr/>
          </p:nvSpPr>
          <p:spPr>
            <a:xfrm>
              <a:off x="3156629" y="10011487"/>
              <a:ext cx="1398885" cy="292452"/>
            </a:xfrm>
            <a:custGeom>
              <a:avLst/>
              <a:gdLst>
                <a:gd name="connsiteX0" fmla="*/ 9904 w 1398885"/>
                <a:gd name="connsiteY0" fmla="*/ 346 h 292452"/>
                <a:gd name="connsiteX1" fmla="*/ 219454 w 1398885"/>
                <a:gd name="connsiteY1" fmla="*/ 82896 h 292452"/>
                <a:gd name="connsiteX2" fmla="*/ 754971 w 1398885"/>
                <a:gd name="connsiteY2" fmla="*/ 140046 h 292452"/>
                <a:gd name="connsiteX3" fmla="*/ 1028021 w 1398885"/>
                <a:gd name="connsiteY3" fmla="*/ 156980 h 292452"/>
                <a:gd name="connsiteX4" fmla="*/ 1182538 w 1398885"/>
                <a:gd name="connsiteY4" fmla="*/ 135813 h 292452"/>
                <a:gd name="connsiteX5" fmla="*/ 1320121 w 1398885"/>
                <a:gd name="connsiteY5" fmla="*/ 133696 h 292452"/>
                <a:gd name="connsiteX6" fmla="*/ 1392088 w 1398885"/>
                <a:gd name="connsiteY6" fmla="*/ 203546 h 292452"/>
                <a:gd name="connsiteX7" fmla="*/ 1394204 w 1398885"/>
                <a:gd name="connsiteY7" fmla="*/ 292446 h 292452"/>
                <a:gd name="connsiteX8" fmla="*/ 1377271 w 1398885"/>
                <a:gd name="connsiteY8" fmla="*/ 207780 h 292452"/>
                <a:gd name="connsiteX9" fmla="*/ 1250271 w 1398885"/>
                <a:gd name="connsiteY9" fmla="*/ 144280 h 292452"/>
                <a:gd name="connsiteX10" fmla="*/ 505204 w 1398885"/>
                <a:gd name="connsiteY10" fmla="*/ 116763 h 292452"/>
                <a:gd name="connsiteX11" fmla="*/ 9904 w 1398885"/>
                <a:gd name="connsiteY11" fmla="*/ 346 h 29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8885" h="292452">
                  <a:moveTo>
                    <a:pt x="9904" y="346"/>
                  </a:moveTo>
                  <a:cubicBezTo>
                    <a:pt x="-37721" y="-5298"/>
                    <a:pt x="95276" y="59613"/>
                    <a:pt x="219454" y="82896"/>
                  </a:cubicBezTo>
                  <a:cubicBezTo>
                    <a:pt x="343632" y="106179"/>
                    <a:pt x="620210" y="127699"/>
                    <a:pt x="754971" y="140046"/>
                  </a:cubicBezTo>
                  <a:cubicBezTo>
                    <a:pt x="889732" y="152393"/>
                    <a:pt x="956760" y="157685"/>
                    <a:pt x="1028021" y="156980"/>
                  </a:cubicBezTo>
                  <a:cubicBezTo>
                    <a:pt x="1099282" y="156275"/>
                    <a:pt x="1133855" y="139694"/>
                    <a:pt x="1182538" y="135813"/>
                  </a:cubicBezTo>
                  <a:cubicBezTo>
                    <a:pt x="1231221" y="131932"/>
                    <a:pt x="1285196" y="122407"/>
                    <a:pt x="1320121" y="133696"/>
                  </a:cubicBezTo>
                  <a:cubicBezTo>
                    <a:pt x="1355046" y="144985"/>
                    <a:pt x="1379741" y="177088"/>
                    <a:pt x="1392088" y="203546"/>
                  </a:cubicBezTo>
                  <a:cubicBezTo>
                    <a:pt x="1404435" y="230004"/>
                    <a:pt x="1396673" y="291740"/>
                    <a:pt x="1394204" y="292446"/>
                  </a:cubicBezTo>
                  <a:cubicBezTo>
                    <a:pt x="1391735" y="293152"/>
                    <a:pt x="1401260" y="232474"/>
                    <a:pt x="1377271" y="207780"/>
                  </a:cubicBezTo>
                  <a:cubicBezTo>
                    <a:pt x="1353282" y="183086"/>
                    <a:pt x="1395615" y="159449"/>
                    <a:pt x="1250271" y="144280"/>
                  </a:cubicBezTo>
                  <a:cubicBezTo>
                    <a:pt x="1104927" y="129111"/>
                    <a:pt x="711226" y="135107"/>
                    <a:pt x="505204" y="116763"/>
                  </a:cubicBezTo>
                  <a:cubicBezTo>
                    <a:pt x="299182" y="98419"/>
                    <a:pt x="57529" y="5990"/>
                    <a:pt x="9904" y="3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E878CD53-B3A6-4299-AA94-10FA137B17B1}"/>
                </a:ext>
              </a:extLst>
            </p:cNvPr>
            <p:cNvSpPr/>
            <p:nvPr/>
          </p:nvSpPr>
          <p:spPr>
            <a:xfrm>
              <a:off x="3217246" y="10294908"/>
              <a:ext cx="1338105" cy="142725"/>
            </a:xfrm>
            <a:custGeom>
              <a:avLst/>
              <a:gdLst>
                <a:gd name="connsiteX0" fmla="*/ 23371 w 1338105"/>
                <a:gd name="connsiteY0" fmla="*/ 140259 h 142725"/>
                <a:gd name="connsiteX1" fmla="*/ 78404 w 1338105"/>
                <a:gd name="connsiteY1" fmla="*/ 114859 h 142725"/>
                <a:gd name="connsiteX2" fmla="*/ 512321 w 1338105"/>
                <a:gd name="connsiteY2" fmla="*/ 91575 h 142725"/>
                <a:gd name="connsiteX3" fmla="*/ 1030904 w 1338105"/>
                <a:gd name="connsiteY3" fmla="*/ 142375 h 142725"/>
                <a:gd name="connsiteX4" fmla="*/ 1217171 w 1338105"/>
                <a:gd name="connsiteY4" fmla="*/ 110625 h 142725"/>
                <a:gd name="connsiteX5" fmla="*/ 1314537 w 1338105"/>
                <a:gd name="connsiteY5" fmla="*/ 47125 h 142725"/>
                <a:gd name="connsiteX6" fmla="*/ 1331471 w 1338105"/>
                <a:gd name="connsiteY6" fmla="*/ 559 h 142725"/>
                <a:gd name="connsiteX7" fmla="*/ 1223521 w 1338105"/>
                <a:gd name="connsiteY7" fmla="*/ 78875 h 142725"/>
                <a:gd name="connsiteX8" fmla="*/ 340871 w 1338105"/>
                <a:gd name="connsiteY8" fmla="*/ 110625 h 142725"/>
                <a:gd name="connsiteX9" fmla="*/ 23371 w 1338105"/>
                <a:gd name="connsiteY9" fmla="*/ 140259 h 14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8105" h="142725">
                  <a:moveTo>
                    <a:pt x="23371" y="140259"/>
                  </a:moveTo>
                  <a:cubicBezTo>
                    <a:pt x="-20373" y="140965"/>
                    <a:pt x="-3088" y="122973"/>
                    <a:pt x="78404" y="114859"/>
                  </a:cubicBezTo>
                  <a:cubicBezTo>
                    <a:pt x="159896" y="106745"/>
                    <a:pt x="353571" y="86989"/>
                    <a:pt x="512321" y="91575"/>
                  </a:cubicBezTo>
                  <a:cubicBezTo>
                    <a:pt x="671071" y="96161"/>
                    <a:pt x="913429" y="139200"/>
                    <a:pt x="1030904" y="142375"/>
                  </a:cubicBezTo>
                  <a:cubicBezTo>
                    <a:pt x="1148379" y="145550"/>
                    <a:pt x="1169899" y="126500"/>
                    <a:pt x="1217171" y="110625"/>
                  </a:cubicBezTo>
                  <a:cubicBezTo>
                    <a:pt x="1264443" y="94750"/>
                    <a:pt x="1295487" y="65469"/>
                    <a:pt x="1314537" y="47125"/>
                  </a:cubicBezTo>
                  <a:cubicBezTo>
                    <a:pt x="1333587" y="28781"/>
                    <a:pt x="1346640" y="-4733"/>
                    <a:pt x="1331471" y="559"/>
                  </a:cubicBezTo>
                  <a:cubicBezTo>
                    <a:pt x="1316302" y="5851"/>
                    <a:pt x="1388621" y="60531"/>
                    <a:pt x="1223521" y="78875"/>
                  </a:cubicBezTo>
                  <a:cubicBezTo>
                    <a:pt x="1058421" y="97219"/>
                    <a:pt x="539132" y="101805"/>
                    <a:pt x="340871" y="110625"/>
                  </a:cubicBezTo>
                  <a:cubicBezTo>
                    <a:pt x="142610" y="119444"/>
                    <a:pt x="67115" y="139553"/>
                    <a:pt x="23371" y="1402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33E030D8-5224-4D39-B28D-6A31520DF1C8}"/>
                </a:ext>
              </a:extLst>
            </p:cNvPr>
            <p:cNvSpPr/>
            <p:nvPr/>
          </p:nvSpPr>
          <p:spPr>
            <a:xfrm>
              <a:off x="4149473" y="10187649"/>
              <a:ext cx="272420" cy="177322"/>
            </a:xfrm>
            <a:custGeom>
              <a:avLst/>
              <a:gdLst>
                <a:gd name="connsiteX0" fmla="*/ 246315 w 272420"/>
                <a:gd name="connsiteY0" fmla="*/ 926 h 177322"/>
                <a:gd name="connsiteX1" fmla="*/ 70102 w 272420"/>
                <a:gd name="connsiteY1" fmla="*/ 8864 h 177322"/>
                <a:gd name="connsiteX2" fmla="*/ 3427 w 272420"/>
                <a:gd name="connsiteY2" fmla="*/ 54901 h 177322"/>
                <a:gd name="connsiteX3" fmla="*/ 33590 w 272420"/>
                <a:gd name="connsiteY3" fmla="*/ 153326 h 177322"/>
                <a:gd name="connsiteX4" fmla="*/ 233615 w 272420"/>
                <a:gd name="connsiteY4" fmla="*/ 177139 h 177322"/>
                <a:gd name="connsiteX5" fmla="*/ 262190 w 272420"/>
                <a:gd name="connsiteY5" fmla="*/ 164439 h 177322"/>
                <a:gd name="connsiteX6" fmla="*/ 109790 w 272420"/>
                <a:gd name="connsiteY6" fmla="*/ 166026 h 177322"/>
                <a:gd name="connsiteX7" fmla="*/ 25652 w 272420"/>
                <a:gd name="connsiteY7" fmla="*/ 108876 h 177322"/>
                <a:gd name="connsiteX8" fmla="*/ 20890 w 272420"/>
                <a:gd name="connsiteY8" fmla="*/ 61251 h 177322"/>
                <a:gd name="connsiteX9" fmla="*/ 62165 w 272420"/>
                <a:gd name="connsiteY9" fmla="*/ 21564 h 177322"/>
                <a:gd name="connsiteX10" fmla="*/ 246315 w 272420"/>
                <a:gd name="connsiteY10" fmla="*/ 926 h 17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420" h="177322">
                  <a:moveTo>
                    <a:pt x="246315" y="926"/>
                  </a:moveTo>
                  <a:cubicBezTo>
                    <a:pt x="247638" y="-1191"/>
                    <a:pt x="110583" y="-132"/>
                    <a:pt x="70102" y="8864"/>
                  </a:cubicBezTo>
                  <a:cubicBezTo>
                    <a:pt x="29621" y="17860"/>
                    <a:pt x="9512" y="30824"/>
                    <a:pt x="3427" y="54901"/>
                  </a:cubicBezTo>
                  <a:cubicBezTo>
                    <a:pt x="-2658" y="78978"/>
                    <a:pt x="-4775" y="132953"/>
                    <a:pt x="33590" y="153326"/>
                  </a:cubicBezTo>
                  <a:cubicBezTo>
                    <a:pt x="71955" y="173699"/>
                    <a:pt x="195515" y="175287"/>
                    <a:pt x="233615" y="177139"/>
                  </a:cubicBezTo>
                  <a:cubicBezTo>
                    <a:pt x="271715" y="178991"/>
                    <a:pt x="282828" y="166291"/>
                    <a:pt x="262190" y="164439"/>
                  </a:cubicBezTo>
                  <a:cubicBezTo>
                    <a:pt x="241552" y="162587"/>
                    <a:pt x="149213" y="175286"/>
                    <a:pt x="109790" y="166026"/>
                  </a:cubicBezTo>
                  <a:cubicBezTo>
                    <a:pt x="70367" y="156766"/>
                    <a:pt x="40469" y="126338"/>
                    <a:pt x="25652" y="108876"/>
                  </a:cubicBezTo>
                  <a:cubicBezTo>
                    <a:pt x="10835" y="91414"/>
                    <a:pt x="14804" y="75803"/>
                    <a:pt x="20890" y="61251"/>
                  </a:cubicBezTo>
                  <a:cubicBezTo>
                    <a:pt x="26976" y="46699"/>
                    <a:pt x="26182" y="31883"/>
                    <a:pt x="62165" y="21564"/>
                  </a:cubicBezTo>
                  <a:cubicBezTo>
                    <a:pt x="98148" y="11245"/>
                    <a:pt x="244992" y="3043"/>
                    <a:pt x="246315" y="9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EC97DE64-CF71-4D5D-B912-30EE9345A897}"/>
                </a:ext>
              </a:extLst>
            </p:cNvPr>
            <p:cNvSpPr/>
            <p:nvPr/>
          </p:nvSpPr>
          <p:spPr>
            <a:xfrm>
              <a:off x="4358365" y="10187999"/>
              <a:ext cx="94641" cy="159606"/>
            </a:xfrm>
            <a:custGeom>
              <a:avLst/>
              <a:gdLst>
                <a:gd name="connsiteX0" fmla="*/ 56473 w 94641"/>
                <a:gd name="connsiteY0" fmla="*/ 576 h 159606"/>
                <a:gd name="connsiteX1" fmla="*/ 10435 w 94641"/>
                <a:gd name="connsiteY1" fmla="*/ 37089 h 159606"/>
                <a:gd name="connsiteX2" fmla="*/ 26310 w 94641"/>
                <a:gd name="connsiteY2" fmla="*/ 110114 h 159606"/>
                <a:gd name="connsiteX3" fmla="*/ 92985 w 94641"/>
                <a:gd name="connsiteY3" fmla="*/ 159326 h 159606"/>
                <a:gd name="connsiteX4" fmla="*/ 69173 w 94641"/>
                <a:gd name="connsiteY4" fmla="*/ 129164 h 159606"/>
                <a:gd name="connsiteX5" fmla="*/ 12023 w 94641"/>
                <a:gd name="connsiteY5" fmla="*/ 106939 h 159606"/>
                <a:gd name="connsiteX6" fmla="*/ 5673 w 94641"/>
                <a:gd name="connsiteY6" fmla="*/ 64076 h 159606"/>
                <a:gd name="connsiteX7" fmla="*/ 56473 w 94641"/>
                <a:gd name="connsiteY7" fmla="*/ 576 h 15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641" h="159606">
                  <a:moveTo>
                    <a:pt x="56473" y="576"/>
                  </a:moveTo>
                  <a:cubicBezTo>
                    <a:pt x="57267" y="-3922"/>
                    <a:pt x="15462" y="18833"/>
                    <a:pt x="10435" y="37089"/>
                  </a:cubicBezTo>
                  <a:cubicBezTo>
                    <a:pt x="5408" y="55345"/>
                    <a:pt x="12552" y="89741"/>
                    <a:pt x="26310" y="110114"/>
                  </a:cubicBezTo>
                  <a:cubicBezTo>
                    <a:pt x="40068" y="130487"/>
                    <a:pt x="85841" y="156151"/>
                    <a:pt x="92985" y="159326"/>
                  </a:cubicBezTo>
                  <a:cubicBezTo>
                    <a:pt x="100129" y="162501"/>
                    <a:pt x="82667" y="137895"/>
                    <a:pt x="69173" y="129164"/>
                  </a:cubicBezTo>
                  <a:cubicBezTo>
                    <a:pt x="55679" y="120433"/>
                    <a:pt x="22606" y="117787"/>
                    <a:pt x="12023" y="106939"/>
                  </a:cubicBezTo>
                  <a:cubicBezTo>
                    <a:pt x="1440" y="96091"/>
                    <a:pt x="-5440" y="79951"/>
                    <a:pt x="5673" y="64076"/>
                  </a:cubicBezTo>
                  <a:cubicBezTo>
                    <a:pt x="16785" y="48201"/>
                    <a:pt x="55679" y="5074"/>
                    <a:pt x="56473" y="5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90041AE3-FC5A-45E4-B825-B24F1FB0865E}"/>
                </a:ext>
              </a:extLst>
            </p:cNvPr>
            <p:cNvSpPr/>
            <p:nvPr/>
          </p:nvSpPr>
          <p:spPr>
            <a:xfrm>
              <a:off x="3184664" y="10386888"/>
              <a:ext cx="968369" cy="645992"/>
            </a:xfrm>
            <a:custGeom>
              <a:avLst/>
              <a:gdLst>
                <a:gd name="connsiteX0" fmla="*/ 4624 w 968369"/>
                <a:gd name="connsiteY0" fmla="*/ 125 h 645992"/>
                <a:gd name="connsiteX1" fmla="*/ 104636 w 968369"/>
                <a:gd name="connsiteY1" fmla="*/ 104900 h 645992"/>
                <a:gd name="connsiteX2" fmla="*/ 458649 w 968369"/>
                <a:gd name="connsiteY2" fmla="*/ 262062 h 645992"/>
                <a:gd name="connsiteX3" fmla="*/ 752336 w 968369"/>
                <a:gd name="connsiteY3" fmla="*/ 509712 h 645992"/>
                <a:gd name="connsiteX4" fmla="*/ 825361 w 968369"/>
                <a:gd name="connsiteY4" fmla="*/ 598612 h 645992"/>
                <a:gd name="connsiteX5" fmla="*/ 884099 w 968369"/>
                <a:gd name="connsiteY5" fmla="*/ 624012 h 645992"/>
                <a:gd name="connsiteX6" fmla="*/ 968236 w 968369"/>
                <a:gd name="connsiteY6" fmla="*/ 644650 h 645992"/>
                <a:gd name="connsiteX7" fmla="*/ 863461 w 968369"/>
                <a:gd name="connsiteY7" fmla="*/ 584325 h 645992"/>
                <a:gd name="connsiteX8" fmla="*/ 620574 w 968369"/>
                <a:gd name="connsiteY8" fmla="*/ 385887 h 645992"/>
                <a:gd name="connsiteX9" fmla="*/ 217349 w 968369"/>
                <a:gd name="connsiteY9" fmla="*/ 143000 h 645992"/>
                <a:gd name="connsiteX10" fmla="*/ 36374 w 968369"/>
                <a:gd name="connsiteY10" fmla="*/ 84262 h 645992"/>
                <a:gd name="connsiteX11" fmla="*/ 4624 w 968369"/>
                <a:gd name="connsiteY11" fmla="*/ 125 h 64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369" h="645992">
                  <a:moveTo>
                    <a:pt x="4624" y="125"/>
                  </a:moveTo>
                  <a:cubicBezTo>
                    <a:pt x="16001" y="3565"/>
                    <a:pt x="28965" y="61244"/>
                    <a:pt x="104636" y="104900"/>
                  </a:cubicBezTo>
                  <a:cubicBezTo>
                    <a:pt x="180307" y="148556"/>
                    <a:pt x="350699" y="194593"/>
                    <a:pt x="458649" y="262062"/>
                  </a:cubicBezTo>
                  <a:cubicBezTo>
                    <a:pt x="566599" y="329531"/>
                    <a:pt x="691217" y="453620"/>
                    <a:pt x="752336" y="509712"/>
                  </a:cubicBezTo>
                  <a:cubicBezTo>
                    <a:pt x="813455" y="565804"/>
                    <a:pt x="803401" y="579562"/>
                    <a:pt x="825361" y="598612"/>
                  </a:cubicBezTo>
                  <a:cubicBezTo>
                    <a:pt x="847321" y="617662"/>
                    <a:pt x="860287" y="616339"/>
                    <a:pt x="884099" y="624012"/>
                  </a:cubicBezTo>
                  <a:cubicBezTo>
                    <a:pt x="907911" y="631685"/>
                    <a:pt x="971676" y="651264"/>
                    <a:pt x="968236" y="644650"/>
                  </a:cubicBezTo>
                  <a:cubicBezTo>
                    <a:pt x="964796" y="638036"/>
                    <a:pt x="921405" y="627452"/>
                    <a:pt x="863461" y="584325"/>
                  </a:cubicBezTo>
                  <a:cubicBezTo>
                    <a:pt x="805517" y="541198"/>
                    <a:pt x="728259" y="459441"/>
                    <a:pt x="620574" y="385887"/>
                  </a:cubicBezTo>
                  <a:cubicBezTo>
                    <a:pt x="512889" y="312333"/>
                    <a:pt x="314716" y="193271"/>
                    <a:pt x="217349" y="143000"/>
                  </a:cubicBezTo>
                  <a:cubicBezTo>
                    <a:pt x="119982" y="92729"/>
                    <a:pt x="70241" y="103577"/>
                    <a:pt x="36374" y="84262"/>
                  </a:cubicBezTo>
                  <a:cubicBezTo>
                    <a:pt x="2507" y="64947"/>
                    <a:pt x="-6753" y="-3315"/>
                    <a:pt x="4624" y="1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D3CE2085-2D63-4BA4-87FB-A12B3607895C}"/>
                </a:ext>
              </a:extLst>
            </p:cNvPr>
            <p:cNvSpPr/>
            <p:nvPr/>
          </p:nvSpPr>
          <p:spPr>
            <a:xfrm>
              <a:off x="3104701" y="10690379"/>
              <a:ext cx="1048839" cy="485679"/>
            </a:xfrm>
            <a:custGeom>
              <a:avLst/>
              <a:gdLst>
                <a:gd name="connsiteX0" fmla="*/ 3624 w 1048839"/>
                <a:gd name="connsiteY0" fmla="*/ 1434 h 485679"/>
                <a:gd name="connsiteX1" fmla="*/ 213174 w 1048839"/>
                <a:gd name="connsiteY1" fmla="*/ 104621 h 485679"/>
                <a:gd name="connsiteX2" fmla="*/ 298899 w 1048839"/>
                <a:gd name="connsiteY2" fmla="*/ 104621 h 485679"/>
                <a:gd name="connsiteX3" fmla="*/ 405262 w 1048839"/>
                <a:gd name="connsiteY3" fmla="*/ 199871 h 485679"/>
                <a:gd name="connsiteX4" fmla="*/ 584649 w 1048839"/>
                <a:gd name="connsiteY4" fmla="*/ 260196 h 485679"/>
                <a:gd name="connsiteX5" fmla="*/ 624337 w 1048839"/>
                <a:gd name="connsiteY5" fmla="*/ 352271 h 485679"/>
                <a:gd name="connsiteX6" fmla="*/ 798962 w 1048839"/>
                <a:gd name="connsiteY6" fmla="*/ 463396 h 485679"/>
                <a:gd name="connsiteX7" fmla="*/ 945012 w 1048839"/>
                <a:gd name="connsiteY7" fmla="*/ 485621 h 485679"/>
                <a:gd name="connsiteX8" fmla="*/ 1024387 w 1048839"/>
                <a:gd name="connsiteY8" fmla="*/ 468159 h 485679"/>
                <a:gd name="connsiteX9" fmla="*/ 1048199 w 1048839"/>
                <a:gd name="connsiteY9" fmla="*/ 420534 h 485679"/>
                <a:gd name="connsiteX10" fmla="*/ 1038674 w 1048839"/>
                <a:gd name="connsiteY10" fmla="*/ 345921 h 485679"/>
                <a:gd name="connsiteX11" fmla="*/ 1003749 w 1048839"/>
                <a:gd name="connsiteY11" fmla="*/ 425296 h 485679"/>
                <a:gd name="connsiteX12" fmla="*/ 797374 w 1048839"/>
                <a:gd name="connsiteY12" fmla="*/ 430059 h 485679"/>
                <a:gd name="connsiteX13" fmla="*/ 406849 w 1048839"/>
                <a:gd name="connsiteY13" fmla="*/ 191934 h 485679"/>
                <a:gd name="connsiteX14" fmla="*/ 3624 w 1048839"/>
                <a:gd name="connsiteY14" fmla="*/ 1434 h 48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8839" h="485679">
                  <a:moveTo>
                    <a:pt x="3624" y="1434"/>
                  </a:moveTo>
                  <a:cubicBezTo>
                    <a:pt x="-28655" y="-13118"/>
                    <a:pt x="163962" y="87423"/>
                    <a:pt x="213174" y="104621"/>
                  </a:cubicBezTo>
                  <a:cubicBezTo>
                    <a:pt x="262386" y="121819"/>
                    <a:pt x="266884" y="88746"/>
                    <a:pt x="298899" y="104621"/>
                  </a:cubicBezTo>
                  <a:cubicBezTo>
                    <a:pt x="330914" y="120496"/>
                    <a:pt x="357637" y="173942"/>
                    <a:pt x="405262" y="199871"/>
                  </a:cubicBezTo>
                  <a:cubicBezTo>
                    <a:pt x="452887" y="225800"/>
                    <a:pt x="548137" y="234796"/>
                    <a:pt x="584649" y="260196"/>
                  </a:cubicBezTo>
                  <a:cubicBezTo>
                    <a:pt x="621161" y="285596"/>
                    <a:pt x="588618" y="318404"/>
                    <a:pt x="624337" y="352271"/>
                  </a:cubicBezTo>
                  <a:cubicBezTo>
                    <a:pt x="660056" y="386138"/>
                    <a:pt x="745516" y="441171"/>
                    <a:pt x="798962" y="463396"/>
                  </a:cubicBezTo>
                  <a:cubicBezTo>
                    <a:pt x="852408" y="485621"/>
                    <a:pt x="907441" y="484827"/>
                    <a:pt x="945012" y="485621"/>
                  </a:cubicBezTo>
                  <a:cubicBezTo>
                    <a:pt x="982583" y="486415"/>
                    <a:pt x="1007189" y="479007"/>
                    <a:pt x="1024387" y="468159"/>
                  </a:cubicBezTo>
                  <a:cubicBezTo>
                    <a:pt x="1041585" y="457311"/>
                    <a:pt x="1045818" y="440907"/>
                    <a:pt x="1048199" y="420534"/>
                  </a:cubicBezTo>
                  <a:cubicBezTo>
                    <a:pt x="1050580" y="400161"/>
                    <a:pt x="1046082" y="345127"/>
                    <a:pt x="1038674" y="345921"/>
                  </a:cubicBezTo>
                  <a:cubicBezTo>
                    <a:pt x="1031266" y="346715"/>
                    <a:pt x="1043966" y="411273"/>
                    <a:pt x="1003749" y="425296"/>
                  </a:cubicBezTo>
                  <a:cubicBezTo>
                    <a:pt x="963532" y="439319"/>
                    <a:pt x="896857" y="468953"/>
                    <a:pt x="797374" y="430059"/>
                  </a:cubicBezTo>
                  <a:cubicBezTo>
                    <a:pt x="697891" y="391165"/>
                    <a:pt x="536759" y="259403"/>
                    <a:pt x="406849" y="191934"/>
                  </a:cubicBezTo>
                  <a:cubicBezTo>
                    <a:pt x="276939" y="124465"/>
                    <a:pt x="35903" y="15986"/>
                    <a:pt x="3624" y="14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A4FC5AD0-1C03-4F87-BF7E-209374E94122}"/>
                </a:ext>
              </a:extLst>
            </p:cNvPr>
            <p:cNvSpPr/>
            <p:nvPr/>
          </p:nvSpPr>
          <p:spPr>
            <a:xfrm>
              <a:off x="3809699" y="10899266"/>
              <a:ext cx="334055" cy="203152"/>
            </a:xfrm>
            <a:custGeom>
              <a:avLst/>
              <a:gdLst>
                <a:gd name="connsiteX0" fmla="*/ 159051 w 334055"/>
                <a:gd name="connsiteY0" fmla="*/ 25909 h 203152"/>
                <a:gd name="connsiteX1" fmla="*/ 28876 w 334055"/>
                <a:gd name="connsiteY1" fmla="*/ 30672 h 203152"/>
                <a:gd name="connsiteX2" fmla="*/ 6651 w 334055"/>
                <a:gd name="connsiteY2" fmla="*/ 97347 h 203152"/>
                <a:gd name="connsiteX3" fmla="*/ 119364 w 334055"/>
                <a:gd name="connsiteY3" fmla="*/ 197359 h 203152"/>
                <a:gd name="connsiteX4" fmla="*/ 168576 w 334055"/>
                <a:gd name="connsiteY4" fmla="*/ 189422 h 203152"/>
                <a:gd name="connsiteX5" fmla="*/ 171751 w 334055"/>
                <a:gd name="connsiteY5" fmla="*/ 175134 h 203152"/>
                <a:gd name="connsiteX6" fmla="*/ 214614 w 334055"/>
                <a:gd name="connsiteY6" fmla="*/ 143384 h 203152"/>
                <a:gd name="connsiteX7" fmla="*/ 251126 w 334055"/>
                <a:gd name="connsiteY7" fmla="*/ 122747 h 203152"/>
                <a:gd name="connsiteX8" fmla="*/ 333676 w 334055"/>
                <a:gd name="connsiteY8" fmla="*/ 119572 h 203152"/>
                <a:gd name="connsiteX9" fmla="*/ 214614 w 334055"/>
                <a:gd name="connsiteY9" fmla="*/ 116397 h 203152"/>
                <a:gd name="connsiteX10" fmla="*/ 136826 w 334055"/>
                <a:gd name="connsiteY10" fmla="*/ 168784 h 203152"/>
                <a:gd name="connsiteX11" fmla="*/ 32051 w 334055"/>
                <a:gd name="connsiteY11" fmla="*/ 100522 h 203152"/>
                <a:gd name="connsiteX12" fmla="*/ 32051 w 334055"/>
                <a:gd name="connsiteY12" fmla="*/ 71947 h 203152"/>
                <a:gd name="connsiteX13" fmla="*/ 49514 w 334055"/>
                <a:gd name="connsiteY13" fmla="*/ 2097 h 203152"/>
                <a:gd name="connsiteX14" fmla="*/ 159051 w 334055"/>
                <a:gd name="connsiteY14" fmla="*/ 25909 h 20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055" h="203152">
                  <a:moveTo>
                    <a:pt x="159051" y="25909"/>
                  </a:moveTo>
                  <a:cubicBezTo>
                    <a:pt x="155611" y="30671"/>
                    <a:pt x="54276" y="18766"/>
                    <a:pt x="28876" y="30672"/>
                  </a:cubicBezTo>
                  <a:cubicBezTo>
                    <a:pt x="3476" y="42578"/>
                    <a:pt x="-8430" y="69566"/>
                    <a:pt x="6651" y="97347"/>
                  </a:cubicBezTo>
                  <a:cubicBezTo>
                    <a:pt x="21732" y="125128"/>
                    <a:pt x="92377" y="182013"/>
                    <a:pt x="119364" y="197359"/>
                  </a:cubicBezTo>
                  <a:cubicBezTo>
                    <a:pt x="146351" y="212705"/>
                    <a:pt x="159845" y="193126"/>
                    <a:pt x="168576" y="189422"/>
                  </a:cubicBezTo>
                  <a:cubicBezTo>
                    <a:pt x="177307" y="185718"/>
                    <a:pt x="164078" y="182807"/>
                    <a:pt x="171751" y="175134"/>
                  </a:cubicBezTo>
                  <a:cubicBezTo>
                    <a:pt x="179424" y="167461"/>
                    <a:pt x="201385" y="152115"/>
                    <a:pt x="214614" y="143384"/>
                  </a:cubicBezTo>
                  <a:cubicBezTo>
                    <a:pt x="227843" y="134653"/>
                    <a:pt x="231282" y="126716"/>
                    <a:pt x="251126" y="122747"/>
                  </a:cubicBezTo>
                  <a:cubicBezTo>
                    <a:pt x="270970" y="118778"/>
                    <a:pt x="339761" y="120630"/>
                    <a:pt x="333676" y="119572"/>
                  </a:cubicBezTo>
                  <a:cubicBezTo>
                    <a:pt x="327591" y="118514"/>
                    <a:pt x="247422" y="108195"/>
                    <a:pt x="214614" y="116397"/>
                  </a:cubicBezTo>
                  <a:cubicBezTo>
                    <a:pt x="181806" y="124599"/>
                    <a:pt x="167253" y="171430"/>
                    <a:pt x="136826" y="168784"/>
                  </a:cubicBezTo>
                  <a:cubicBezTo>
                    <a:pt x="106399" y="166138"/>
                    <a:pt x="49513" y="116661"/>
                    <a:pt x="32051" y="100522"/>
                  </a:cubicBezTo>
                  <a:cubicBezTo>
                    <a:pt x="14589" y="84383"/>
                    <a:pt x="29141" y="88351"/>
                    <a:pt x="32051" y="71947"/>
                  </a:cubicBezTo>
                  <a:cubicBezTo>
                    <a:pt x="34961" y="55543"/>
                    <a:pt x="32052" y="12151"/>
                    <a:pt x="49514" y="2097"/>
                  </a:cubicBezTo>
                  <a:cubicBezTo>
                    <a:pt x="66976" y="-7957"/>
                    <a:pt x="162491" y="21147"/>
                    <a:pt x="159051" y="259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42625FBA-5245-4312-8F76-2DBB72E4FE7A}"/>
                </a:ext>
              </a:extLst>
            </p:cNvPr>
            <p:cNvSpPr/>
            <p:nvPr/>
          </p:nvSpPr>
          <p:spPr>
            <a:xfrm>
              <a:off x="3068199" y="10694730"/>
              <a:ext cx="676020" cy="689413"/>
            </a:xfrm>
            <a:custGeom>
              <a:avLst/>
              <a:gdLst>
                <a:gd name="connsiteX0" fmla="*/ 35364 w 676020"/>
                <a:gd name="connsiteY0" fmla="*/ 1845 h 689413"/>
                <a:gd name="connsiteX1" fmla="*/ 36951 w 676020"/>
                <a:gd name="connsiteY1" fmla="*/ 132020 h 689413"/>
                <a:gd name="connsiteX2" fmla="*/ 276664 w 676020"/>
                <a:gd name="connsiteY2" fmla="*/ 386020 h 689413"/>
                <a:gd name="connsiteX3" fmla="*/ 483039 w 676020"/>
                <a:gd name="connsiteY3" fmla="*/ 578108 h 689413"/>
                <a:gd name="connsiteX4" fmla="*/ 586226 w 676020"/>
                <a:gd name="connsiteY4" fmla="*/ 665420 h 689413"/>
                <a:gd name="connsiteX5" fmla="*/ 649726 w 676020"/>
                <a:gd name="connsiteY5" fmla="*/ 684470 h 689413"/>
                <a:gd name="connsiteX6" fmla="*/ 671951 w 676020"/>
                <a:gd name="connsiteY6" fmla="*/ 687645 h 689413"/>
                <a:gd name="connsiteX7" fmla="*/ 571939 w 676020"/>
                <a:gd name="connsiteY7" fmla="*/ 660658 h 689413"/>
                <a:gd name="connsiteX8" fmla="*/ 368739 w 676020"/>
                <a:gd name="connsiteY8" fmla="*/ 498733 h 689413"/>
                <a:gd name="connsiteX9" fmla="*/ 29014 w 676020"/>
                <a:gd name="connsiteY9" fmla="*/ 157420 h 689413"/>
                <a:gd name="connsiteX10" fmla="*/ 19489 w 676020"/>
                <a:gd name="connsiteY10" fmla="*/ 124083 h 689413"/>
                <a:gd name="connsiteX11" fmla="*/ 38539 w 676020"/>
                <a:gd name="connsiteY11" fmla="*/ 58995 h 689413"/>
                <a:gd name="connsiteX12" fmla="*/ 35364 w 676020"/>
                <a:gd name="connsiteY12" fmla="*/ 1845 h 6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020" h="689413">
                  <a:moveTo>
                    <a:pt x="35364" y="1845"/>
                  </a:moveTo>
                  <a:cubicBezTo>
                    <a:pt x="35099" y="14016"/>
                    <a:pt x="-3266" y="67991"/>
                    <a:pt x="36951" y="132020"/>
                  </a:cubicBezTo>
                  <a:cubicBezTo>
                    <a:pt x="77168" y="196049"/>
                    <a:pt x="202316" y="311672"/>
                    <a:pt x="276664" y="386020"/>
                  </a:cubicBezTo>
                  <a:cubicBezTo>
                    <a:pt x="351012" y="460368"/>
                    <a:pt x="431445" y="531541"/>
                    <a:pt x="483039" y="578108"/>
                  </a:cubicBezTo>
                  <a:cubicBezTo>
                    <a:pt x="534633" y="624675"/>
                    <a:pt x="558445" y="647693"/>
                    <a:pt x="586226" y="665420"/>
                  </a:cubicBezTo>
                  <a:cubicBezTo>
                    <a:pt x="614007" y="683147"/>
                    <a:pt x="635439" y="680766"/>
                    <a:pt x="649726" y="684470"/>
                  </a:cubicBezTo>
                  <a:cubicBezTo>
                    <a:pt x="664013" y="688174"/>
                    <a:pt x="684915" y="691614"/>
                    <a:pt x="671951" y="687645"/>
                  </a:cubicBezTo>
                  <a:cubicBezTo>
                    <a:pt x="658987" y="683676"/>
                    <a:pt x="622474" y="692143"/>
                    <a:pt x="571939" y="660658"/>
                  </a:cubicBezTo>
                  <a:cubicBezTo>
                    <a:pt x="521404" y="629173"/>
                    <a:pt x="459227" y="582606"/>
                    <a:pt x="368739" y="498733"/>
                  </a:cubicBezTo>
                  <a:cubicBezTo>
                    <a:pt x="278251" y="414860"/>
                    <a:pt x="87222" y="219862"/>
                    <a:pt x="29014" y="157420"/>
                  </a:cubicBezTo>
                  <a:cubicBezTo>
                    <a:pt x="-29194" y="94978"/>
                    <a:pt x="17902" y="140487"/>
                    <a:pt x="19489" y="124083"/>
                  </a:cubicBezTo>
                  <a:cubicBezTo>
                    <a:pt x="21076" y="107679"/>
                    <a:pt x="35364" y="76987"/>
                    <a:pt x="38539" y="58995"/>
                  </a:cubicBezTo>
                  <a:cubicBezTo>
                    <a:pt x="41714" y="41003"/>
                    <a:pt x="35629" y="-10326"/>
                    <a:pt x="35364" y="18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27EA2F2C-73F6-4B6B-B681-3C0CD2FF5FA3}"/>
                </a:ext>
              </a:extLst>
            </p:cNvPr>
            <p:cNvSpPr/>
            <p:nvPr/>
          </p:nvSpPr>
          <p:spPr>
            <a:xfrm>
              <a:off x="2878092" y="11097990"/>
              <a:ext cx="884287" cy="434969"/>
            </a:xfrm>
            <a:custGeom>
              <a:avLst/>
              <a:gdLst>
                <a:gd name="connsiteX0" fmla="*/ 46 w 884287"/>
                <a:gd name="connsiteY0" fmla="*/ 1810 h 434969"/>
                <a:gd name="connsiteX1" fmla="*/ 212771 w 884287"/>
                <a:gd name="connsiteY1" fmla="*/ 76423 h 434969"/>
                <a:gd name="connsiteX2" fmla="*/ 257221 w 884287"/>
                <a:gd name="connsiteY2" fmla="*/ 70073 h 434969"/>
                <a:gd name="connsiteX3" fmla="*/ 361996 w 884287"/>
                <a:gd name="connsiteY3" fmla="*/ 171673 h 434969"/>
                <a:gd name="connsiteX4" fmla="*/ 503283 w 884287"/>
                <a:gd name="connsiteY4" fmla="*/ 266923 h 434969"/>
                <a:gd name="connsiteX5" fmla="*/ 644571 w 884287"/>
                <a:gd name="connsiteY5" fmla="*/ 385985 h 434969"/>
                <a:gd name="connsiteX6" fmla="*/ 812846 w 884287"/>
                <a:gd name="connsiteY6" fmla="*/ 433610 h 434969"/>
                <a:gd name="connsiteX7" fmla="*/ 869996 w 884287"/>
                <a:gd name="connsiteY7" fmla="*/ 412973 h 434969"/>
                <a:gd name="connsiteX8" fmla="*/ 884283 w 884287"/>
                <a:gd name="connsiteY8" fmla="*/ 322485 h 434969"/>
                <a:gd name="connsiteX9" fmla="*/ 871583 w 884287"/>
                <a:gd name="connsiteY9" fmla="*/ 295498 h 434969"/>
                <a:gd name="connsiteX10" fmla="*/ 871583 w 884287"/>
                <a:gd name="connsiteY10" fmla="*/ 368523 h 434969"/>
                <a:gd name="connsiteX11" fmla="*/ 773158 w 884287"/>
                <a:gd name="connsiteY11" fmla="*/ 414560 h 434969"/>
                <a:gd name="connsiteX12" fmla="*/ 465183 w 884287"/>
                <a:gd name="connsiteY12" fmla="*/ 260573 h 434969"/>
                <a:gd name="connsiteX13" fmla="*/ 342946 w 884287"/>
                <a:gd name="connsiteY13" fmla="*/ 147860 h 434969"/>
                <a:gd name="connsiteX14" fmla="*/ 217533 w 884287"/>
                <a:gd name="connsiteY14" fmla="*/ 101823 h 434969"/>
                <a:gd name="connsiteX15" fmla="*/ 193721 w 884287"/>
                <a:gd name="connsiteY15" fmla="*/ 28798 h 434969"/>
                <a:gd name="connsiteX16" fmla="*/ 46 w 884287"/>
                <a:gd name="connsiteY16" fmla="*/ 1810 h 43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4287" h="434969">
                  <a:moveTo>
                    <a:pt x="46" y="1810"/>
                  </a:moveTo>
                  <a:cubicBezTo>
                    <a:pt x="3221" y="9748"/>
                    <a:pt x="169909" y="65046"/>
                    <a:pt x="212771" y="76423"/>
                  </a:cubicBezTo>
                  <a:cubicBezTo>
                    <a:pt x="255633" y="87800"/>
                    <a:pt x="232350" y="54198"/>
                    <a:pt x="257221" y="70073"/>
                  </a:cubicBezTo>
                  <a:cubicBezTo>
                    <a:pt x="282092" y="85948"/>
                    <a:pt x="320986" y="138865"/>
                    <a:pt x="361996" y="171673"/>
                  </a:cubicBezTo>
                  <a:cubicBezTo>
                    <a:pt x="403006" y="204481"/>
                    <a:pt x="456187" y="231204"/>
                    <a:pt x="503283" y="266923"/>
                  </a:cubicBezTo>
                  <a:cubicBezTo>
                    <a:pt x="550379" y="302642"/>
                    <a:pt x="592977" y="358204"/>
                    <a:pt x="644571" y="385985"/>
                  </a:cubicBezTo>
                  <a:cubicBezTo>
                    <a:pt x="696165" y="413766"/>
                    <a:pt x="775275" y="429112"/>
                    <a:pt x="812846" y="433610"/>
                  </a:cubicBezTo>
                  <a:cubicBezTo>
                    <a:pt x="850417" y="438108"/>
                    <a:pt x="858090" y="431494"/>
                    <a:pt x="869996" y="412973"/>
                  </a:cubicBezTo>
                  <a:cubicBezTo>
                    <a:pt x="881902" y="394452"/>
                    <a:pt x="884019" y="342064"/>
                    <a:pt x="884283" y="322485"/>
                  </a:cubicBezTo>
                  <a:cubicBezTo>
                    <a:pt x="884547" y="302906"/>
                    <a:pt x="873700" y="287825"/>
                    <a:pt x="871583" y="295498"/>
                  </a:cubicBezTo>
                  <a:cubicBezTo>
                    <a:pt x="869466" y="303171"/>
                    <a:pt x="887987" y="348679"/>
                    <a:pt x="871583" y="368523"/>
                  </a:cubicBezTo>
                  <a:cubicBezTo>
                    <a:pt x="855179" y="388367"/>
                    <a:pt x="840891" y="432552"/>
                    <a:pt x="773158" y="414560"/>
                  </a:cubicBezTo>
                  <a:cubicBezTo>
                    <a:pt x="705425" y="396568"/>
                    <a:pt x="536885" y="305023"/>
                    <a:pt x="465183" y="260573"/>
                  </a:cubicBezTo>
                  <a:cubicBezTo>
                    <a:pt x="393481" y="216123"/>
                    <a:pt x="384221" y="174318"/>
                    <a:pt x="342946" y="147860"/>
                  </a:cubicBezTo>
                  <a:cubicBezTo>
                    <a:pt x="301671" y="121402"/>
                    <a:pt x="242404" y="121667"/>
                    <a:pt x="217533" y="101823"/>
                  </a:cubicBezTo>
                  <a:cubicBezTo>
                    <a:pt x="192662" y="81979"/>
                    <a:pt x="229969" y="43879"/>
                    <a:pt x="193721" y="28798"/>
                  </a:cubicBezTo>
                  <a:cubicBezTo>
                    <a:pt x="157473" y="13717"/>
                    <a:pt x="-3129" y="-6128"/>
                    <a:pt x="46" y="18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79556104-C1FA-4CC7-BFA3-A85069AA6A4F}"/>
                </a:ext>
              </a:extLst>
            </p:cNvPr>
            <p:cNvSpPr/>
            <p:nvPr/>
          </p:nvSpPr>
          <p:spPr>
            <a:xfrm>
              <a:off x="3484509" y="11294942"/>
              <a:ext cx="195241" cy="168474"/>
            </a:xfrm>
            <a:custGeom>
              <a:avLst/>
              <a:gdLst>
                <a:gd name="connsiteX0" fmla="*/ 193729 w 195241"/>
                <a:gd name="connsiteY0" fmla="*/ 84258 h 168474"/>
                <a:gd name="connsiteX1" fmla="*/ 138166 w 195241"/>
                <a:gd name="connsiteY1" fmla="*/ 152521 h 168474"/>
                <a:gd name="connsiteX2" fmla="*/ 88954 w 195241"/>
                <a:gd name="connsiteY2" fmla="*/ 147758 h 168474"/>
                <a:gd name="connsiteX3" fmla="*/ 12754 w 195241"/>
                <a:gd name="connsiteY3" fmla="*/ 76321 h 168474"/>
                <a:gd name="connsiteX4" fmla="*/ 19104 w 195241"/>
                <a:gd name="connsiteY4" fmla="*/ 25521 h 168474"/>
                <a:gd name="connsiteX5" fmla="*/ 47679 w 195241"/>
                <a:gd name="connsiteY5" fmla="*/ 121 h 168474"/>
                <a:gd name="connsiteX6" fmla="*/ 54 w 195241"/>
                <a:gd name="connsiteY6" fmla="*/ 35046 h 168474"/>
                <a:gd name="connsiteX7" fmla="*/ 58791 w 195241"/>
                <a:gd name="connsiteY7" fmla="*/ 131883 h 168474"/>
                <a:gd name="connsiteX8" fmla="*/ 166741 w 195241"/>
                <a:gd name="connsiteY8" fmla="*/ 168396 h 168474"/>
                <a:gd name="connsiteX9" fmla="*/ 193729 w 195241"/>
                <a:gd name="connsiteY9" fmla="*/ 84258 h 16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41" h="168474">
                  <a:moveTo>
                    <a:pt x="193729" y="84258"/>
                  </a:moveTo>
                  <a:cubicBezTo>
                    <a:pt x="188967" y="81612"/>
                    <a:pt x="155628" y="141938"/>
                    <a:pt x="138166" y="152521"/>
                  </a:cubicBezTo>
                  <a:cubicBezTo>
                    <a:pt x="120703" y="163104"/>
                    <a:pt x="109856" y="160458"/>
                    <a:pt x="88954" y="147758"/>
                  </a:cubicBezTo>
                  <a:cubicBezTo>
                    <a:pt x="68052" y="135058"/>
                    <a:pt x="24396" y="96694"/>
                    <a:pt x="12754" y="76321"/>
                  </a:cubicBezTo>
                  <a:cubicBezTo>
                    <a:pt x="1112" y="55948"/>
                    <a:pt x="13283" y="38221"/>
                    <a:pt x="19104" y="25521"/>
                  </a:cubicBezTo>
                  <a:cubicBezTo>
                    <a:pt x="24925" y="12821"/>
                    <a:pt x="50854" y="-1466"/>
                    <a:pt x="47679" y="121"/>
                  </a:cubicBezTo>
                  <a:cubicBezTo>
                    <a:pt x="44504" y="1708"/>
                    <a:pt x="-1798" y="13086"/>
                    <a:pt x="54" y="35046"/>
                  </a:cubicBezTo>
                  <a:cubicBezTo>
                    <a:pt x="1906" y="57006"/>
                    <a:pt x="31010" y="109658"/>
                    <a:pt x="58791" y="131883"/>
                  </a:cubicBezTo>
                  <a:cubicBezTo>
                    <a:pt x="86572" y="154108"/>
                    <a:pt x="140812" y="169719"/>
                    <a:pt x="166741" y="168396"/>
                  </a:cubicBezTo>
                  <a:cubicBezTo>
                    <a:pt x="192670" y="167073"/>
                    <a:pt x="198491" y="86904"/>
                    <a:pt x="193729" y="84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852D429B-147C-4065-8F1D-1FAF32FB4FD7}"/>
                </a:ext>
              </a:extLst>
            </p:cNvPr>
            <p:cNvSpPr/>
            <p:nvPr/>
          </p:nvSpPr>
          <p:spPr>
            <a:xfrm>
              <a:off x="1219587" y="10988839"/>
              <a:ext cx="1815018" cy="350109"/>
            </a:xfrm>
            <a:custGeom>
              <a:avLst/>
              <a:gdLst>
                <a:gd name="connsiteX0" fmla="*/ 9773 w 1815018"/>
                <a:gd name="connsiteY0" fmla="*/ 70321 h 350109"/>
                <a:gd name="connsiteX1" fmla="*/ 91053 w 1815018"/>
                <a:gd name="connsiteY1" fmla="*/ 50001 h 350109"/>
                <a:gd name="connsiteX2" fmla="*/ 375533 w 1815018"/>
                <a:gd name="connsiteY2" fmla="*/ 44921 h 350109"/>
                <a:gd name="connsiteX3" fmla="*/ 878453 w 1815018"/>
                <a:gd name="connsiteY3" fmla="*/ 298921 h 350109"/>
                <a:gd name="connsiteX4" fmla="*/ 1391533 w 1815018"/>
                <a:gd name="connsiteY4" fmla="*/ 349721 h 350109"/>
                <a:gd name="connsiteX5" fmla="*/ 1676013 w 1815018"/>
                <a:gd name="connsiteY5" fmla="*/ 288761 h 350109"/>
                <a:gd name="connsiteX6" fmla="*/ 1813173 w 1815018"/>
                <a:gd name="connsiteY6" fmla="*/ 161761 h 350109"/>
                <a:gd name="connsiteX7" fmla="*/ 1584573 w 1815018"/>
                <a:gd name="connsiteY7" fmla="*/ 253201 h 350109"/>
                <a:gd name="connsiteX8" fmla="*/ 868293 w 1815018"/>
                <a:gd name="connsiteY8" fmla="*/ 207481 h 350109"/>
                <a:gd name="connsiteX9" fmla="*/ 284093 w 1815018"/>
                <a:gd name="connsiteY9" fmla="*/ 4281 h 350109"/>
                <a:gd name="connsiteX10" fmla="*/ 9773 w 1815018"/>
                <a:gd name="connsiteY10" fmla="*/ 70321 h 35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5018" h="350109">
                  <a:moveTo>
                    <a:pt x="9773" y="70321"/>
                  </a:moveTo>
                  <a:cubicBezTo>
                    <a:pt x="-22400" y="77941"/>
                    <a:pt x="30093" y="54234"/>
                    <a:pt x="91053" y="50001"/>
                  </a:cubicBezTo>
                  <a:cubicBezTo>
                    <a:pt x="152013" y="45768"/>
                    <a:pt x="244300" y="3434"/>
                    <a:pt x="375533" y="44921"/>
                  </a:cubicBezTo>
                  <a:cubicBezTo>
                    <a:pt x="506766" y="86408"/>
                    <a:pt x="709120" y="248121"/>
                    <a:pt x="878453" y="298921"/>
                  </a:cubicBezTo>
                  <a:cubicBezTo>
                    <a:pt x="1047786" y="349721"/>
                    <a:pt x="1258606" y="351414"/>
                    <a:pt x="1391533" y="349721"/>
                  </a:cubicBezTo>
                  <a:cubicBezTo>
                    <a:pt x="1524460" y="348028"/>
                    <a:pt x="1605740" y="320088"/>
                    <a:pt x="1676013" y="288761"/>
                  </a:cubicBezTo>
                  <a:cubicBezTo>
                    <a:pt x="1746286" y="257434"/>
                    <a:pt x="1828413" y="167688"/>
                    <a:pt x="1813173" y="161761"/>
                  </a:cubicBezTo>
                  <a:cubicBezTo>
                    <a:pt x="1797933" y="155834"/>
                    <a:pt x="1742053" y="245581"/>
                    <a:pt x="1584573" y="253201"/>
                  </a:cubicBezTo>
                  <a:cubicBezTo>
                    <a:pt x="1427093" y="260821"/>
                    <a:pt x="1085040" y="248968"/>
                    <a:pt x="868293" y="207481"/>
                  </a:cubicBezTo>
                  <a:cubicBezTo>
                    <a:pt x="651546" y="165994"/>
                    <a:pt x="426333" y="27988"/>
                    <a:pt x="284093" y="4281"/>
                  </a:cubicBezTo>
                  <a:cubicBezTo>
                    <a:pt x="141853" y="-19426"/>
                    <a:pt x="41946" y="62701"/>
                    <a:pt x="9773" y="703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CB6233E3-5AE8-401A-B9A0-B7EC24154B95}"/>
                </a:ext>
              </a:extLst>
            </p:cNvPr>
            <p:cNvSpPr/>
            <p:nvPr/>
          </p:nvSpPr>
          <p:spPr>
            <a:xfrm>
              <a:off x="4641850" y="8017230"/>
              <a:ext cx="577252" cy="580670"/>
            </a:xfrm>
            <a:custGeom>
              <a:avLst/>
              <a:gdLst>
                <a:gd name="connsiteX0" fmla="*/ 0 w 577252"/>
                <a:gd name="connsiteY0" fmla="*/ 580670 h 580670"/>
                <a:gd name="connsiteX1" fmla="*/ 165100 w 577252"/>
                <a:gd name="connsiteY1" fmla="*/ 399695 h 580670"/>
                <a:gd name="connsiteX2" fmla="*/ 561975 w 577252"/>
                <a:gd name="connsiteY2" fmla="*/ 15520 h 580670"/>
                <a:gd name="connsiteX3" fmla="*/ 501650 w 577252"/>
                <a:gd name="connsiteY3" fmla="*/ 69495 h 580670"/>
                <a:gd name="connsiteX4" fmla="*/ 0 w 577252"/>
                <a:gd name="connsiteY4" fmla="*/ 580670 h 58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52" h="580670">
                  <a:moveTo>
                    <a:pt x="0" y="580670"/>
                  </a:moveTo>
                  <a:cubicBezTo>
                    <a:pt x="35719" y="537278"/>
                    <a:pt x="71438" y="493887"/>
                    <a:pt x="165100" y="399695"/>
                  </a:cubicBezTo>
                  <a:cubicBezTo>
                    <a:pt x="258762" y="305503"/>
                    <a:pt x="505884" y="70553"/>
                    <a:pt x="561975" y="15520"/>
                  </a:cubicBezTo>
                  <a:cubicBezTo>
                    <a:pt x="618066" y="-39513"/>
                    <a:pt x="501650" y="69495"/>
                    <a:pt x="501650" y="69495"/>
                  </a:cubicBezTo>
                  <a:lnTo>
                    <a:pt x="0" y="5806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8CD87896-411A-4B34-A59B-D372CD1A24C1}"/>
                </a:ext>
              </a:extLst>
            </p:cNvPr>
            <p:cNvSpPr/>
            <p:nvPr/>
          </p:nvSpPr>
          <p:spPr>
            <a:xfrm>
              <a:off x="4581337" y="8462716"/>
              <a:ext cx="348331" cy="1669247"/>
            </a:xfrm>
            <a:custGeom>
              <a:avLst/>
              <a:gdLst>
                <a:gd name="connsiteX0" fmla="*/ 76388 w 348331"/>
                <a:gd name="connsiteY0" fmla="*/ 11359 h 1669247"/>
                <a:gd name="connsiteX1" fmla="*/ 92263 w 348331"/>
                <a:gd name="connsiteY1" fmla="*/ 449509 h 1669247"/>
                <a:gd name="connsiteX2" fmla="*/ 336738 w 348331"/>
                <a:gd name="connsiteY2" fmla="*/ 1440109 h 1669247"/>
                <a:gd name="connsiteX3" fmla="*/ 308163 w 348331"/>
                <a:gd name="connsiteY3" fmla="*/ 1668709 h 1669247"/>
                <a:gd name="connsiteX4" fmla="*/ 301813 w 348331"/>
                <a:gd name="connsiteY4" fmla="*/ 1408359 h 1669247"/>
                <a:gd name="connsiteX5" fmla="*/ 63688 w 348331"/>
                <a:gd name="connsiteY5" fmla="*/ 395534 h 1669247"/>
                <a:gd name="connsiteX6" fmla="*/ 188 w 348331"/>
                <a:gd name="connsiteY6" fmla="*/ 151059 h 1669247"/>
                <a:gd name="connsiteX7" fmla="*/ 76388 w 348331"/>
                <a:gd name="connsiteY7" fmla="*/ 11359 h 166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331" h="1669247">
                  <a:moveTo>
                    <a:pt x="76388" y="11359"/>
                  </a:moveTo>
                  <a:cubicBezTo>
                    <a:pt x="91734" y="61101"/>
                    <a:pt x="48871" y="211384"/>
                    <a:pt x="92263" y="449509"/>
                  </a:cubicBezTo>
                  <a:cubicBezTo>
                    <a:pt x="135655" y="687634"/>
                    <a:pt x="300755" y="1236909"/>
                    <a:pt x="336738" y="1440109"/>
                  </a:cubicBezTo>
                  <a:cubicBezTo>
                    <a:pt x="372721" y="1643309"/>
                    <a:pt x="313984" y="1674001"/>
                    <a:pt x="308163" y="1668709"/>
                  </a:cubicBezTo>
                  <a:cubicBezTo>
                    <a:pt x="302342" y="1663417"/>
                    <a:pt x="342559" y="1620555"/>
                    <a:pt x="301813" y="1408359"/>
                  </a:cubicBezTo>
                  <a:cubicBezTo>
                    <a:pt x="261067" y="1196163"/>
                    <a:pt x="113959" y="605084"/>
                    <a:pt x="63688" y="395534"/>
                  </a:cubicBezTo>
                  <a:cubicBezTo>
                    <a:pt x="13417" y="185984"/>
                    <a:pt x="-1929" y="214559"/>
                    <a:pt x="188" y="151059"/>
                  </a:cubicBezTo>
                  <a:cubicBezTo>
                    <a:pt x="2305" y="87559"/>
                    <a:pt x="61042" y="-38383"/>
                    <a:pt x="76388" y="113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76827D31-2209-40C3-AA95-F02A963BB61F}"/>
                </a:ext>
              </a:extLst>
            </p:cNvPr>
            <p:cNvSpPr/>
            <p:nvPr/>
          </p:nvSpPr>
          <p:spPr>
            <a:xfrm>
              <a:off x="4672682" y="8366742"/>
              <a:ext cx="478651" cy="418498"/>
            </a:xfrm>
            <a:custGeom>
              <a:avLst/>
              <a:gdLst>
                <a:gd name="connsiteX0" fmla="*/ 473993 w 478651"/>
                <a:gd name="connsiteY0" fmla="*/ 8908 h 418498"/>
                <a:gd name="connsiteX1" fmla="*/ 381918 w 478651"/>
                <a:gd name="connsiteY1" fmla="*/ 59708 h 418498"/>
                <a:gd name="connsiteX2" fmla="*/ 121568 w 478651"/>
                <a:gd name="connsiteY2" fmla="*/ 342283 h 418498"/>
                <a:gd name="connsiteX3" fmla="*/ 4093 w 478651"/>
                <a:gd name="connsiteY3" fmla="*/ 418483 h 418498"/>
                <a:gd name="connsiteX4" fmla="*/ 32668 w 478651"/>
                <a:gd name="connsiteY4" fmla="*/ 348633 h 418498"/>
                <a:gd name="connsiteX5" fmla="*/ 89818 w 478651"/>
                <a:gd name="connsiteY5" fmla="*/ 316883 h 418498"/>
                <a:gd name="connsiteX6" fmla="*/ 254918 w 478651"/>
                <a:gd name="connsiteY6" fmla="*/ 186708 h 418498"/>
                <a:gd name="connsiteX7" fmla="*/ 473993 w 478651"/>
                <a:gd name="connsiteY7" fmla="*/ 8908 h 41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651" h="418498">
                  <a:moveTo>
                    <a:pt x="473993" y="8908"/>
                  </a:moveTo>
                  <a:cubicBezTo>
                    <a:pt x="495160" y="-12259"/>
                    <a:pt x="440655" y="4146"/>
                    <a:pt x="381918" y="59708"/>
                  </a:cubicBezTo>
                  <a:cubicBezTo>
                    <a:pt x="323181" y="115270"/>
                    <a:pt x="184539" y="282487"/>
                    <a:pt x="121568" y="342283"/>
                  </a:cubicBezTo>
                  <a:cubicBezTo>
                    <a:pt x="58597" y="402079"/>
                    <a:pt x="18910" y="417425"/>
                    <a:pt x="4093" y="418483"/>
                  </a:cubicBezTo>
                  <a:cubicBezTo>
                    <a:pt x="-10724" y="419541"/>
                    <a:pt x="18381" y="365566"/>
                    <a:pt x="32668" y="348633"/>
                  </a:cubicBezTo>
                  <a:cubicBezTo>
                    <a:pt x="46955" y="331700"/>
                    <a:pt x="52776" y="343870"/>
                    <a:pt x="89818" y="316883"/>
                  </a:cubicBezTo>
                  <a:cubicBezTo>
                    <a:pt x="126860" y="289896"/>
                    <a:pt x="196710" y="236450"/>
                    <a:pt x="254918" y="186708"/>
                  </a:cubicBezTo>
                  <a:cubicBezTo>
                    <a:pt x="313126" y="136966"/>
                    <a:pt x="452826" y="30075"/>
                    <a:pt x="473993" y="89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1D6485EE-6C65-4150-9C22-B14152BADED8}"/>
                </a:ext>
              </a:extLst>
            </p:cNvPr>
            <p:cNvSpPr/>
            <p:nvPr/>
          </p:nvSpPr>
          <p:spPr>
            <a:xfrm>
              <a:off x="4655825" y="8693141"/>
              <a:ext cx="527199" cy="250834"/>
            </a:xfrm>
            <a:custGeom>
              <a:avLst/>
              <a:gdLst>
                <a:gd name="connsiteX0" fmla="*/ 5075 w 527199"/>
                <a:gd name="connsiteY0" fmla="*/ 9 h 250834"/>
                <a:gd name="connsiteX1" fmla="*/ 519425 w 527199"/>
                <a:gd name="connsiteY1" fmla="*/ 41284 h 250834"/>
                <a:gd name="connsiteX2" fmla="*/ 294000 w 527199"/>
                <a:gd name="connsiteY2" fmla="*/ 120659 h 250834"/>
                <a:gd name="connsiteX3" fmla="*/ 5075 w 527199"/>
                <a:gd name="connsiteY3" fmla="*/ 250834 h 250834"/>
                <a:gd name="connsiteX4" fmla="*/ 138425 w 527199"/>
                <a:gd name="connsiteY4" fmla="*/ 190509 h 250834"/>
                <a:gd name="connsiteX5" fmla="*/ 376550 w 527199"/>
                <a:gd name="connsiteY5" fmla="*/ 85734 h 250834"/>
                <a:gd name="connsiteX6" fmla="*/ 265425 w 527199"/>
                <a:gd name="connsiteY6" fmla="*/ 44459 h 250834"/>
                <a:gd name="connsiteX7" fmla="*/ 5075 w 527199"/>
                <a:gd name="connsiteY7" fmla="*/ 9 h 25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199" h="250834">
                  <a:moveTo>
                    <a:pt x="5075" y="9"/>
                  </a:moveTo>
                  <a:cubicBezTo>
                    <a:pt x="47408" y="-520"/>
                    <a:pt x="471271" y="21176"/>
                    <a:pt x="519425" y="41284"/>
                  </a:cubicBezTo>
                  <a:cubicBezTo>
                    <a:pt x="567579" y="61392"/>
                    <a:pt x="379725" y="85734"/>
                    <a:pt x="294000" y="120659"/>
                  </a:cubicBezTo>
                  <a:cubicBezTo>
                    <a:pt x="208275" y="155584"/>
                    <a:pt x="31004" y="239192"/>
                    <a:pt x="5075" y="250834"/>
                  </a:cubicBezTo>
                  <a:lnTo>
                    <a:pt x="138425" y="190509"/>
                  </a:lnTo>
                  <a:cubicBezTo>
                    <a:pt x="200337" y="162992"/>
                    <a:pt x="355383" y="110076"/>
                    <a:pt x="376550" y="85734"/>
                  </a:cubicBezTo>
                  <a:cubicBezTo>
                    <a:pt x="397717" y="61392"/>
                    <a:pt x="333687" y="59805"/>
                    <a:pt x="265425" y="44459"/>
                  </a:cubicBezTo>
                  <a:cubicBezTo>
                    <a:pt x="197163" y="29113"/>
                    <a:pt x="-37258" y="538"/>
                    <a:pt x="5075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7428DAE3-0AED-4CC8-9841-D477993BC272}"/>
                </a:ext>
              </a:extLst>
            </p:cNvPr>
            <p:cNvSpPr/>
            <p:nvPr/>
          </p:nvSpPr>
          <p:spPr>
            <a:xfrm>
              <a:off x="4853366" y="8978641"/>
              <a:ext cx="359441" cy="810549"/>
            </a:xfrm>
            <a:custGeom>
              <a:avLst/>
              <a:gdLst>
                <a:gd name="connsiteX0" fmla="*/ 201234 w 359441"/>
                <a:gd name="connsiteY0" fmla="*/ 259 h 810549"/>
                <a:gd name="connsiteX1" fmla="*/ 150434 w 359441"/>
                <a:gd name="connsiteY1" fmla="*/ 251084 h 810549"/>
                <a:gd name="connsiteX2" fmla="*/ 356809 w 359441"/>
                <a:gd name="connsiteY2" fmla="*/ 781309 h 810549"/>
                <a:gd name="connsiteX3" fmla="*/ 252034 w 359441"/>
                <a:gd name="connsiteY3" fmla="*/ 689234 h 810549"/>
                <a:gd name="connsiteX4" fmla="*/ 36134 w 359441"/>
                <a:gd name="connsiteY4" fmla="*/ 247909 h 810549"/>
                <a:gd name="connsiteX5" fmla="*/ 13909 w 359441"/>
                <a:gd name="connsiteY5" fmla="*/ 203459 h 810549"/>
                <a:gd name="connsiteX6" fmla="*/ 201234 w 359441"/>
                <a:gd name="connsiteY6" fmla="*/ 259 h 81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441" h="810549">
                  <a:moveTo>
                    <a:pt x="201234" y="259"/>
                  </a:moveTo>
                  <a:cubicBezTo>
                    <a:pt x="223988" y="8197"/>
                    <a:pt x="124505" y="120909"/>
                    <a:pt x="150434" y="251084"/>
                  </a:cubicBezTo>
                  <a:cubicBezTo>
                    <a:pt x="176363" y="381259"/>
                    <a:pt x="339876" y="708284"/>
                    <a:pt x="356809" y="781309"/>
                  </a:cubicBezTo>
                  <a:cubicBezTo>
                    <a:pt x="373742" y="854334"/>
                    <a:pt x="305480" y="778134"/>
                    <a:pt x="252034" y="689234"/>
                  </a:cubicBezTo>
                  <a:cubicBezTo>
                    <a:pt x="198588" y="600334"/>
                    <a:pt x="75821" y="328872"/>
                    <a:pt x="36134" y="247909"/>
                  </a:cubicBezTo>
                  <a:cubicBezTo>
                    <a:pt x="-3554" y="166947"/>
                    <a:pt x="-9903" y="238384"/>
                    <a:pt x="13909" y="203459"/>
                  </a:cubicBezTo>
                  <a:cubicBezTo>
                    <a:pt x="37721" y="168534"/>
                    <a:pt x="178480" y="-7679"/>
                    <a:pt x="201234" y="2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F7585D72-D6CA-4E99-890C-499C4488EF28}"/>
                </a:ext>
              </a:extLst>
            </p:cNvPr>
            <p:cNvSpPr/>
            <p:nvPr/>
          </p:nvSpPr>
          <p:spPr>
            <a:xfrm>
              <a:off x="4990799" y="9324534"/>
              <a:ext cx="235657" cy="114093"/>
            </a:xfrm>
            <a:custGeom>
              <a:avLst/>
              <a:gdLst>
                <a:gd name="connsiteX0" fmla="*/ 225726 w 235657"/>
                <a:gd name="connsiteY0" fmla="*/ 441 h 114093"/>
                <a:gd name="connsiteX1" fmla="*/ 301 w 235657"/>
                <a:gd name="connsiteY1" fmla="*/ 111566 h 114093"/>
                <a:gd name="connsiteX2" fmla="*/ 178101 w 235657"/>
                <a:gd name="connsiteY2" fmla="*/ 73466 h 114093"/>
                <a:gd name="connsiteX3" fmla="*/ 225726 w 235657"/>
                <a:gd name="connsiteY3" fmla="*/ 441 h 11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657" h="114093">
                  <a:moveTo>
                    <a:pt x="225726" y="441"/>
                  </a:moveTo>
                  <a:cubicBezTo>
                    <a:pt x="196093" y="6791"/>
                    <a:pt x="8238" y="99395"/>
                    <a:pt x="301" y="111566"/>
                  </a:cubicBezTo>
                  <a:cubicBezTo>
                    <a:pt x="-7636" y="123737"/>
                    <a:pt x="143705" y="88812"/>
                    <a:pt x="178101" y="73466"/>
                  </a:cubicBezTo>
                  <a:cubicBezTo>
                    <a:pt x="212497" y="58120"/>
                    <a:pt x="255359" y="-5909"/>
                    <a:pt x="225726" y="4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162E1D3A-CE4B-4CB8-A21C-73068344A941}"/>
                </a:ext>
              </a:extLst>
            </p:cNvPr>
            <p:cNvSpPr/>
            <p:nvPr/>
          </p:nvSpPr>
          <p:spPr>
            <a:xfrm>
              <a:off x="5013262" y="9796536"/>
              <a:ext cx="217628" cy="621880"/>
            </a:xfrm>
            <a:custGeom>
              <a:avLst/>
              <a:gdLst>
                <a:gd name="connsiteX0" fmla="*/ 212788 w 217628"/>
                <a:gd name="connsiteY0" fmla="*/ 58664 h 621880"/>
                <a:gd name="connsiteX1" fmla="*/ 44513 w 217628"/>
                <a:gd name="connsiteY1" fmla="*/ 573014 h 621880"/>
                <a:gd name="connsiteX2" fmla="*/ 63 w 217628"/>
                <a:gd name="connsiteY2" fmla="*/ 588889 h 621880"/>
                <a:gd name="connsiteX3" fmla="*/ 38163 w 217628"/>
                <a:gd name="connsiteY3" fmla="*/ 468239 h 621880"/>
                <a:gd name="connsiteX4" fmla="*/ 161988 w 217628"/>
                <a:gd name="connsiteY4" fmla="*/ 55489 h 621880"/>
                <a:gd name="connsiteX5" fmla="*/ 212788 w 217628"/>
                <a:gd name="connsiteY5" fmla="*/ 58664 h 62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628" h="621880">
                  <a:moveTo>
                    <a:pt x="212788" y="58664"/>
                  </a:moveTo>
                  <a:cubicBezTo>
                    <a:pt x="193209" y="144918"/>
                    <a:pt x="79967" y="484643"/>
                    <a:pt x="44513" y="573014"/>
                  </a:cubicBezTo>
                  <a:cubicBezTo>
                    <a:pt x="9059" y="661385"/>
                    <a:pt x="1121" y="606351"/>
                    <a:pt x="63" y="588889"/>
                  </a:cubicBezTo>
                  <a:cubicBezTo>
                    <a:pt x="-995" y="571427"/>
                    <a:pt x="11175" y="557139"/>
                    <a:pt x="38163" y="468239"/>
                  </a:cubicBezTo>
                  <a:cubicBezTo>
                    <a:pt x="65150" y="379339"/>
                    <a:pt x="136059" y="121106"/>
                    <a:pt x="161988" y="55489"/>
                  </a:cubicBezTo>
                  <a:cubicBezTo>
                    <a:pt x="187917" y="-10128"/>
                    <a:pt x="232367" y="-27590"/>
                    <a:pt x="212788" y="586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CE734C08-A3A7-476D-BEA9-A898769A6CE3}"/>
                </a:ext>
              </a:extLst>
            </p:cNvPr>
            <p:cNvSpPr/>
            <p:nvPr/>
          </p:nvSpPr>
          <p:spPr>
            <a:xfrm>
              <a:off x="4635375" y="9530325"/>
              <a:ext cx="282371" cy="1784470"/>
            </a:xfrm>
            <a:custGeom>
              <a:avLst/>
              <a:gdLst>
                <a:gd name="connsiteX0" fmla="*/ 177925 w 282371"/>
                <a:gd name="connsiteY0" fmla="*/ 58175 h 1784470"/>
                <a:gd name="connsiteX1" fmla="*/ 177925 w 282371"/>
                <a:gd name="connsiteY1" fmla="*/ 115325 h 1784470"/>
                <a:gd name="connsiteX2" fmla="*/ 200150 w 282371"/>
                <a:gd name="connsiteY2" fmla="*/ 1067825 h 1784470"/>
                <a:gd name="connsiteX3" fmla="*/ 125 w 282371"/>
                <a:gd name="connsiteY3" fmla="*/ 1775850 h 1784470"/>
                <a:gd name="connsiteX4" fmla="*/ 171575 w 282371"/>
                <a:gd name="connsiteY4" fmla="*/ 1423425 h 1784470"/>
                <a:gd name="connsiteX5" fmla="*/ 266825 w 282371"/>
                <a:gd name="connsiteY5" fmla="*/ 867800 h 1784470"/>
                <a:gd name="connsiteX6" fmla="*/ 276350 w 282371"/>
                <a:gd name="connsiteY6" fmla="*/ 493150 h 1784470"/>
                <a:gd name="connsiteX7" fmla="*/ 177925 w 282371"/>
                <a:gd name="connsiteY7" fmla="*/ 58175 h 178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371" h="1784470">
                  <a:moveTo>
                    <a:pt x="177925" y="58175"/>
                  </a:moveTo>
                  <a:cubicBezTo>
                    <a:pt x="161521" y="-4796"/>
                    <a:pt x="174221" y="-52950"/>
                    <a:pt x="177925" y="115325"/>
                  </a:cubicBezTo>
                  <a:cubicBezTo>
                    <a:pt x="181629" y="283600"/>
                    <a:pt x="229783" y="791071"/>
                    <a:pt x="200150" y="1067825"/>
                  </a:cubicBezTo>
                  <a:cubicBezTo>
                    <a:pt x="170517" y="1344579"/>
                    <a:pt x="4887" y="1716583"/>
                    <a:pt x="125" y="1775850"/>
                  </a:cubicBezTo>
                  <a:cubicBezTo>
                    <a:pt x="-4638" y="1835117"/>
                    <a:pt x="127125" y="1574767"/>
                    <a:pt x="171575" y="1423425"/>
                  </a:cubicBezTo>
                  <a:cubicBezTo>
                    <a:pt x="216025" y="1272083"/>
                    <a:pt x="249363" y="1022846"/>
                    <a:pt x="266825" y="867800"/>
                  </a:cubicBezTo>
                  <a:cubicBezTo>
                    <a:pt x="284287" y="712754"/>
                    <a:pt x="286404" y="625971"/>
                    <a:pt x="276350" y="493150"/>
                  </a:cubicBezTo>
                  <a:cubicBezTo>
                    <a:pt x="266296" y="360329"/>
                    <a:pt x="194329" y="121146"/>
                    <a:pt x="177925" y="581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ED0DEC12-DE10-47F6-861C-1642A8F05893}"/>
                </a:ext>
              </a:extLst>
            </p:cNvPr>
            <p:cNvSpPr/>
            <p:nvPr/>
          </p:nvSpPr>
          <p:spPr>
            <a:xfrm>
              <a:off x="4095556" y="11065033"/>
              <a:ext cx="687311" cy="1075426"/>
            </a:xfrm>
            <a:custGeom>
              <a:avLst/>
              <a:gdLst>
                <a:gd name="connsiteX0" fmla="*/ 673294 w 687311"/>
                <a:gd name="connsiteY0" fmla="*/ 37942 h 1075426"/>
                <a:gd name="connsiteX1" fmla="*/ 603444 w 687311"/>
                <a:gd name="connsiteY1" fmla="*/ 139542 h 1075426"/>
                <a:gd name="connsiteX2" fmla="*/ 92269 w 687311"/>
                <a:gd name="connsiteY2" fmla="*/ 1003142 h 1075426"/>
                <a:gd name="connsiteX3" fmla="*/ 194 w 687311"/>
                <a:gd name="connsiteY3" fmla="*/ 1009492 h 1075426"/>
                <a:gd name="connsiteX4" fmla="*/ 76394 w 687311"/>
                <a:gd name="connsiteY4" fmla="*/ 853917 h 1075426"/>
                <a:gd name="connsiteX5" fmla="*/ 327219 w 687311"/>
                <a:gd name="connsiteY5" fmla="*/ 663417 h 1075426"/>
                <a:gd name="connsiteX6" fmla="*/ 460569 w 687311"/>
                <a:gd name="connsiteY6" fmla="*/ 517367 h 1075426"/>
                <a:gd name="connsiteX7" fmla="*/ 673294 w 687311"/>
                <a:gd name="connsiteY7" fmla="*/ 37942 h 107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311" h="1075426">
                  <a:moveTo>
                    <a:pt x="673294" y="37942"/>
                  </a:moveTo>
                  <a:cubicBezTo>
                    <a:pt x="697106" y="-25029"/>
                    <a:pt x="700281" y="-21325"/>
                    <a:pt x="603444" y="139542"/>
                  </a:cubicBezTo>
                  <a:cubicBezTo>
                    <a:pt x="506607" y="300409"/>
                    <a:pt x="192811" y="858150"/>
                    <a:pt x="92269" y="1003142"/>
                  </a:cubicBezTo>
                  <a:cubicBezTo>
                    <a:pt x="-8273" y="1148134"/>
                    <a:pt x="2840" y="1034363"/>
                    <a:pt x="194" y="1009492"/>
                  </a:cubicBezTo>
                  <a:cubicBezTo>
                    <a:pt x="-2452" y="984621"/>
                    <a:pt x="21890" y="911596"/>
                    <a:pt x="76394" y="853917"/>
                  </a:cubicBezTo>
                  <a:cubicBezTo>
                    <a:pt x="130898" y="796238"/>
                    <a:pt x="263190" y="719509"/>
                    <a:pt x="327219" y="663417"/>
                  </a:cubicBezTo>
                  <a:cubicBezTo>
                    <a:pt x="391248" y="607325"/>
                    <a:pt x="401832" y="622142"/>
                    <a:pt x="460569" y="517367"/>
                  </a:cubicBezTo>
                  <a:cubicBezTo>
                    <a:pt x="519306" y="412592"/>
                    <a:pt x="649482" y="100913"/>
                    <a:pt x="673294" y="379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05BEF1F4-663C-4402-BBC3-3E8F6E864308}"/>
                </a:ext>
              </a:extLst>
            </p:cNvPr>
            <p:cNvSpPr/>
            <p:nvPr/>
          </p:nvSpPr>
          <p:spPr>
            <a:xfrm>
              <a:off x="3108822" y="11652250"/>
              <a:ext cx="1628762" cy="494120"/>
            </a:xfrm>
            <a:custGeom>
              <a:avLst/>
              <a:gdLst>
                <a:gd name="connsiteX0" fmla="*/ 21728 w 1628762"/>
                <a:gd name="connsiteY0" fmla="*/ 406400 h 494120"/>
                <a:gd name="connsiteX1" fmla="*/ 361453 w 1628762"/>
                <a:gd name="connsiteY1" fmla="*/ 460375 h 494120"/>
                <a:gd name="connsiteX2" fmla="*/ 1259978 w 1628762"/>
                <a:gd name="connsiteY2" fmla="*/ 482600 h 494120"/>
                <a:gd name="connsiteX3" fmla="*/ 1593353 w 1628762"/>
                <a:gd name="connsiteY3" fmla="*/ 273050 h 494120"/>
                <a:gd name="connsiteX4" fmla="*/ 1621928 w 1628762"/>
                <a:gd name="connsiteY4" fmla="*/ 0 h 494120"/>
                <a:gd name="connsiteX5" fmla="*/ 1618753 w 1628762"/>
                <a:gd name="connsiteY5" fmla="*/ 273050 h 494120"/>
                <a:gd name="connsiteX6" fmla="*/ 1526678 w 1628762"/>
                <a:gd name="connsiteY6" fmla="*/ 292100 h 494120"/>
                <a:gd name="connsiteX7" fmla="*/ 923428 w 1628762"/>
                <a:gd name="connsiteY7" fmla="*/ 428625 h 494120"/>
                <a:gd name="connsiteX8" fmla="*/ 21728 w 1628762"/>
                <a:gd name="connsiteY8" fmla="*/ 406400 h 49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62" h="494120">
                  <a:moveTo>
                    <a:pt x="21728" y="406400"/>
                  </a:moveTo>
                  <a:cubicBezTo>
                    <a:pt x="-71934" y="411692"/>
                    <a:pt x="155078" y="447675"/>
                    <a:pt x="361453" y="460375"/>
                  </a:cubicBezTo>
                  <a:cubicBezTo>
                    <a:pt x="567828" y="473075"/>
                    <a:pt x="1054661" y="513821"/>
                    <a:pt x="1259978" y="482600"/>
                  </a:cubicBezTo>
                  <a:cubicBezTo>
                    <a:pt x="1465295" y="451379"/>
                    <a:pt x="1533028" y="353483"/>
                    <a:pt x="1593353" y="273050"/>
                  </a:cubicBezTo>
                  <a:cubicBezTo>
                    <a:pt x="1653678" y="192617"/>
                    <a:pt x="1617695" y="0"/>
                    <a:pt x="1621928" y="0"/>
                  </a:cubicBezTo>
                  <a:cubicBezTo>
                    <a:pt x="1626161" y="0"/>
                    <a:pt x="1634628" y="224367"/>
                    <a:pt x="1618753" y="273050"/>
                  </a:cubicBezTo>
                  <a:cubicBezTo>
                    <a:pt x="1602878" y="321733"/>
                    <a:pt x="1526678" y="292100"/>
                    <a:pt x="1526678" y="292100"/>
                  </a:cubicBezTo>
                  <a:cubicBezTo>
                    <a:pt x="1410791" y="318029"/>
                    <a:pt x="1172136" y="412221"/>
                    <a:pt x="923428" y="428625"/>
                  </a:cubicBezTo>
                  <a:cubicBezTo>
                    <a:pt x="674720" y="445029"/>
                    <a:pt x="115390" y="401108"/>
                    <a:pt x="21728" y="4064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DEABA27B-B34A-4252-B492-886BC5454551}"/>
                </a:ext>
              </a:extLst>
            </p:cNvPr>
            <p:cNvSpPr/>
            <p:nvPr/>
          </p:nvSpPr>
          <p:spPr>
            <a:xfrm>
              <a:off x="279020" y="10639110"/>
              <a:ext cx="3253532" cy="1967323"/>
            </a:xfrm>
            <a:custGeom>
              <a:avLst/>
              <a:gdLst>
                <a:gd name="connsiteX0" fmla="*/ 113 w 3253532"/>
                <a:gd name="connsiteY0" fmla="*/ 6431 h 1967323"/>
                <a:gd name="connsiteX1" fmla="*/ 240744 w 3253532"/>
                <a:gd name="connsiteY1" fmla="*/ 1209589 h 1967323"/>
                <a:gd name="connsiteX2" fmla="*/ 577628 w 3253532"/>
                <a:gd name="connsiteY2" fmla="*/ 1710103 h 1967323"/>
                <a:gd name="connsiteX3" fmla="*/ 1203271 w 3253532"/>
                <a:gd name="connsiteY3" fmla="*/ 1931484 h 1967323"/>
                <a:gd name="connsiteX4" fmla="*/ 1973292 w 3253532"/>
                <a:gd name="connsiteY4" fmla="*/ 1633101 h 1967323"/>
                <a:gd name="connsiteX5" fmla="*/ 2810689 w 3253532"/>
                <a:gd name="connsiteY5" fmla="*/ 1305842 h 1967323"/>
                <a:gd name="connsiteX6" fmla="*/ 3253452 w 3253532"/>
                <a:gd name="connsiteY6" fmla="*/ 1363593 h 1967323"/>
                <a:gd name="connsiteX7" fmla="*/ 2839565 w 3253532"/>
                <a:gd name="connsiteY7" fmla="*/ 1373218 h 1967323"/>
                <a:gd name="connsiteX8" fmla="*/ 2011793 w 3253532"/>
                <a:gd name="connsiteY8" fmla="*/ 1652351 h 1967323"/>
                <a:gd name="connsiteX9" fmla="*/ 1155144 w 3253532"/>
                <a:gd name="connsiteY9" fmla="*/ 1960359 h 1967323"/>
                <a:gd name="connsiteX10" fmla="*/ 298496 w 3253532"/>
                <a:gd name="connsiteY10" fmla="*/ 1334717 h 1967323"/>
                <a:gd name="connsiteX11" fmla="*/ 269620 w 3253532"/>
                <a:gd name="connsiteY11" fmla="*/ 757202 h 1967323"/>
                <a:gd name="connsiteX12" fmla="*/ 113 w 3253532"/>
                <a:gd name="connsiteY12" fmla="*/ 6431 h 196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3532" h="1967323">
                  <a:moveTo>
                    <a:pt x="113" y="6431"/>
                  </a:moveTo>
                  <a:cubicBezTo>
                    <a:pt x="-4700" y="81829"/>
                    <a:pt x="144492" y="925644"/>
                    <a:pt x="240744" y="1209589"/>
                  </a:cubicBezTo>
                  <a:cubicBezTo>
                    <a:pt x="336996" y="1493534"/>
                    <a:pt x="417207" y="1589787"/>
                    <a:pt x="577628" y="1710103"/>
                  </a:cubicBezTo>
                  <a:cubicBezTo>
                    <a:pt x="738049" y="1830419"/>
                    <a:pt x="970660" y="1944318"/>
                    <a:pt x="1203271" y="1931484"/>
                  </a:cubicBezTo>
                  <a:cubicBezTo>
                    <a:pt x="1435882" y="1918650"/>
                    <a:pt x="1973292" y="1633101"/>
                    <a:pt x="1973292" y="1633101"/>
                  </a:cubicBezTo>
                  <a:cubicBezTo>
                    <a:pt x="2241195" y="1528827"/>
                    <a:pt x="2597329" y="1350760"/>
                    <a:pt x="2810689" y="1305842"/>
                  </a:cubicBezTo>
                  <a:cubicBezTo>
                    <a:pt x="3024049" y="1260924"/>
                    <a:pt x="3248639" y="1352364"/>
                    <a:pt x="3253452" y="1363593"/>
                  </a:cubicBezTo>
                  <a:cubicBezTo>
                    <a:pt x="3258265" y="1374822"/>
                    <a:pt x="3046508" y="1325092"/>
                    <a:pt x="2839565" y="1373218"/>
                  </a:cubicBezTo>
                  <a:cubicBezTo>
                    <a:pt x="2632622" y="1421344"/>
                    <a:pt x="2292530" y="1554494"/>
                    <a:pt x="2011793" y="1652351"/>
                  </a:cubicBezTo>
                  <a:cubicBezTo>
                    <a:pt x="1731056" y="1750208"/>
                    <a:pt x="1440693" y="2013298"/>
                    <a:pt x="1155144" y="1960359"/>
                  </a:cubicBezTo>
                  <a:cubicBezTo>
                    <a:pt x="869595" y="1907420"/>
                    <a:pt x="446083" y="1535243"/>
                    <a:pt x="298496" y="1334717"/>
                  </a:cubicBezTo>
                  <a:cubicBezTo>
                    <a:pt x="150909" y="1134191"/>
                    <a:pt x="322559" y="975375"/>
                    <a:pt x="269620" y="757202"/>
                  </a:cubicBezTo>
                  <a:cubicBezTo>
                    <a:pt x="216681" y="539030"/>
                    <a:pt x="4926" y="-68967"/>
                    <a:pt x="113" y="6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C736B700-0558-4868-8A85-35296D5E1D53}"/>
                </a:ext>
              </a:extLst>
            </p:cNvPr>
            <p:cNvSpPr/>
            <p:nvPr/>
          </p:nvSpPr>
          <p:spPr>
            <a:xfrm>
              <a:off x="1762760" y="11986245"/>
              <a:ext cx="1532989" cy="652795"/>
            </a:xfrm>
            <a:custGeom>
              <a:avLst/>
              <a:gdLst>
                <a:gd name="connsiteX0" fmla="*/ 0 w 1532989"/>
                <a:gd name="connsiteY0" fmla="*/ 652795 h 652795"/>
                <a:gd name="connsiteX1" fmla="*/ 182880 w 1532989"/>
                <a:gd name="connsiteY1" fmla="*/ 581675 h 652795"/>
                <a:gd name="connsiteX2" fmla="*/ 878840 w 1532989"/>
                <a:gd name="connsiteY2" fmla="*/ 256555 h 652795"/>
                <a:gd name="connsiteX3" fmla="*/ 1442720 w 1532989"/>
                <a:gd name="connsiteY3" fmla="*/ 58435 h 652795"/>
                <a:gd name="connsiteX4" fmla="*/ 1463040 w 1532989"/>
                <a:gd name="connsiteY4" fmla="*/ 17795 h 652795"/>
                <a:gd name="connsiteX5" fmla="*/ 767080 w 1532989"/>
                <a:gd name="connsiteY5" fmla="*/ 317515 h 652795"/>
                <a:gd name="connsiteX6" fmla="*/ 360680 w 1532989"/>
                <a:gd name="connsiteY6" fmla="*/ 485155 h 652795"/>
                <a:gd name="connsiteX7" fmla="*/ 0 w 1532989"/>
                <a:gd name="connsiteY7" fmla="*/ 652795 h 6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989" h="652795">
                  <a:moveTo>
                    <a:pt x="0" y="652795"/>
                  </a:moveTo>
                  <a:cubicBezTo>
                    <a:pt x="18203" y="650255"/>
                    <a:pt x="36407" y="647715"/>
                    <a:pt x="182880" y="581675"/>
                  </a:cubicBezTo>
                  <a:cubicBezTo>
                    <a:pt x="329353" y="515635"/>
                    <a:pt x="668867" y="343762"/>
                    <a:pt x="878840" y="256555"/>
                  </a:cubicBezTo>
                  <a:cubicBezTo>
                    <a:pt x="1088813" y="169348"/>
                    <a:pt x="1345353" y="98228"/>
                    <a:pt x="1442720" y="58435"/>
                  </a:cubicBezTo>
                  <a:cubicBezTo>
                    <a:pt x="1540087" y="18642"/>
                    <a:pt x="1575647" y="-25385"/>
                    <a:pt x="1463040" y="17795"/>
                  </a:cubicBezTo>
                  <a:cubicBezTo>
                    <a:pt x="1350433" y="60975"/>
                    <a:pt x="767080" y="317515"/>
                    <a:pt x="767080" y="317515"/>
                  </a:cubicBezTo>
                  <a:cubicBezTo>
                    <a:pt x="583353" y="395408"/>
                    <a:pt x="360680" y="485155"/>
                    <a:pt x="360680" y="485155"/>
                  </a:cubicBezTo>
                  <a:lnTo>
                    <a:pt x="0" y="6527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A1BFF30D-0460-439D-B3E1-81DFC183EE06}"/>
                </a:ext>
              </a:extLst>
            </p:cNvPr>
            <p:cNvSpPr/>
            <p:nvPr/>
          </p:nvSpPr>
          <p:spPr>
            <a:xfrm>
              <a:off x="1172141" y="10985675"/>
              <a:ext cx="2295759" cy="1054671"/>
            </a:xfrm>
            <a:custGeom>
              <a:avLst/>
              <a:gdLst>
                <a:gd name="connsiteX0" fmla="*/ 87699 w 2295759"/>
                <a:gd name="connsiteY0" fmla="*/ 73485 h 1054671"/>
                <a:gd name="connsiteX1" fmla="*/ 138499 w 2295759"/>
                <a:gd name="connsiteY1" fmla="*/ 139525 h 1054671"/>
                <a:gd name="connsiteX2" fmla="*/ 844619 w 2295759"/>
                <a:gd name="connsiteY2" fmla="*/ 637365 h 1054671"/>
                <a:gd name="connsiteX3" fmla="*/ 1560899 w 2295759"/>
                <a:gd name="connsiteY3" fmla="*/ 896445 h 1054671"/>
                <a:gd name="connsiteX4" fmla="*/ 2124779 w 2295759"/>
                <a:gd name="connsiteY4" fmla="*/ 906605 h 1054671"/>
                <a:gd name="connsiteX5" fmla="*/ 2287339 w 2295759"/>
                <a:gd name="connsiteY5" fmla="*/ 1053925 h 1054671"/>
                <a:gd name="connsiteX6" fmla="*/ 1916499 w 2295759"/>
                <a:gd name="connsiteY6" fmla="*/ 835485 h 1054671"/>
                <a:gd name="connsiteX7" fmla="*/ 941139 w 2295759"/>
                <a:gd name="connsiteY7" fmla="*/ 622125 h 1054671"/>
                <a:gd name="connsiteX8" fmla="*/ 57219 w 2295759"/>
                <a:gd name="connsiteY8" fmla="*/ 32845 h 1054671"/>
                <a:gd name="connsiteX9" fmla="*/ 87699 w 2295759"/>
                <a:gd name="connsiteY9" fmla="*/ 73485 h 105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5759" h="1054671">
                  <a:moveTo>
                    <a:pt x="87699" y="73485"/>
                  </a:moveTo>
                  <a:cubicBezTo>
                    <a:pt x="101246" y="91265"/>
                    <a:pt x="12346" y="45545"/>
                    <a:pt x="138499" y="139525"/>
                  </a:cubicBezTo>
                  <a:cubicBezTo>
                    <a:pt x="264652" y="233505"/>
                    <a:pt x="607553" y="511212"/>
                    <a:pt x="844619" y="637365"/>
                  </a:cubicBezTo>
                  <a:cubicBezTo>
                    <a:pt x="1081685" y="763518"/>
                    <a:pt x="1347539" y="851572"/>
                    <a:pt x="1560899" y="896445"/>
                  </a:cubicBezTo>
                  <a:cubicBezTo>
                    <a:pt x="1774259" y="941318"/>
                    <a:pt x="2003706" y="880358"/>
                    <a:pt x="2124779" y="906605"/>
                  </a:cubicBezTo>
                  <a:cubicBezTo>
                    <a:pt x="2245852" y="932852"/>
                    <a:pt x="2322052" y="1065778"/>
                    <a:pt x="2287339" y="1053925"/>
                  </a:cubicBezTo>
                  <a:cubicBezTo>
                    <a:pt x="2252626" y="1042072"/>
                    <a:pt x="2140866" y="907452"/>
                    <a:pt x="1916499" y="835485"/>
                  </a:cubicBezTo>
                  <a:cubicBezTo>
                    <a:pt x="1692132" y="763518"/>
                    <a:pt x="1251019" y="755898"/>
                    <a:pt x="941139" y="622125"/>
                  </a:cubicBezTo>
                  <a:cubicBezTo>
                    <a:pt x="631259" y="488352"/>
                    <a:pt x="196072" y="119205"/>
                    <a:pt x="57219" y="32845"/>
                  </a:cubicBezTo>
                  <a:cubicBezTo>
                    <a:pt x="-81634" y="-53515"/>
                    <a:pt x="74152" y="55705"/>
                    <a:pt x="87699" y="734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0BFCB70F-5778-4DF1-813F-A8EC505F6EC8}"/>
                </a:ext>
              </a:extLst>
            </p:cNvPr>
            <p:cNvSpPr/>
            <p:nvPr/>
          </p:nvSpPr>
          <p:spPr>
            <a:xfrm>
              <a:off x="2940127" y="11576203"/>
              <a:ext cx="2156787" cy="1052137"/>
            </a:xfrm>
            <a:custGeom>
              <a:avLst/>
              <a:gdLst>
                <a:gd name="connsiteX0" fmla="*/ 2150033 w 2156787"/>
                <a:gd name="connsiteY0" fmla="*/ 1117 h 1052137"/>
                <a:gd name="connsiteX1" fmla="*/ 2083993 w 2156787"/>
                <a:gd name="connsiteY1" fmla="*/ 595477 h 1052137"/>
                <a:gd name="connsiteX2" fmla="*/ 1896033 w 2156787"/>
                <a:gd name="connsiteY2" fmla="*/ 890117 h 1052137"/>
                <a:gd name="connsiteX3" fmla="*/ 1489633 w 2156787"/>
                <a:gd name="connsiteY3" fmla="*/ 1012037 h 1052137"/>
                <a:gd name="connsiteX4" fmla="*/ 31673 w 2156787"/>
                <a:gd name="connsiteY4" fmla="*/ 686917 h 1052137"/>
                <a:gd name="connsiteX5" fmla="*/ 534593 w 2156787"/>
                <a:gd name="connsiteY5" fmla="*/ 905357 h 1052137"/>
                <a:gd name="connsiteX6" fmla="*/ 1103553 w 2156787"/>
                <a:gd name="connsiteY6" fmla="*/ 1001877 h 1052137"/>
                <a:gd name="connsiteX7" fmla="*/ 1824913 w 2156787"/>
                <a:gd name="connsiteY7" fmla="*/ 1037437 h 1052137"/>
                <a:gd name="connsiteX8" fmla="*/ 2119553 w 2156787"/>
                <a:gd name="connsiteY8" fmla="*/ 758037 h 1052137"/>
                <a:gd name="connsiteX9" fmla="*/ 2150033 w 2156787"/>
                <a:gd name="connsiteY9" fmla="*/ 1117 h 105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6787" h="1052137">
                  <a:moveTo>
                    <a:pt x="2150033" y="1117"/>
                  </a:moveTo>
                  <a:cubicBezTo>
                    <a:pt x="2144106" y="-25976"/>
                    <a:pt x="2126326" y="447310"/>
                    <a:pt x="2083993" y="595477"/>
                  </a:cubicBezTo>
                  <a:cubicBezTo>
                    <a:pt x="2041660" y="743644"/>
                    <a:pt x="1995093" y="820690"/>
                    <a:pt x="1896033" y="890117"/>
                  </a:cubicBezTo>
                  <a:cubicBezTo>
                    <a:pt x="1796973" y="959544"/>
                    <a:pt x="1800360" y="1045904"/>
                    <a:pt x="1489633" y="1012037"/>
                  </a:cubicBezTo>
                  <a:cubicBezTo>
                    <a:pt x="1178906" y="978170"/>
                    <a:pt x="190846" y="704697"/>
                    <a:pt x="31673" y="686917"/>
                  </a:cubicBezTo>
                  <a:cubicBezTo>
                    <a:pt x="-127500" y="669137"/>
                    <a:pt x="355946" y="852864"/>
                    <a:pt x="534593" y="905357"/>
                  </a:cubicBezTo>
                  <a:cubicBezTo>
                    <a:pt x="713240" y="957850"/>
                    <a:pt x="888500" y="979864"/>
                    <a:pt x="1103553" y="1001877"/>
                  </a:cubicBezTo>
                  <a:cubicBezTo>
                    <a:pt x="1318606" y="1023890"/>
                    <a:pt x="1655580" y="1078077"/>
                    <a:pt x="1824913" y="1037437"/>
                  </a:cubicBezTo>
                  <a:cubicBezTo>
                    <a:pt x="1994246" y="996797"/>
                    <a:pt x="2067906" y="929063"/>
                    <a:pt x="2119553" y="758037"/>
                  </a:cubicBezTo>
                  <a:cubicBezTo>
                    <a:pt x="2171200" y="587011"/>
                    <a:pt x="2155960" y="28210"/>
                    <a:pt x="2150033" y="11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3F0FC5F3-1222-460D-BEBC-49BD2F8661C7}"/>
                </a:ext>
              </a:extLst>
            </p:cNvPr>
            <p:cNvSpPr/>
            <p:nvPr/>
          </p:nvSpPr>
          <p:spPr>
            <a:xfrm>
              <a:off x="4863143" y="10267979"/>
              <a:ext cx="623983" cy="356399"/>
            </a:xfrm>
            <a:custGeom>
              <a:avLst/>
              <a:gdLst>
                <a:gd name="connsiteX0" fmla="*/ 28897 w 623983"/>
                <a:gd name="connsiteY0" fmla="*/ 13941 h 356399"/>
                <a:gd name="connsiteX1" fmla="*/ 59377 w 623983"/>
                <a:gd name="connsiteY1" fmla="*/ 69821 h 356399"/>
                <a:gd name="connsiteX2" fmla="*/ 475937 w 623983"/>
                <a:gd name="connsiteY2" fmla="*/ 323821 h 356399"/>
                <a:gd name="connsiteX3" fmla="*/ 618177 w 623983"/>
                <a:gd name="connsiteY3" fmla="*/ 349221 h 356399"/>
                <a:gd name="connsiteX4" fmla="*/ 308297 w 623983"/>
                <a:gd name="connsiteY4" fmla="*/ 288261 h 356399"/>
                <a:gd name="connsiteX5" fmla="*/ 28897 w 623983"/>
                <a:gd name="connsiteY5" fmla="*/ 13941 h 35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83" h="356399">
                  <a:moveTo>
                    <a:pt x="28897" y="13941"/>
                  </a:moveTo>
                  <a:cubicBezTo>
                    <a:pt x="-12590" y="-22466"/>
                    <a:pt x="-15130" y="18174"/>
                    <a:pt x="59377" y="69821"/>
                  </a:cubicBezTo>
                  <a:cubicBezTo>
                    <a:pt x="133884" y="121468"/>
                    <a:pt x="382804" y="277254"/>
                    <a:pt x="475937" y="323821"/>
                  </a:cubicBezTo>
                  <a:cubicBezTo>
                    <a:pt x="569070" y="370388"/>
                    <a:pt x="646117" y="355148"/>
                    <a:pt x="618177" y="349221"/>
                  </a:cubicBezTo>
                  <a:cubicBezTo>
                    <a:pt x="590237" y="343294"/>
                    <a:pt x="410744" y="340754"/>
                    <a:pt x="308297" y="288261"/>
                  </a:cubicBezTo>
                  <a:cubicBezTo>
                    <a:pt x="205850" y="235768"/>
                    <a:pt x="70384" y="50348"/>
                    <a:pt x="28897" y="139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117E574C-D2CA-44A5-82CC-3AE8989DC9D7}"/>
                </a:ext>
              </a:extLst>
            </p:cNvPr>
            <p:cNvSpPr/>
            <p:nvPr/>
          </p:nvSpPr>
          <p:spPr>
            <a:xfrm>
              <a:off x="4612458" y="11422591"/>
              <a:ext cx="2251378" cy="596337"/>
            </a:xfrm>
            <a:custGeom>
              <a:avLst/>
              <a:gdLst>
                <a:gd name="connsiteX0" fmla="*/ 25582 w 2251378"/>
                <a:gd name="connsiteY0" fmla="*/ 12489 h 596337"/>
                <a:gd name="connsiteX1" fmla="*/ 873942 w 2251378"/>
                <a:gd name="connsiteY1" fmla="*/ 378249 h 596337"/>
                <a:gd name="connsiteX2" fmla="*/ 1778182 w 2251378"/>
                <a:gd name="connsiteY2" fmla="*/ 581449 h 596337"/>
                <a:gd name="connsiteX3" fmla="*/ 1991542 w 2251378"/>
                <a:gd name="connsiteY3" fmla="*/ 556049 h 596337"/>
                <a:gd name="connsiteX4" fmla="*/ 2250622 w 2251378"/>
                <a:gd name="connsiteY4" fmla="*/ 357929 h 596337"/>
                <a:gd name="connsiteX5" fmla="*/ 1905182 w 2251378"/>
                <a:gd name="connsiteY5" fmla="*/ 540809 h 596337"/>
                <a:gd name="connsiteX6" fmla="*/ 376102 w 2251378"/>
                <a:gd name="connsiteY6" fmla="*/ 129329 h 596337"/>
                <a:gd name="connsiteX7" fmla="*/ 25582 w 2251378"/>
                <a:gd name="connsiteY7" fmla="*/ 12489 h 59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1378" h="596337">
                  <a:moveTo>
                    <a:pt x="25582" y="12489"/>
                  </a:moveTo>
                  <a:cubicBezTo>
                    <a:pt x="108555" y="53976"/>
                    <a:pt x="581842" y="283422"/>
                    <a:pt x="873942" y="378249"/>
                  </a:cubicBezTo>
                  <a:cubicBezTo>
                    <a:pt x="1166042" y="473076"/>
                    <a:pt x="1591915" y="551816"/>
                    <a:pt x="1778182" y="581449"/>
                  </a:cubicBezTo>
                  <a:cubicBezTo>
                    <a:pt x="1964449" y="611082"/>
                    <a:pt x="1912802" y="593302"/>
                    <a:pt x="1991542" y="556049"/>
                  </a:cubicBezTo>
                  <a:cubicBezTo>
                    <a:pt x="2070282" y="518796"/>
                    <a:pt x="2265015" y="360469"/>
                    <a:pt x="2250622" y="357929"/>
                  </a:cubicBezTo>
                  <a:cubicBezTo>
                    <a:pt x="2236229" y="355389"/>
                    <a:pt x="2217602" y="578909"/>
                    <a:pt x="1905182" y="540809"/>
                  </a:cubicBezTo>
                  <a:cubicBezTo>
                    <a:pt x="1592762" y="502709"/>
                    <a:pt x="690215" y="219922"/>
                    <a:pt x="376102" y="129329"/>
                  </a:cubicBezTo>
                  <a:cubicBezTo>
                    <a:pt x="61989" y="38736"/>
                    <a:pt x="-57391" y="-28998"/>
                    <a:pt x="25582" y="124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DFADB9DD-78DA-4D6F-916C-020CFD94A44C}"/>
                </a:ext>
              </a:extLst>
            </p:cNvPr>
            <p:cNvSpPr/>
            <p:nvPr/>
          </p:nvSpPr>
          <p:spPr>
            <a:xfrm>
              <a:off x="5342141" y="9714839"/>
              <a:ext cx="583569" cy="984984"/>
            </a:xfrm>
            <a:custGeom>
              <a:avLst/>
              <a:gdLst>
                <a:gd name="connsiteX0" fmla="*/ 326 w 583569"/>
                <a:gd name="connsiteY0" fmla="*/ 984911 h 984984"/>
                <a:gd name="connsiteX1" fmla="*/ 137909 w 583569"/>
                <a:gd name="connsiteY1" fmla="*/ 843094 h 984984"/>
                <a:gd name="connsiteX2" fmla="*/ 277609 w 583569"/>
                <a:gd name="connsiteY2" fmla="*/ 591211 h 984984"/>
                <a:gd name="connsiteX3" fmla="*/ 338992 w 583569"/>
                <a:gd name="connsiteY3" fmla="*/ 443044 h 984984"/>
                <a:gd name="connsiteX4" fmla="*/ 328409 w 583569"/>
                <a:gd name="connsiteY4" fmla="*/ 324511 h 984984"/>
                <a:gd name="connsiteX5" fmla="*/ 364392 w 583569"/>
                <a:gd name="connsiteY5" fmla="*/ 167878 h 984984"/>
                <a:gd name="connsiteX6" fmla="*/ 413076 w 583569"/>
                <a:gd name="connsiteY6" fmla="*/ 62044 h 984984"/>
                <a:gd name="connsiteX7" fmla="*/ 544309 w 583569"/>
                <a:gd name="connsiteY7" fmla="*/ 7011 h 984984"/>
                <a:gd name="connsiteX8" fmla="*/ 573942 w 583569"/>
                <a:gd name="connsiteY8" fmla="*/ 7011 h 984984"/>
                <a:gd name="connsiteX9" fmla="*/ 396142 w 583569"/>
                <a:gd name="connsiteY9" fmla="*/ 64161 h 984984"/>
                <a:gd name="connsiteX10" fmla="*/ 298776 w 583569"/>
                <a:gd name="connsiteY10" fmla="*/ 578511 h 984984"/>
                <a:gd name="connsiteX11" fmla="*/ 178126 w 583569"/>
                <a:gd name="connsiteY11" fmla="*/ 826161 h 984984"/>
                <a:gd name="connsiteX12" fmla="*/ 326 w 583569"/>
                <a:gd name="connsiteY12" fmla="*/ 984911 h 9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3569" h="984984">
                  <a:moveTo>
                    <a:pt x="326" y="984911"/>
                  </a:moveTo>
                  <a:cubicBezTo>
                    <a:pt x="-6377" y="987733"/>
                    <a:pt x="91695" y="908711"/>
                    <a:pt x="137909" y="843094"/>
                  </a:cubicBezTo>
                  <a:cubicBezTo>
                    <a:pt x="184123" y="777477"/>
                    <a:pt x="244095" y="657886"/>
                    <a:pt x="277609" y="591211"/>
                  </a:cubicBezTo>
                  <a:cubicBezTo>
                    <a:pt x="311123" y="524536"/>
                    <a:pt x="330525" y="487494"/>
                    <a:pt x="338992" y="443044"/>
                  </a:cubicBezTo>
                  <a:cubicBezTo>
                    <a:pt x="347459" y="398594"/>
                    <a:pt x="324176" y="370372"/>
                    <a:pt x="328409" y="324511"/>
                  </a:cubicBezTo>
                  <a:cubicBezTo>
                    <a:pt x="332642" y="278650"/>
                    <a:pt x="350281" y="211622"/>
                    <a:pt x="364392" y="167878"/>
                  </a:cubicBezTo>
                  <a:cubicBezTo>
                    <a:pt x="378503" y="124134"/>
                    <a:pt x="383090" y="88855"/>
                    <a:pt x="413076" y="62044"/>
                  </a:cubicBezTo>
                  <a:cubicBezTo>
                    <a:pt x="443062" y="35233"/>
                    <a:pt x="517498" y="16183"/>
                    <a:pt x="544309" y="7011"/>
                  </a:cubicBezTo>
                  <a:cubicBezTo>
                    <a:pt x="571120" y="-2161"/>
                    <a:pt x="598636" y="-2514"/>
                    <a:pt x="573942" y="7011"/>
                  </a:cubicBezTo>
                  <a:cubicBezTo>
                    <a:pt x="549248" y="16536"/>
                    <a:pt x="442003" y="-31089"/>
                    <a:pt x="396142" y="64161"/>
                  </a:cubicBezTo>
                  <a:cubicBezTo>
                    <a:pt x="350281" y="159411"/>
                    <a:pt x="335112" y="451511"/>
                    <a:pt x="298776" y="578511"/>
                  </a:cubicBezTo>
                  <a:cubicBezTo>
                    <a:pt x="262440" y="705511"/>
                    <a:pt x="226457" y="760897"/>
                    <a:pt x="178126" y="826161"/>
                  </a:cubicBezTo>
                  <a:cubicBezTo>
                    <a:pt x="129795" y="891425"/>
                    <a:pt x="7029" y="982089"/>
                    <a:pt x="326" y="9849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C4F19414-099E-4EC4-8E74-1E2B11CA4461}"/>
                </a:ext>
              </a:extLst>
            </p:cNvPr>
            <p:cNvSpPr/>
            <p:nvPr/>
          </p:nvSpPr>
          <p:spPr>
            <a:xfrm>
              <a:off x="5888157" y="9716938"/>
              <a:ext cx="113537" cy="283088"/>
            </a:xfrm>
            <a:custGeom>
              <a:avLst/>
              <a:gdLst>
                <a:gd name="connsiteX0" fmla="*/ 410 w 113537"/>
                <a:gd name="connsiteY0" fmla="*/ 7029 h 283088"/>
                <a:gd name="connsiteX1" fmla="*/ 108360 w 113537"/>
                <a:gd name="connsiteY1" fmla="*/ 161545 h 283088"/>
                <a:gd name="connsiteX2" fmla="*/ 95660 w 113537"/>
                <a:gd name="connsiteY2" fmla="*/ 277962 h 283088"/>
                <a:gd name="connsiteX3" fmla="*/ 89310 w 113537"/>
                <a:gd name="connsiteY3" fmla="*/ 244095 h 283088"/>
                <a:gd name="connsiteX4" fmla="*/ 102010 w 113537"/>
                <a:gd name="connsiteY4" fmla="*/ 81112 h 283088"/>
                <a:gd name="connsiteX5" fmla="*/ 72376 w 113537"/>
                <a:gd name="connsiteY5" fmla="*/ 32429 h 283088"/>
                <a:gd name="connsiteX6" fmla="*/ 410 w 113537"/>
                <a:gd name="connsiteY6" fmla="*/ 7029 h 28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537" h="283088">
                  <a:moveTo>
                    <a:pt x="410" y="7029"/>
                  </a:moveTo>
                  <a:cubicBezTo>
                    <a:pt x="6407" y="28548"/>
                    <a:pt x="92485" y="116390"/>
                    <a:pt x="108360" y="161545"/>
                  </a:cubicBezTo>
                  <a:cubicBezTo>
                    <a:pt x="124235" y="206700"/>
                    <a:pt x="98835" y="264204"/>
                    <a:pt x="95660" y="277962"/>
                  </a:cubicBezTo>
                  <a:cubicBezTo>
                    <a:pt x="92485" y="291720"/>
                    <a:pt x="88252" y="276903"/>
                    <a:pt x="89310" y="244095"/>
                  </a:cubicBezTo>
                  <a:cubicBezTo>
                    <a:pt x="90368" y="211287"/>
                    <a:pt x="104832" y="116390"/>
                    <a:pt x="102010" y="81112"/>
                  </a:cubicBezTo>
                  <a:cubicBezTo>
                    <a:pt x="99188" y="45834"/>
                    <a:pt x="88957" y="45834"/>
                    <a:pt x="72376" y="32429"/>
                  </a:cubicBezTo>
                  <a:cubicBezTo>
                    <a:pt x="55795" y="19024"/>
                    <a:pt x="-5587" y="-14490"/>
                    <a:pt x="410" y="70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EDFB4AA1-69BE-41E2-A20A-F730E2692943}"/>
                </a:ext>
              </a:extLst>
            </p:cNvPr>
            <p:cNvSpPr/>
            <p:nvPr/>
          </p:nvSpPr>
          <p:spPr>
            <a:xfrm>
              <a:off x="5898132" y="9983413"/>
              <a:ext cx="98085" cy="566054"/>
            </a:xfrm>
            <a:custGeom>
              <a:avLst/>
              <a:gdLst>
                <a:gd name="connsiteX0" fmla="*/ 96268 w 98085"/>
                <a:gd name="connsiteY0" fmla="*/ 904 h 566054"/>
                <a:gd name="connsiteX1" fmla="*/ 81451 w 98085"/>
                <a:gd name="connsiteY1" fmla="*/ 81337 h 566054"/>
                <a:gd name="connsiteX2" fmla="*/ 47585 w 98085"/>
                <a:gd name="connsiteY2" fmla="*/ 189287 h 566054"/>
                <a:gd name="connsiteX3" fmla="*/ 51818 w 98085"/>
                <a:gd name="connsiteY3" fmla="*/ 331104 h 566054"/>
                <a:gd name="connsiteX4" fmla="*/ 11601 w 98085"/>
                <a:gd name="connsiteY4" fmla="*/ 462337 h 566054"/>
                <a:gd name="connsiteX5" fmla="*/ 3135 w 98085"/>
                <a:gd name="connsiteY5" fmla="*/ 566054 h 566054"/>
                <a:gd name="connsiteX6" fmla="*/ 58168 w 98085"/>
                <a:gd name="connsiteY6" fmla="*/ 462337 h 566054"/>
                <a:gd name="connsiteX7" fmla="*/ 66635 w 98085"/>
                <a:gd name="connsiteY7" fmla="*/ 309937 h 566054"/>
                <a:gd name="connsiteX8" fmla="*/ 41235 w 98085"/>
                <a:gd name="connsiteY8" fmla="*/ 134254 h 566054"/>
                <a:gd name="connsiteX9" fmla="*/ 96268 w 98085"/>
                <a:gd name="connsiteY9" fmla="*/ 904 h 56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085" h="566054">
                  <a:moveTo>
                    <a:pt x="96268" y="904"/>
                  </a:moveTo>
                  <a:cubicBezTo>
                    <a:pt x="102971" y="-7916"/>
                    <a:pt x="89565" y="49940"/>
                    <a:pt x="81451" y="81337"/>
                  </a:cubicBezTo>
                  <a:cubicBezTo>
                    <a:pt x="73337" y="112734"/>
                    <a:pt x="52524" y="147659"/>
                    <a:pt x="47585" y="189287"/>
                  </a:cubicBezTo>
                  <a:cubicBezTo>
                    <a:pt x="42646" y="230915"/>
                    <a:pt x="57815" y="285596"/>
                    <a:pt x="51818" y="331104"/>
                  </a:cubicBezTo>
                  <a:cubicBezTo>
                    <a:pt x="45821" y="376612"/>
                    <a:pt x="19715" y="423179"/>
                    <a:pt x="11601" y="462337"/>
                  </a:cubicBezTo>
                  <a:cubicBezTo>
                    <a:pt x="3487" y="501495"/>
                    <a:pt x="-4626" y="566054"/>
                    <a:pt x="3135" y="566054"/>
                  </a:cubicBezTo>
                  <a:cubicBezTo>
                    <a:pt x="10896" y="566054"/>
                    <a:pt x="47585" y="505023"/>
                    <a:pt x="58168" y="462337"/>
                  </a:cubicBezTo>
                  <a:cubicBezTo>
                    <a:pt x="68751" y="419651"/>
                    <a:pt x="69457" y="364617"/>
                    <a:pt x="66635" y="309937"/>
                  </a:cubicBezTo>
                  <a:cubicBezTo>
                    <a:pt x="63813" y="255257"/>
                    <a:pt x="40530" y="182584"/>
                    <a:pt x="41235" y="134254"/>
                  </a:cubicBezTo>
                  <a:cubicBezTo>
                    <a:pt x="41940" y="85924"/>
                    <a:pt x="89565" y="9724"/>
                    <a:pt x="96268" y="9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FBDC7CBA-4E38-4B4E-8F0A-718DC5058323}"/>
                </a:ext>
              </a:extLst>
            </p:cNvPr>
            <p:cNvSpPr/>
            <p:nvPr/>
          </p:nvSpPr>
          <p:spPr>
            <a:xfrm>
              <a:off x="5905746" y="10525979"/>
              <a:ext cx="509880" cy="231093"/>
            </a:xfrm>
            <a:custGeom>
              <a:avLst/>
              <a:gdLst>
                <a:gd name="connsiteX0" fmla="*/ 3987 w 509880"/>
                <a:gd name="connsiteY0" fmla="*/ 204 h 231093"/>
                <a:gd name="connsiteX1" fmla="*/ 145804 w 509880"/>
                <a:gd name="connsiteY1" fmla="*/ 161071 h 231093"/>
                <a:gd name="connsiteX2" fmla="*/ 209304 w 509880"/>
                <a:gd name="connsiteY2" fmla="*/ 197054 h 231093"/>
                <a:gd name="connsiteX3" fmla="*/ 300321 w 509880"/>
                <a:gd name="connsiteY3" fmla="*/ 199171 h 231093"/>
                <a:gd name="connsiteX4" fmla="*/ 509871 w 509880"/>
                <a:gd name="connsiteY4" fmla="*/ 154721 h 231093"/>
                <a:gd name="connsiteX5" fmla="*/ 291854 w 509880"/>
                <a:gd name="connsiteY5" fmla="*/ 230921 h 231093"/>
                <a:gd name="connsiteX6" fmla="*/ 61137 w 509880"/>
                <a:gd name="connsiteY6" fmla="*/ 129321 h 231093"/>
                <a:gd name="connsiteX7" fmla="*/ 3987 w 509880"/>
                <a:gd name="connsiteY7" fmla="*/ 204 h 23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880" h="231093">
                  <a:moveTo>
                    <a:pt x="3987" y="204"/>
                  </a:moveTo>
                  <a:cubicBezTo>
                    <a:pt x="18098" y="5496"/>
                    <a:pt x="111585" y="128263"/>
                    <a:pt x="145804" y="161071"/>
                  </a:cubicBezTo>
                  <a:cubicBezTo>
                    <a:pt x="180023" y="193879"/>
                    <a:pt x="183551" y="190704"/>
                    <a:pt x="209304" y="197054"/>
                  </a:cubicBezTo>
                  <a:cubicBezTo>
                    <a:pt x="235057" y="203404"/>
                    <a:pt x="250227" y="206226"/>
                    <a:pt x="300321" y="199171"/>
                  </a:cubicBezTo>
                  <a:cubicBezTo>
                    <a:pt x="350415" y="192116"/>
                    <a:pt x="511282" y="149429"/>
                    <a:pt x="509871" y="154721"/>
                  </a:cubicBezTo>
                  <a:cubicBezTo>
                    <a:pt x="508460" y="160013"/>
                    <a:pt x="366643" y="235154"/>
                    <a:pt x="291854" y="230921"/>
                  </a:cubicBezTo>
                  <a:cubicBezTo>
                    <a:pt x="217065" y="226688"/>
                    <a:pt x="108057" y="164952"/>
                    <a:pt x="61137" y="129321"/>
                  </a:cubicBezTo>
                  <a:cubicBezTo>
                    <a:pt x="14218" y="93691"/>
                    <a:pt x="-10124" y="-5088"/>
                    <a:pt x="3987" y="2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A006A5A7-18F6-41EE-85C7-4E59C921E2DE}"/>
                </a:ext>
              </a:extLst>
            </p:cNvPr>
            <p:cNvSpPr/>
            <p:nvPr/>
          </p:nvSpPr>
          <p:spPr>
            <a:xfrm>
              <a:off x="5672667" y="10217150"/>
              <a:ext cx="198666" cy="61985"/>
            </a:xfrm>
            <a:custGeom>
              <a:avLst/>
              <a:gdLst>
                <a:gd name="connsiteX0" fmla="*/ 0 w 198666"/>
                <a:gd name="connsiteY0" fmla="*/ 0 h 61985"/>
                <a:gd name="connsiteX1" fmla="*/ 175683 w 198666"/>
                <a:gd name="connsiteY1" fmla="*/ 59267 h 61985"/>
                <a:gd name="connsiteX2" fmla="*/ 188383 w 198666"/>
                <a:gd name="connsiteY2" fmla="*/ 48683 h 61985"/>
                <a:gd name="connsiteX3" fmla="*/ 99483 w 198666"/>
                <a:gd name="connsiteY3" fmla="*/ 19050 h 61985"/>
                <a:gd name="connsiteX4" fmla="*/ 0 w 198666"/>
                <a:gd name="connsiteY4" fmla="*/ 0 h 6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66" h="61985">
                  <a:moveTo>
                    <a:pt x="0" y="0"/>
                  </a:moveTo>
                  <a:cubicBezTo>
                    <a:pt x="72143" y="25576"/>
                    <a:pt x="144286" y="51153"/>
                    <a:pt x="175683" y="59267"/>
                  </a:cubicBezTo>
                  <a:cubicBezTo>
                    <a:pt x="207080" y="67381"/>
                    <a:pt x="201083" y="55386"/>
                    <a:pt x="188383" y="48683"/>
                  </a:cubicBezTo>
                  <a:cubicBezTo>
                    <a:pt x="175683" y="41980"/>
                    <a:pt x="99483" y="19050"/>
                    <a:pt x="99483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6308EE9C-F9C6-41AB-913F-6531366FEE3C}"/>
                </a:ext>
              </a:extLst>
            </p:cNvPr>
            <p:cNvSpPr/>
            <p:nvPr/>
          </p:nvSpPr>
          <p:spPr>
            <a:xfrm>
              <a:off x="5594433" y="10460561"/>
              <a:ext cx="288480" cy="110663"/>
            </a:xfrm>
            <a:custGeom>
              <a:avLst/>
              <a:gdLst>
                <a:gd name="connsiteX0" fmla="*/ 2034 w 288480"/>
                <a:gd name="connsiteY0" fmla="*/ 6 h 110663"/>
                <a:gd name="connsiteX1" fmla="*/ 93050 w 288480"/>
                <a:gd name="connsiteY1" fmla="*/ 71972 h 110663"/>
                <a:gd name="connsiteX2" fmla="*/ 281434 w 288480"/>
                <a:gd name="connsiteY2" fmla="*/ 69856 h 110663"/>
                <a:gd name="connsiteX3" fmla="*/ 239100 w 288480"/>
                <a:gd name="connsiteY3" fmla="*/ 91022 h 110663"/>
                <a:gd name="connsiteX4" fmla="*/ 150200 w 288480"/>
                <a:gd name="connsiteY4" fmla="*/ 110072 h 110663"/>
                <a:gd name="connsiteX5" fmla="*/ 40134 w 288480"/>
                <a:gd name="connsiteY5" fmla="*/ 67739 h 110663"/>
                <a:gd name="connsiteX6" fmla="*/ 2034 w 288480"/>
                <a:gd name="connsiteY6" fmla="*/ 6 h 11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480" h="110663">
                  <a:moveTo>
                    <a:pt x="2034" y="6"/>
                  </a:moveTo>
                  <a:cubicBezTo>
                    <a:pt x="10853" y="712"/>
                    <a:pt x="46483" y="60330"/>
                    <a:pt x="93050" y="71972"/>
                  </a:cubicBezTo>
                  <a:cubicBezTo>
                    <a:pt x="139617" y="83614"/>
                    <a:pt x="257092" y="66681"/>
                    <a:pt x="281434" y="69856"/>
                  </a:cubicBezTo>
                  <a:cubicBezTo>
                    <a:pt x="305776" y="73031"/>
                    <a:pt x="260972" y="84319"/>
                    <a:pt x="239100" y="91022"/>
                  </a:cubicBezTo>
                  <a:cubicBezTo>
                    <a:pt x="217228" y="97725"/>
                    <a:pt x="183361" y="113952"/>
                    <a:pt x="150200" y="110072"/>
                  </a:cubicBezTo>
                  <a:cubicBezTo>
                    <a:pt x="117039" y="106192"/>
                    <a:pt x="65887" y="81145"/>
                    <a:pt x="40134" y="67739"/>
                  </a:cubicBezTo>
                  <a:cubicBezTo>
                    <a:pt x="14381" y="54333"/>
                    <a:pt x="-6785" y="-700"/>
                    <a:pt x="2034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2A4DF518-0DE3-4B96-9062-56A88F3ECD07}"/>
                </a:ext>
              </a:extLst>
            </p:cNvPr>
            <p:cNvSpPr/>
            <p:nvPr/>
          </p:nvSpPr>
          <p:spPr>
            <a:xfrm>
              <a:off x="4836583" y="10752197"/>
              <a:ext cx="438779" cy="563607"/>
            </a:xfrm>
            <a:custGeom>
              <a:avLst/>
              <a:gdLst>
                <a:gd name="connsiteX0" fmla="*/ 433917 w 438779"/>
                <a:gd name="connsiteY0" fmla="*/ 17403 h 563607"/>
                <a:gd name="connsiteX1" fmla="*/ 374650 w 438779"/>
                <a:gd name="connsiteY1" fmla="*/ 63970 h 563607"/>
                <a:gd name="connsiteX2" fmla="*/ 281517 w 438779"/>
                <a:gd name="connsiteY2" fmla="*/ 269286 h 563607"/>
                <a:gd name="connsiteX3" fmla="*/ 218017 w 438779"/>
                <a:gd name="connsiteY3" fmla="*/ 455553 h 563607"/>
                <a:gd name="connsiteX4" fmla="*/ 0 w 438779"/>
                <a:gd name="connsiteY4" fmla="*/ 563503 h 563607"/>
                <a:gd name="connsiteX5" fmla="*/ 215900 w 438779"/>
                <a:gd name="connsiteY5" fmla="*/ 472486 h 563607"/>
                <a:gd name="connsiteX6" fmla="*/ 245534 w 438779"/>
                <a:gd name="connsiteY6" fmla="*/ 328553 h 563607"/>
                <a:gd name="connsiteX7" fmla="*/ 433917 w 438779"/>
                <a:gd name="connsiteY7" fmla="*/ 17403 h 5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779" h="563607">
                  <a:moveTo>
                    <a:pt x="433917" y="17403"/>
                  </a:moveTo>
                  <a:cubicBezTo>
                    <a:pt x="455436" y="-26694"/>
                    <a:pt x="400050" y="21990"/>
                    <a:pt x="374650" y="63970"/>
                  </a:cubicBezTo>
                  <a:cubicBezTo>
                    <a:pt x="349250" y="105950"/>
                    <a:pt x="307622" y="204022"/>
                    <a:pt x="281517" y="269286"/>
                  </a:cubicBezTo>
                  <a:cubicBezTo>
                    <a:pt x="255411" y="334550"/>
                    <a:pt x="264937" y="406517"/>
                    <a:pt x="218017" y="455553"/>
                  </a:cubicBezTo>
                  <a:cubicBezTo>
                    <a:pt x="171097" y="504589"/>
                    <a:pt x="353" y="560681"/>
                    <a:pt x="0" y="563503"/>
                  </a:cubicBezTo>
                  <a:cubicBezTo>
                    <a:pt x="-353" y="566325"/>
                    <a:pt x="174978" y="511644"/>
                    <a:pt x="215900" y="472486"/>
                  </a:cubicBezTo>
                  <a:cubicBezTo>
                    <a:pt x="256822" y="433328"/>
                    <a:pt x="215901" y="400520"/>
                    <a:pt x="245534" y="328553"/>
                  </a:cubicBezTo>
                  <a:cubicBezTo>
                    <a:pt x="275167" y="256586"/>
                    <a:pt x="412398" y="61500"/>
                    <a:pt x="433917" y="174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A6F1443B-2E3D-429C-AD87-0F012F03D8CD}"/>
                </a:ext>
              </a:extLst>
            </p:cNvPr>
            <p:cNvSpPr/>
            <p:nvPr/>
          </p:nvSpPr>
          <p:spPr>
            <a:xfrm>
              <a:off x="6079041" y="10724192"/>
              <a:ext cx="112011" cy="188784"/>
            </a:xfrm>
            <a:custGeom>
              <a:avLst/>
              <a:gdLst>
                <a:gd name="connsiteX0" fmla="*/ 26 w 112011"/>
                <a:gd name="connsiteY0" fmla="*/ 958 h 188784"/>
                <a:gd name="connsiteX1" fmla="*/ 99509 w 112011"/>
                <a:gd name="connsiteY1" fmla="*/ 153358 h 188784"/>
                <a:gd name="connsiteX2" fmla="*/ 88926 w 112011"/>
                <a:gd name="connsiteY2" fmla="*/ 185108 h 188784"/>
                <a:gd name="connsiteX3" fmla="*/ 110092 w 112011"/>
                <a:gd name="connsiteY3" fmla="*/ 91975 h 188784"/>
                <a:gd name="connsiteX4" fmla="*/ 26 w 112011"/>
                <a:gd name="connsiteY4" fmla="*/ 958 h 18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11" h="188784">
                  <a:moveTo>
                    <a:pt x="26" y="958"/>
                  </a:moveTo>
                  <a:cubicBezTo>
                    <a:pt x="-1738" y="11188"/>
                    <a:pt x="84692" y="122666"/>
                    <a:pt x="99509" y="153358"/>
                  </a:cubicBezTo>
                  <a:cubicBezTo>
                    <a:pt x="114326" y="184050"/>
                    <a:pt x="87162" y="195338"/>
                    <a:pt x="88926" y="185108"/>
                  </a:cubicBezTo>
                  <a:cubicBezTo>
                    <a:pt x="90690" y="174878"/>
                    <a:pt x="119617" y="118786"/>
                    <a:pt x="110092" y="91975"/>
                  </a:cubicBezTo>
                  <a:cubicBezTo>
                    <a:pt x="100567" y="65164"/>
                    <a:pt x="1790" y="-9272"/>
                    <a:pt x="26" y="9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9F56FC8F-A1FE-4C91-888B-CE7DFB4AB4AF}"/>
                </a:ext>
              </a:extLst>
            </p:cNvPr>
            <p:cNvSpPr/>
            <p:nvPr/>
          </p:nvSpPr>
          <p:spPr>
            <a:xfrm>
              <a:off x="5973159" y="10868818"/>
              <a:ext cx="257477" cy="745334"/>
            </a:xfrm>
            <a:custGeom>
              <a:avLst/>
              <a:gdLst>
                <a:gd name="connsiteX0" fmla="*/ 150358 w 257477"/>
                <a:gd name="connsiteY0" fmla="*/ 2382 h 745334"/>
                <a:gd name="connsiteX1" fmla="*/ 192691 w 257477"/>
                <a:gd name="connsiteY1" fmla="*/ 53182 h 745334"/>
                <a:gd name="connsiteX2" fmla="*/ 232908 w 257477"/>
                <a:gd name="connsiteY2" fmla="*/ 353749 h 745334"/>
                <a:gd name="connsiteX3" fmla="*/ 135541 w 257477"/>
                <a:gd name="connsiteY3" fmla="*/ 656432 h 745334"/>
                <a:gd name="connsiteX4" fmla="*/ 74 w 257477"/>
                <a:gd name="connsiteY4" fmla="*/ 745332 h 745334"/>
                <a:gd name="connsiteX5" fmla="*/ 154591 w 257477"/>
                <a:gd name="connsiteY5" fmla="*/ 658549 h 745334"/>
                <a:gd name="connsiteX6" fmla="*/ 254074 w 257477"/>
                <a:gd name="connsiteY6" fmla="*/ 489215 h 745334"/>
                <a:gd name="connsiteX7" fmla="*/ 226558 w 257477"/>
                <a:gd name="connsiteY7" fmla="*/ 82815 h 745334"/>
                <a:gd name="connsiteX8" fmla="*/ 150358 w 257477"/>
                <a:gd name="connsiteY8" fmla="*/ 2382 h 7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77" h="745334">
                  <a:moveTo>
                    <a:pt x="150358" y="2382"/>
                  </a:moveTo>
                  <a:cubicBezTo>
                    <a:pt x="144714" y="-2557"/>
                    <a:pt x="178933" y="-5379"/>
                    <a:pt x="192691" y="53182"/>
                  </a:cubicBezTo>
                  <a:cubicBezTo>
                    <a:pt x="206449" y="111743"/>
                    <a:pt x="242433" y="253207"/>
                    <a:pt x="232908" y="353749"/>
                  </a:cubicBezTo>
                  <a:cubicBezTo>
                    <a:pt x="223383" y="454291"/>
                    <a:pt x="174347" y="591168"/>
                    <a:pt x="135541" y="656432"/>
                  </a:cubicBezTo>
                  <a:cubicBezTo>
                    <a:pt x="96735" y="721696"/>
                    <a:pt x="-3101" y="744979"/>
                    <a:pt x="74" y="745332"/>
                  </a:cubicBezTo>
                  <a:cubicBezTo>
                    <a:pt x="3249" y="745685"/>
                    <a:pt x="112258" y="701235"/>
                    <a:pt x="154591" y="658549"/>
                  </a:cubicBezTo>
                  <a:cubicBezTo>
                    <a:pt x="196924" y="615863"/>
                    <a:pt x="242080" y="585171"/>
                    <a:pt x="254074" y="489215"/>
                  </a:cubicBezTo>
                  <a:cubicBezTo>
                    <a:pt x="266068" y="393259"/>
                    <a:pt x="243844" y="163954"/>
                    <a:pt x="226558" y="82815"/>
                  </a:cubicBezTo>
                  <a:cubicBezTo>
                    <a:pt x="209272" y="1676"/>
                    <a:pt x="156002" y="7321"/>
                    <a:pt x="150358" y="2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65ADD42F-4223-4319-9AE9-6B62818EB2B9}"/>
                </a:ext>
              </a:extLst>
            </p:cNvPr>
            <p:cNvSpPr/>
            <p:nvPr/>
          </p:nvSpPr>
          <p:spPr>
            <a:xfrm>
              <a:off x="6278999" y="10911380"/>
              <a:ext cx="229485" cy="816653"/>
            </a:xfrm>
            <a:custGeom>
              <a:avLst/>
              <a:gdLst>
                <a:gd name="connsiteX0" fmla="*/ 5384 w 229485"/>
                <a:gd name="connsiteY0" fmla="*/ 19087 h 816653"/>
                <a:gd name="connsiteX1" fmla="*/ 58301 w 229485"/>
                <a:gd name="connsiteY1" fmla="*/ 55070 h 816653"/>
                <a:gd name="connsiteX2" fmla="*/ 210701 w 229485"/>
                <a:gd name="connsiteY2" fmla="*/ 550370 h 816653"/>
                <a:gd name="connsiteX3" fmla="*/ 81584 w 229485"/>
                <a:gd name="connsiteY3" fmla="*/ 787437 h 816653"/>
                <a:gd name="connsiteX4" fmla="*/ 60418 w 229485"/>
                <a:gd name="connsiteY4" fmla="*/ 812837 h 816653"/>
                <a:gd name="connsiteX5" fmla="*/ 217051 w 229485"/>
                <a:gd name="connsiteY5" fmla="*/ 628687 h 816653"/>
                <a:gd name="connsiteX6" fmla="*/ 214934 w 229485"/>
                <a:gd name="connsiteY6" fmla="*/ 302720 h 816653"/>
                <a:gd name="connsiteX7" fmla="*/ 176834 w 229485"/>
                <a:gd name="connsiteY7" fmla="*/ 116453 h 816653"/>
                <a:gd name="connsiteX8" fmla="*/ 5384 w 229485"/>
                <a:gd name="connsiteY8" fmla="*/ 19087 h 81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485" h="816653">
                  <a:moveTo>
                    <a:pt x="5384" y="19087"/>
                  </a:moveTo>
                  <a:cubicBezTo>
                    <a:pt x="-14371" y="8857"/>
                    <a:pt x="24082" y="-33477"/>
                    <a:pt x="58301" y="55070"/>
                  </a:cubicBezTo>
                  <a:cubicBezTo>
                    <a:pt x="92521" y="143617"/>
                    <a:pt x="206821" y="428309"/>
                    <a:pt x="210701" y="550370"/>
                  </a:cubicBezTo>
                  <a:cubicBezTo>
                    <a:pt x="214581" y="672431"/>
                    <a:pt x="106631" y="743693"/>
                    <a:pt x="81584" y="787437"/>
                  </a:cubicBezTo>
                  <a:cubicBezTo>
                    <a:pt x="56537" y="831181"/>
                    <a:pt x="60418" y="812837"/>
                    <a:pt x="60418" y="812837"/>
                  </a:cubicBezTo>
                  <a:cubicBezTo>
                    <a:pt x="82996" y="786379"/>
                    <a:pt x="191298" y="713706"/>
                    <a:pt x="217051" y="628687"/>
                  </a:cubicBezTo>
                  <a:cubicBezTo>
                    <a:pt x="242804" y="543668"/>
                    <a:pt x="221637" y="388092"/>
                    <a:pt x="214934" y="302720"/>
                  </a:cubicBezTo>
                  <a:cubicBezTo>
                    <a:pt x="208231" y="217348"/>
                    <a:pt x="210701" y="160903"/>
                    <a:pt x="176834" y="116453"/>
                  </a:cubicBezTo>
                  <a:cubicBezTo>
                    <a:pt x="142967" y="72003"/>
                    <a:pt x="25139" y="29317"/>
                    <a:pt x="5384" y="190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5DA8A0D0-7085-48C5-9EE3-B787400CA5E0}"/>
                </a:ext>
              </a:extLst>
            </p:cNvPr>
            <p:cNvSpPr/>
            <p:nvPr/>
          </p:nvSpPr>
          <p:spPr>
            <a:xfrm>
              <a:off x="6196665" y="10832348"/>
              <a:ext cx="738749" cy="830489"/>
            </a:xfrm>
            <a:custGeom>
              <a:avLst/>
              <a:gdLst>
                <a:gd name="connsiteX0" fmla="*/ 32685 w 738749"/>
                <a:gd name="connsiteY0" fmla="*/ 24035 h 830489"/>
                <a:gd name="connsiteX1" fmla="*/ 544918 w 738749"/>
                <a:gd name="connsiteY1" fmla="*/ 184902 h 830489"/>
                <a:gd name="connsiteX2" fmla="*/ 703668 w 738749"/>
                <a:gd name="connsiteY2" fmla="*/ 779685 h 830489"/>
                <a:gd name="connsiteX3" fmla="*/ 707902 w 738749"/>
                <a:gd name="connsiteY3" fmla="*/ 783919 h 830489"/>
                <a:gd name="connsiteX4" fmla="*/ 737535 w 738749"/>
                <a:gd name="connsiteY4" fmla="*/ 652685 h 830489"/>
                <a:gd name="connsiteX5" fmla="*/ 661335 w 738749"/>
                <a:gd name="connsiteY5" fmla="*/ 538385 h 830489"/>
                <a:gd name="connsiteX6" fmla="*/ 680385 w 738749"/>
                <a:gd name="connsiteY6" fmla="*/ 286502 h 830489"/>
                <a:gd name="connsiteX7" fmla="*/ 333252 w 738749"/>
                <a:gd name="connsiteY7" fmla="*/ 62135 h 830489"/>
                <a:gd name="connsiteX8" fmla="*/ 83485 w 738749"/>
                <a:gd name="connsiteY8" fmla="*/ 4985 h 830489"/>
                <a:gd name="connsiteX9" fmla="*/ 32685 w 738749"/>
                <a:gd name="connsiteY9" fmla="*/ 24035 h 8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749" h="830489">
                  <a:moveTo>
                    <a:pt x="32685" y="24035"/>
                  </a:moveTo>
                  <a:cubicBezTo>
                    <a:pt x="109591" y="54021"/>
                    <a:pt x="433088" y="58960"/>
                    <a:pt x="544918" y="184902"/>
                  </a:cubicBezTo>
                  <a:cubicBezTo>
                    <a:pt x="656748" y="310844"/>
                    <a:pt x="676504" y="679849"/>
                    <a:pt x="703668" y="779685"/>
                  </a:cubicBezTo>
                  <a:cubicBezTo>
                    <a:pt x="730832" y="879521"/>
                    <a:pt x="702258" y="805086"/>
                    <a:pt x="707902" y="783919"/>
                  </a:cubicBezTo>
                  <a:cubicBezTo>
                    <a:pt x="713546" y="762752"/>
                    <a:pt x="745296" y="693607"/>
                    <a:pt x="737535" y="652685"/>
                  </a:cubicBezTo>
                  <a:cubicBezTo>
                    <a:pt x="729774" y="611763"/>
                    <a:pt x="670860" y="599415"/>
                    <a:pt x="661335" y="538385"/>
                  </a:cubicBezTo>
                  <a:cubicBezTo>
                    <a:pt x="651810" y="477355"/>
                    <a:pt x="735066" y="365877"/>
                    <a:pt x="680385" y="286502"/>
                  </a:cubicBezTo>
                  <a:cubicBezTo>
                    <a:pt x="625705" y="207127"/>
                    <a:pt x="432735" y="109055"/>
                    <a:pt x="333252" y="62135"/>
                  </a:cubicBezTo>
                  <a:cubicBezTo>
                    <a:pt x="233769" y="15215"/>
                    <a:pt x="134991" y="12040"/>
                    <a:pt x="83485" y="4985"/>
                  </a:cubicBezTo>
                  <a:cubicBezTo>
                    <a:pt x="31979" y="-2070"/>
                    <a:pt x="-44221" y="-5951"/>
                    <a:pt x="32685" y="240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8E689CA2-7CB3-430D-A746-01639659F5F5}"/>
                </a:ext>
              </a:extLst>
            </p:cNvPr>
            <p:cNvSpPr/>
            <p:nvPr/>
          </p:nvSpPr>
          <p:spPr>
            <a:xfrm>
              <a:off x="6286379" y="9791204"/>
              <a:ext cx="942330" cy="921979"/>
            </a:xfrm>
            <a:custGeom>
              <a:avLst/>
              <a:gdLst>
                <a:gd name="connsiteX0" fmla="*/ 942038 w 942330"/>
                <a:gd name="connsiteY0" fmla="*/ 496 h 921979"/>
                <a:gd name="connsiteX1" fmla="*/ 740954 w 942330"/>
                <a:gd name="connsiteY1" fmla="*/ 93629 h 921979"/>
                <a:gd name="connsiteX2" fmla="*/ 580088 w 942330"/>
                <a:gd name="connsiteY2" fmla="*/ 366679 h 921979"/>
                <a:gd name="connsiteX3" fmla="*/ 421338 w 942330"/>
                <a:gd name="connsiteY3" fmla="*/ 627029 h 921979"/>
                <a:gd name="connsiteX4" fmla="*/ 237188 w 942330"/>
                <a:gd name="connsiteY4" fmla="*/ 842929 h 921979"/>
                <a:gd name="connsiteX5" fmla="*/ 121 w 942330"/>
                <a:gd name="connsiteY5" fmla="*/ 921246 h 921979"/>
                <a:gd name="connsiteX6" fmla="*/ 207554 w 942330"/>
                <a:gd name="connsiteY6" fmla="*/ 804829 h 921979"/>
                <a:gd name="connsiteX7" fmla="*/ 393821 w 942330"/>
                <a:gd name="connsiteY7" fmla="*/ 694763 h 921979"/>
                <a:gd name="connsiteX8" fmla="*/ 467904 w 942330"/>
                <a:gd name="connsiteY8" fmla="*/ 516963 h 921979"/>
                <a:gd name="connsiteX9" fmla="*/ 531404 w 942330"/>
                <a:gd name="connsiteY9" fmla="*/ 269313 h 921979"/>
                <a:gd name="connsiteX10" fmla="*/ 694388 w 942330"/>
                <a:gd name="connsiteY10" fmla="*/ 125379 h 921979"/>
                <a:gd name="connsiteX11" fmla="*/ 942038 w 942330"/>
                <a:gd name="connsiteY11" fmla="*/ 496 h 92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2330" h="921979">
                  <a:moveTo>
                    <a:pt x="942038" y="496"/>
                  </a:moveTo>
                  <a:cubicBezTo>
                    <a:pt x="949799" y="-4796"/>
                    <a:pt x="801279" y="32599"/>
                    <a:pt x="740954" y="93629"/>
                  </a:cubicBezTo>
                  <a:cubicBezTo>
                    <a:pt x="680629" y="154659"/>
                    <a:pt x="633357" y="277779"/>
                    <a:pt x="580088" y="366679"/>
                  </a:cubicBezTo>
                  <a:cubicBezTo>
                    <a:pt x="526819" y="455579"/>
                    <a:pt x="478488" y="547654"/>
                    <a:pt x="421338" y="627029"/>
                  </a:cubicBezTo>
                  <a:cubicBezTo>
                    <a:pt x="364188" y="706404"/>
                    <a:pt x="307391" y="793893"/>
                    <a:pt x="237188" y="842929"/>
                  </a:cubicBezTo>
                  <a:cubicBezTo>
                    <a:pt x="166985" y="891965"/>
                    <a:pt x="5060" y="927596"/>
                    <a:pt x="121" y="921246"/>
                  </a:cubicBezTo>
                  <a:cubicBezTo>
                    <a:pt x="-4818" y="914896"/>
                    <a:pt x="141937" y="842576"/>
                    <a:pt x="207554" y="804829"/>
                  </a:cubicBezTo>
                  <a:cubicBezTo>
                    <a:pt x="273171" y="767082"/>
                    <a:pt x="350429" y="742741"/>
                    <a:pt x="393821" y="694763"/>
                  </a:cubicBezTo>
                  <a:cubicBezTo>
                    <a:pt x="437213" y="646785"/>
                    <a:pt x="444974" y="587871"/>
                    <a:pt x="467904" y="516963"/>
                  </a:cubicBezTo>
                  <a:cubicBezTo>
                    <a:pt x="490834" y="446055"/>
                    <a:pt x="493657" y="334577"/>
                    <a:pt x="531404" y="269313"/>
                  </a:cubicBezTo>
                  <a:cubicBezTo>
                    <a:pt x="569151" y="204049"/>
                    <a:pt x="628771" y="170535"/>
                    <a:pt x="694388" y="125379"/>
                  </a:cubicBezTo>
                  <a:cubicBezTo>
                    <a:pt x="760005" y="80223"/>
                    <a:pt x="934277" y="5788"/>
                    <a:pt x="942038" y="4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C84D8362-6631-4531-A932-456B93E8966B}"/>
                </a:ext>
              </a:extLst>
            </p:cNvPr>
            <p:cNvSpPr/>
            <p:nvPr/>
          </p:nvSpPr>
          <p:spPr>
            <a:xfrm>
              <a:off x="6724650" y="9783800"/>
              <a:ext cx="528307" cy="1006112"/>
            </a:xfrm>
            <a:custGeom>
              <a:avLst/>
              <a:gdLst>
                <a:gd name="connsiteX0" fmla="*/ 287867 w 528307"/>
                <a:gd name="connsiteY0" fmla="*/ 115850 h 1006112"/>
                <a:gd name="connsiteX1" fmla="*/ 334433 w 528307"/>
                <a:gd name="connsiteY1" fmla="*/ 41767 h 1006112"/>
                <a:gd name="connsiteX2" fmla="*/ 493183 w 528307"/>
                <a:gd name="connsiteY2" fmla="*/ 7900 h 1006112"/>
                <a:gd name="connsiteX3" fmla="*/ 508000 w 528307"/>
                <a:gd name="connsiteY3" fmla="*/ 192050 h 1006112"/>
                <a:gd name="connsiteX4" fmla="*/ 256117 w 528307"/>
                <a:gd name="connsiteY4" fmla="*/ 604800 h 1006112"/>
                <a:gd name="connsiteX5" fmla="*/ 82550 w 528307"/>
                <a:gd name="connsiteY5" fmla="*/ 865150 h 1006112"/>
                <a:gd name="connsiteX6" fmla="*/ 0 w 528307"/>
                <a:gd name="connsiteY6" fmla="*/ 1004850 h 1006112"/>
                <a:gd name="connsiteX7" fmla="*/ 82550 w 528307"/>
                <a:gd name="connsiteY7" fmla="*/ 788950 h 1006112"/>
                <a:gd name="connsiteX8" fmla="*/ 118533 w 528307"/>
                <a:gd name="connsiteY8" fmla="*/ 742383 h 1006112"/>
                <a:gd name="connsiteX9" fmla="*/ 368300 w 528307"/>
                <a:gd name="connsiteY9" fmla="*/ 391017 h 1006112"/>
                <a:gd name="connsiteX10" fmla="*/ 461433 w 528307"/>
                <a:gd name="connsiteY10" fmla="*/ 213217 h 1006112"/>
                <a:gd name="connsiteX11" fmla="*/ 508000 w 528307"/>
                <a:gd name="connsiteY11" fmla="*/ 73517 h 1006112"/>
                <a:gd name="connsiteX12" fmla="*/ 287867 w 528307"/>
                <a:gd name="connsiteY12" fmla="*/ 115850 h 100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8307" h="1006112">
                  <a:moveTo>
                    <a:pt x="287867" y="115850"/>
                  </a:moveTo>
                  <a:cubicBezTo>
                    <a:pt x="258939" y="110558"/>
                    <a:pt x="300214" y="59759"/>
                    <a:pt x="334433" y="41767"/>
                  </a:cubicBezTo>
                  <a:cubicBezTo>
                    <a:pt x="368652" y="23775"/>
                    <a:pt x="464255" y="-17147"/>
                    <a:pt x="493183" y="7900"/>
                  </a:cubicBezTo>
                  <a:cubicBezTo>
                    <a:pt x="522111" y="32947"/>
                    <a:pt x="547511" y="92567"/>
                    <a:pt x="508000" y="192050"/>
                  </a:cubicBezTo>
                  <a:cubicBezTo>
                    <a:pt x="468489" y="291533"/>
                    <a:pt x="327025" y="492617"/>
                    <a:pt x="256117" y="604800"/>
                  </a:cubicBezTo>
                  <a:cubicBezTo>
                    <a:pt x="185209" y="716983"/>
                    <a:pt x="125236" y="798475"/>
                    <a:pt x="82550" y="865150"/>
                  </a:cubicBezTo>
                  <a:cubicBezTo>
                    <a:pt x="39864" y="931825"/>
                    <a:pt x="0" y="1017550"/>
                    <a:pt x="0" y="1004850"/>
                  </a:cubicBezTo>
                  <a:cubicBezTo>
                    <a:pt x="0" y="992150"/>
                    <a:pt x="62795" y="832694"/>
                    <a:pt x="82550" y="788950"/>
                  </a:cubicBezTo>
                  <a:cubicBezTo>
                    <a:pt x="102305" y="745206"/>
                    <a:pt x="70908" y="808705"/>
                    <a:pt x="118533" y="742383"/>
                  </a:cubicBezTo>
                  <a:cubicBezTo>
                    <a:pt x="166158" y="676061"/>
                    <a:pt x="311150" y="479211"/>
                    <a:pt x="368300" y="391017"/>
                  </a:cubicBezTo>
                  <a:cubicBezTo>
                    <a:pt x="425450" y="302823"/>
                    <a:pt x="438150" y="266134"/>
                    <a:pt x="461433" y="213217"/>
                  </a:cubicBezTo>
                  <a:cubicBezTo>
                    <a:pt x="484716" y="160300"/>
                    <a:pt x="538339" y="91156"/>
                    <a:pt x="508000" y="73517"/>
                  </a:cubicBezTo>
                  <a:cubicBezTo>
                    <a:pt x="477661" y="55878"/>
                    <a:pt x="316795" y="121142"/>
                    <a:pt x="287867" y="115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52859BC7-8345-4C46-8C6A-BF4958A5E0A0}"/>
                </a:ext>
              </a:extLst>
            </p:cNvPr>
            <p:cNvSpPr/>
            <p:nvPr/>
          </p:nvSpPr>
          <p:spPr>
            <a:xfrm>
              <a:off x="6849826" y="10183620"/>
              <a:ext cx="164390" cy="115168"/>
            </a:xfrm>
            <a:custGeom>
              <a:avLst/>
              <a:gdLst>
                <a:gd name="connsiteX0" fmla="*/ 1824 w 164390"/>
                <a:gd name="connsiteY0" fmla="*/ 6013 h 115168"/>
                <a:gd name="connsiteX1" fmla="*/ 162691 w 164390"/>
                <a:gd name="connsiteY1" fmla="*/ 103380 h 115168"/>
                <a:gd name="connsiteX2" fmla="*/ 84374 w 164390"/>
                <a:gd name="connsiteY2" fmla="*/ 111847 h 115168"/>
                <a:gd name="connsiteX3" fmla="*/ 52624 w 164390"/>
                <a:gd name="connsiteY3" fmla="*/ 88563 h 115168"/>
                <a:gd name="connsiteX4" fmla="*/ 73791 w 164390"/>
                <a:gd name="connsiteY4" fmla="*/ 18713 h 115168"/>
                <a:gd name="connsiteX5" fmla="*/ 1824 w 164390"/>
                <a:gd name="connsiteY5" fmla="*/ 6013 h 1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390" h="115168">
                  <a:moveTo>
                    <a:pt x="1824" y="6013"/>
                  </a:moveTo>
                  <a:cubicBezTo>
                    <a:pt x="16641" y="20124"/>
                    <a:pt x="148933" y="85741"/>
                    <a:pt x="162691" y="103380"/>
                  </a:cubicBezTo>
                  <a:cubicBezTo>
                    <a:pt x="176449" y="121019"/>
                    <a:pt x="102718" y="114316"/>
                    <a:pt x="84374" y="111847"/>
                  </a:cubicBezTo>
                  <a:cubicBezTo>
                    <a:pt x="66030" y="109378"/>
                    <a:pt x="54388" y="104085"/>
                    <a:pt x="52624" y="88563"/>
                  </a:cubicBezTo>
                  <a:cubicBezTo>
                    <a:pt x="50860" y="73041"/>
                    <a:pt x="80494" y="32119"/>
                    <a:pt x="73791" y="18713"/>
                  </a:cubicBezTo>
                  <a:cubicBezTo>
                    <a:pt x="67088" y="5307"/>
                    <a:pt x="-12993" y="-8098"/>
                    <a:pt x="1824" y="60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CCD18B99-32F4-4758-9CFE-21A1B3168EB2}"/>
                </a:ext>
              </a:extLst>
            </p:cNvPr>
            <p:cNvSpPr/>
            <p:nvPr/>
          </p:nvSpPr>
          <p:spPr>
            <a:xfrm>
              <a:off x="6592995" y="10485967"/>
              <a:ext cx="227389" cy="128672"/>
            </a:xfrm>
            <a:custGeom>
              <a:avLst/>
              <a:gdLst>
                <a:gd name="connsiteX0" fmla="*/ 422 w 227389"/>
                <a:gd name="connsiteY0" fmla="*/ 0 h 128672"/>
                <a:gd name="connsiteX1" fmla="*/ 138005 w 227389"/>
                <a:gd name="connsiteY1" fmla="*/ 114300 h 128672"/>
                <a:gd name="connsiteX2" fmla="*/ 226905 w 227389"/>
                <a:gd name="connsiteY2" fmla="*/ 127000 h 128672"/>
                <a:gd name="connsiteX3" fmla="*/ 99905 w 227389"/>
                <a:gd name="connsiteY3" fmla="*/ 114300 h 128672"/>
                <a:gd name="connsiteX4" fmla="*/ 422 w 227389"/>
                <a:gd name="connsiteY4" fmla="*/ 0 h 12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89" h="128672">
                  <a:moveTo>
                    <a:pt x="422" y="0"/>
                  </a:moveTo>
                  <a:cubicBezTo>
                    <a:pt x="6772" y="0"/>
                    <a:pt x="100258" y="93133"/>
                    <a:pt x="138005" y="114300"/>
                  </a:cubicBezTo>
                  <a:cubicBezTo>
                    <a:pt x="175752" y="135467"/>
                    <a:pt x="233255" y="127000"/>
                    <a:pt x="226905" y="127000"/>
                  </a:cubicBezTo>
                  <a:cubicBezTo>
                    <a:pt x="220555" y="127000"/>
                    <a:pt x="139063" y="132997"/>
                    <a:pt x="99905" y="114300"/>
                  </a:cubicBezTo>
                  <a:cubicBezTo>
                    <a:pt x="60747" y="95603"/>
                    <a:pt x="-5928" y="0"/>
                    <a:pt x="42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8293FBA3-AF68-495B-BCAA-7CE8EB7B403F}"/>
                </a:ext>
              </a:extLst>
            </p:cNvPr>
            <p:cNvSpPr/>
            <p:nvPr/>
          </p:nvSpPr>
          <p:spPr>
            <a:xfrm>
              <a:off x="6478535" y="10223055"/>
              <a:ext cx="305111" cy="373096"/>
            </a:xfrm>
            <a:custGeom>
              <a:avLst/>
              <a:gdLst>
                <a:gd name="connsiteX0" fmla="*/ 303265 w 305111"/>
                <a:gd name="connsiteY0" fmla="*/ 445 h 373096"/>
                <a:gd name="connsiteX1" fmla="*/ 91598 w 305111"/>
                <a:gd name="connsiteY1" fmla="*/ 292545 h 373096"/>
                <a:gd name="connsiteX2" fmla="*/ 2698 w 305111"/>
                <a:gd name="connsiteY2" fmla="*/ 370862 h 373096"/>
                <a:gd name="connsiteX3" fmla="*/ 184732 w 305111"/>
                <a:gd name="connsiteY3" fmla="*/ 229045 h 373096"/>
                <a:gd name="connsiteX4" fmla="*/ 303265 w 305111"/>
                <a:gd name="connsiteY4" fmla="*/ 445 h 37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111" h="373096">
                  <a:moveTo>
                    <a:pt x="303265" y="445"/>
                  </a:moveTo>
                  <a:cubicBezTo>
                    <a:pt x="287743" y="11028"/>
                    <a:pt x="141692" y="230809"/>
                    <a:pt x="91598" y="292545"/>
                  </a:cubicBezTo>
                  <a:cubicBezTo>
                    <a:pt x="41503" y="354281"/>
                    <a:pt x="-12824" y="381445"/>
                    <a:pt x="2698" y="370862"/>
                  </a:cubicBezTo>
                  <a:cubicBezTo>
                    <a:pt x="18220" y="360279"/>
                    <a:pt x="136754" y="287253"/>
                    <a:pt x="184732" y="229045"/>
                  </a:cubicBezTo>
                  <a:cubicBezTo>
                    <a:pt x="232710" y="170837"/>
                    <a:pt x="318787" y="-10138"/>
                    <a:pt x="303265" y="4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6A78A7E5-9B4F-4E51-9A7E-C47B083FF410}"/>
                </a:ext>
              </a:extLst>
            </p:cNvPr>
            <p:cNvSpPr/>
            <p:nvPr/>
          </p:nvSpPr>
          <p:spPr>
            <a:xfrm>
              <a:off x="6692167" y="10292394"/>
              <a:ext cx="1265614" cy="504847"/>
            </a:xfrm>
            <a:custGeom>
              <a:avLst/>
              <a:gdLst>
                <a:gd name="connsiteX0" fmla="*/ 733 w 1265614"/>
                <a:gd name="connsiteY0" fmla="*/ 504723 h 504847"/>
                <a:gd name="connsiteX1" fmla="*/ 438883 w 1265614"/>
                <a:gd name="connsiteY1" fmla="*/ 388306 h 504847"/>
                <a:gd name="connsiteX2" fmla="*/ 906666 w 1265614"/>
                <a:gd name="connsiteY2" fmla="*/ 216856 h 504847"/>
                <a:gd name="connsiteX3" fmla="*/ 1147966 w 1265614"/>
                <a:gd name="connsiteY3" fmla="*/ 30589 h 504847"/>
                <a:gd name="connsiteX4" fmla="*/ 1258033 w 1265614"/>
                <a:gd name="connsiteY4" fmla="*/ 11539 h 504847"/>
                <a:gd name="connsiteX5" fmla="*/ 946883 w 1265614"/>
                <a:gd name="connsiteY5" fmla="*/ 147006 h 504847"/>
                <a:gd name="connsiteX6" fmla="*/ 544716 w 1265614"/>
                <a:gd name="connsiteY6" fmla="*/ 367139 h 504847"/>
                <a:gd name="connsiteX7" fmla="*/ 733 w 1265614"/>
                <a:gd name="connsiteY7" fmla="*/ 504723 h 5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614" h="504847">
                  <a:moveTo>
                    <a:pt x="733" y="504723"/>
                  </a:moveTo>
                  <a:cubicBezTo>
                    <a:pt x="-16906" y="508251"/>
                    <a:pt x="287894" y="436284"/>
                    <a:pt x="438883" y="388306"/>
                  </a:cubicBezTo>
                  <a:cubicBezTo>
                    <a:pt x="589872" y="340328"/>
                    <a:pt x="788486" y="276475"/>
                    <a:pt x="906666" y="216856"/>
                  </a:cubicBezTo>
                  <a:cubicBezTo>
                    <a:pt x="1024846" y="157237"/>
                    <a:pt x="1089405" y="64808"/>
                    <a:pt x="1147966" y="30589"/>
                  </a:cubicBezTo>
                  <a:cubicBezTo>
                    <a:pt x="1206527" y="-3630"/>
                    <a:pt x="1291547" y="-7864"/>
                    <a:pt x="1258033" y="11539"/>
                  </a:cubicBezTo>
                  <a:cubicBezTo>
                    <a:pt x="1224519" y="30942"/>
                    <a:pt x="1065769" y="87739"/>
                    <a:pt x="946883" y="147006"/>
                  </a:cubicBezTo>
                  <a:cubicBezTo>
                    <a:pt x="827997" y="206273"/>
                    <a:pt x="698527" y="305756"/>
                    <a:pt x="544716" y="367139"/>
                  </a:cubicBezTo>
                  <a:cubicBezTo>
                    <a:pt x="390905" y="428522"/>
                    <a:pt x="18372" y="501195"/>
                    <a:pt x="733" y="5047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278BFE88-6DDF-4199-9918-ED5ADFAEBFED}"/>
                </a:ext>
              </a:extLst>
            </p:cNvPr>
            <p:cNvSpPr/>
            <p:nvPr/>
          </p:nvSpPr>
          <p:spPr>
            <a:xfrm>
              <a:off x="7467578" y="10314517"/>
              <a:ext cx="480909" cy="406614"/>
            </a:xfrm>
            <a:custGeom>
              <a:avLst/>
              <a:gdLst>
                <a:gd name="connsiteX0" fmla="*/ 452989 w 480909"/>
                <a:gd name="connsiteY0" fmla="*/ 0 h 406614"/>
                <a:gd name="connsiteX1" fmla="*/ 463572 w 480909"/>
                <a:gd name="connsiteY1" fmla="*/ 150283 h 406614"/>
                <a:gd name="connsiteX2" fmla="*/ 309055 w 480909"/>
                <a:gd name="connsiteY2" fmla="*/ 332316 h 406614"/>
                <a:gd name="connsiteX3" fmla="*/ 114322 w 480909"/>
                <a:gd name="connsiteY3" fmla="*/ 406400 h 406614"/>
                <a:gd name="connsiteX4" fmla="*/ 22 w 480909"/>
                <a:gd name="connsiteY4" fmla="*/ 355600 h 406614"/>
                <a:gd name="connsiteX5" fmla="*/ 122789 w 480909"/>
                <a:gd name="connsiteY5" fmla="*/ 378883 h 406614"/>
                <a:gd name="connsiteX6" fmla="*/ 319639 w 480909"/>
                <a:gd name="connsiteY6" fmla="*/ 302683 h 406614"/>
                <a:gd name="connsiteX7" fmla="*/ 472039 w 480909"/>
                <a:gd name="connsiteY7" fmla="*/ 148166 h 406614"/>
                <a:gd name="connsiteX8" fmla="*/ 452989 w 480909"/>
                <a:gd name="connsiteY8" fmla="*/ 0 h 40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909" h="406614">
                  <a:moveTo>
                    <a:pt x="452989" y="0"/>
                  </a:moveTo>
                  <a:cubicBezTo>
                    <a:pt x="451578" y="353"/>
                    <a:pt x="487561" y="94897"/>
                    <a:pt x="463572" y="150283"/>
                  </a:cubicBezTo>
                  <a:cubicBezTo>
                    <a:pt x="439583" y="205669"/>
                    <a:pt x="367263" y="289630"/>
                    <a:pt x="309055" y="332316"/>
                  </a:cubicBezTo>
                  <a:cubicBezTo>
                    <a:pt x="250847" y="375002"/>
                    <a:pt x="165827" y="402519"/>
                    <a:pt x="114322" y="406400"/>
                  </a:cubicBezTo>
                  <a:cubicBezTo>
                    <a:pt x="62817" y="410281"/>
                    <a:pt x="-1389" y="360186"/>
                    <a:pt x="22" y="355600"/>
                  </a:cubicBezTo>
                  <a:cubicBezTo>
                    <a:pt x="1433" y="351014"/>
                    <a:pt x="69519" y="387703"/>
                    <a:pt x="122789" y="378883"/>
                  </a:cubicBezTo>
                  <a:cubicBezTo>
                    <a:pt x="176058" y="370064"/>
                    <a:pt x="261431" y="341136"/>
                    <a:pt x="319639" y="302683"/>
                  </a:cubicBezTo>
                  <a:cubicBezTo>
                    <a:pt x="377847" y="264230"/>
                    <a:pt x="444522" y="199319"/>
                    <a:pt x="472039" y="148166"/>
                  </a:cubicBezTo>
                  <a:cubicBezTo>
                    <a:pt x="499556" y="97013"/>
                    <a:pt x="454400" y="-353"/>
                    <a:pt x="45298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3B596A5B-C79E-4B6F-B976-F49EA59AE43D}"/>
                </a:ext>
              </a:extLst>
            </p:cNvPr>
            <p:cNvSpPr/>
            <p:nvPr/>
          </p:nvSpPr>
          <p:spPr>
            <a:xfrm>
              <a:off x="7050383" y="10686999"/>
              <a:ext cx="463865" cy="211495"/>
            </a:xfrm>
            <a:custGeom>
              <a:avLst/>
              <a:gdLst>
                <a:gd name="connsiteX0" fmla="*/ 463784 w 463865"/>
                <a:gd name="connsiteY0" fmla="*/ 51 h 211495"/>
                <a:gd name="connsiteX1" fmla="*/ 393934 w 463865"/>
                <a:gd name="connsiteY1" fmla="*/ 105884 h 211495"/>
                <a:gd name="connsiteX2" fmla="*/ 197084 w 463865"/>
                <a:gd name="connsiteY2" fmla="*/ 199018 h 211495"/>
                <a:gd name="connsiteX3" fmla="*/ 74317 w 463865"/>
                <a:gd name="connsiteY3" fmla="*/ 203251 h 211495"/>
                <a:gd name="connsiteX4" fmla="*/ 234 w 463865"/>
                <a:gd name="connsiteY4" fmla="*/ 131284 h 211495"/>
                <a:gd name="connsiteX5" fmla="*/ 97600 w 463865"/>
                <a:gd name="connsiteY5" fmla="*/ 190551 h 211495"/>
                <a:gd name="connsiteX6" fmla="*/ 201317 w 463865"/>
                <a:gd name="connsiteY6" fmla="*/ 199018 h 211495"/>
                <a:gd name="connsiteX7" fmla="*/ 383350 w 463865"/>
                <a:gd name="connsiteY7" fmla="*/ 93184 h 211495"/>
                <a:gd name="connsiteX8" fmla="*/ 463784 w 463865"/>
                <a:gd name="connsiteY8" fmla="*/ 51 h 21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865" h="211495">
                  <a:moveTo>
                    <a:pt x="463784" y="51"/>
                  </a:moveTo>
                  <a:cubicBezTo>
                    <a:pt x="465548" y="2168"/>
                    <a:pt x="438384" y="72723"/>
                    <a:pt x="393934" y="105884"/>
                  </a:cubicBezTo>
                  <a:cubicBezTo>
                    <a:pt x="349484" y="139045"/>
                    <a:pt x="250353" y="182790"/>
                    <a:pt x="197084" y="199018"/>
                  </a:cubicBezTo>
                  <a:cubicBezTo>
                    <a:pt x="143815" y="215246"/>
                    <a:pt x="107125" y="214540"/>
                    <a:pt x="74317" y="203251"/>
                  </a:cubicBezTo>
                  <a:cubicBezTo>
                    <a:pt x="41509" y="191962"/>
                    <a:pt x="-3646" y="133401"/>
                    <a:pt x="234" y="131284"/>
                  </a:cubicBezTo>
                  <a:cubicBezTo>
                    <a:pt x="4114" y="129167"/>
                    <a:pt x="64086" y="179262"/>
                    <a:pt x="97600" y="190551"/>
                  </a:cubicBezTo>
                  <a:cubicBezTo>
                    <a:pt x="131114" y="201840"/>
                    <a:pt x="153692" y="215246"/>
                    <a:pt x="201317" y="199018"/>
                  </a:cubicBezTo>
                  <a:cubicBezTo>
                    <a:pt x="248942" y="182790"/>
                    <a:pt x="340311" y="124229"/>
                    <a:pt x="383350" y="93184"/>
                  </a:cubicBezTo>
                  <a:cubicBezTo>
                    <a:pt x="426389" y="62140"/>
                    <a:pt x="462020" y="-2066"/>
                    <a:pt x="463784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C43E6042-269B-4F46-987B-4BB68A95EC3C}"/>
                </a:ext>
              </a:extLst>
            </p:cNvPr>
            <p:cNvSpPr/>
            <p:nvPr/>
          </p:nvSpPr>
          <p:spPr>
            <a:xfrm>
              <a:off x="6983679" y="10866398"/>
              <a:ext cx="294720" cy="338591"/>
            </a:xfrm>
            <a:custGeom>
              <a:avLst/>
              <a:gdLst>
                <a:gd name="connsiteX0" fmla="*/ 202404 w 294720"/>
                <a:gd name="connsiteY0" fmla="*/ 569 h 338591"/>
                <a:gd name="connsiteX1" fmla="*/ 111388 w 294720"/>
                <a:gd name="connsiteY1" fmla="*/ 150852 h 338591"/>
                <a:gd name="connsiteX2" fmla="*/ 20371 w 294720"/>
                <a:gd name="connsiteY2" fmla="*/ 203769 h 338591"/>
                <a:gd name="connsiteX3" fmla="*/ 117738 w 294720"/>
                <a:gd name="connsiteY3" fmla="*/ 309602 h 338591"/>
                <a:gd name="connsiteX4" fmla="*/ 293421 w 294720"/>
                <a:gd name="connsiteY4" fmla="*/ 335002 h 338591"/>
                <a:gd name="connsiteX5" fmla="*/ 18254 w 294720"/>
                <a:gd name="connsiteY5" fmla="*/ 246102 h 338591"/>
                <a:gd name="connsiteX6" fmla="*/ 39421 w 294720"/>
                <a:gd name="connsiteY6" fmla="*/ 186835 h 338591"/>
                <a:gd name="connsiteX7" fmla="*/ 149488 w 294720"/>
                <a:gd name="connsiteY7" fmla="*/ 102169 h 338591"/>
                <a:gd name="connsiteX8" fmla="*/ 202404 w 294720"/>
                <a:gd name="connsiteY8" fmla="*/ 569 h 33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720" h="338591">
                  <a:moveTo>
                    <a:pt x="202404" y="569"/>
                  </a:moveTo>
                  <a:cubicBezTo>
                    <a:pt x="196054" y="8683"/>
                    <a:pt x="141727" y="116985"/>
                    <a:pt x="111388" y="150852"/>
                  </a:cubicBezTo>
                  <a:cubicBezTo>
                    <a:pt x="81049" y="184719"/>
                    <a:pt x="19313" y="177311"/>
                    <a:pt x="20371" y="203769"/>
                  </a:cubicBezTo>
                  <a:cubicBezTo>
                    <a:pt x="21429" y="230227"/>
                    <a:pt x="72230" y="287730"/>
                    <a:pt x="117738" y="309602"/>
                  </a:cubicBezTo>
                  <a:cubicBezTo>
                    <a:pt x="163246" y="331474"/>
                    <a:pt x="310002" y="345585"/>
                    <a:pt x="293421" y="335002"/>
                  </a:cubicBezTo>
                  <a:cubicBezTo>
                    <a:pt x="276840" y="324419"/>
                    <a:pt x="60587" y="270796"/>
                    <a:pt x="18254" y="246102"/>
                  </a:cubicBezTo>
                  <a:cubicBezTo>
                    <a:pt x="-24079" y="221408"/>
                    <a:pt x="17549" y="210824"/>
                    <a:pt x="39421" y="186835"/>
                  </a:cubicBezTo>
                  <a:cubicBezTo>
                    <a:pt x="61293" y="162846"/>
                    <a:pt x="124088" y="131097"/>
                    <a:pt x="149488" y="102169"/>
                  </a:cubicBezTo>
                  <a:cubicBezTo>
                    <a:pt x="174888" y="73241"/>
                    <a:pt x="208754" y="-7545"/>
                    <a:pt x="202404" y="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D615E94D-B391-490D-A99F-B15ACE91A847}"/>
                </a:ext>
              </a:extLst>
            </p:cNvPr>
            <p:cNvSpPr/>
            <p:nvPr/>
          </p:nvSpPr>
          <p:spPr>
            <a:xfrm>
              <a:off x="7268047" y="11192791"/>
              <a:ext cx="777154" cy="91585"/>
            </a:xfrm>
            <a:custGeom>
              <a:avLst/>
              <a:gdLst>
                <a:gd name="connsiteX0" fmla="*/ 9053 w 777154"/>
                <a:gd name="connsiteY0" fmla="*/ 142 h 91585"/>
                <a:gd name="connsiteX1" fmla="*/ 455670 w 777154"/>
                <a:gd name="connsiteY1" fmla="*/ 78459 h 91585"/>
                <a:gd name="connsiteX2" fmla="*/ 686386 w 777154"/>
                <a:gd name="connsiteY2" fmla="*/ 80576 h 91585"/>
                <a:gd name="connsiteX3" fmla="*/ 775286 w 777154"/>
                <a:gd name="connsiteY3" fmla="*/ 89042 h 91585"/>
                <a:gd name="connsiteX4" fmla="*/ 614420 w 777154"/>
                <a:gd name="connsiteY4" fmla="*/ 89042 h 91585"/>
                <a:gd name="connsiteX5" fmla="*/ 193203 w 777154"/>
                <a:gd name="connsiteY5" fmla="*/ 59409 h 91585"/>
                <a:gd name="connsiteX6" fmla="*/ 9053 w 777154"/>
                <a:gd name="connsiteY6" fmla="*/ 142 h 9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7154" h="91585">
                  <a:moveTo>
                    <a:pt x="9053" y="142"/>
                  </a:moveTo>
                  <a:cubicBezTo>
                    <a:pt x="52797" y="3317"/>
                    <a:pt x="342781" y="65053"/>
                    <a:pt x="455670" y="78459"/>
                  </a:cubicBezTo>
                  <a:cubicBezTo>
                    <a:pt x="568559" y="91865"/>
                    <a:pt x="633117" y="78812"/>
                    <a:pt x="686386" y="80576"/>
                  </a:cubicBezTo>
                  <a:cubicBezTo>
                    <a:pt x="739655" y="82340"/>
                    <a:pt x="787280" y="87631"/>
                    <a:pt x="775286" y="89042"/>
                  </a:cubicBezTo>
                  <a:cubicBezTo>
                    <a:pt x="763292" y="90453"/>
                    <a:pt x="711434" y="93981"/>
                    <a:pt x="614420" y="89042"/>
                  </a:cubicBezTo>
                  <a:cubicBezTo>
                    <a:pt x="517406" y="84103"/>
                    <a:pt x="297625" y="71051"/>
                    <a:pt x="193203" y="59409"/>
                  </a:cubicBezTo>
                  <a:cubicBezTo>
                    <a:pt x="88781" y="47767"/>
                    <a:pt x="-34691" y="-3033"/>
                    <a:pt x="9053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D4F3EBB2-73E8-4E70-BA3C-A03D7ED3643D}"/>
                </a:ext>
              </a:extLst>
            </p:cNvPr>
            <p:cNvSpPr/>
            <p:nvPr/>
          </p:nvSpPr>
          <p:spPr>
            <a:xfrm>
              <a:off x="7522314" y="11264616"/>
              <a:ext cx="507462" cy="224934"/>
            </a:xfrm>
            <a:custGeom>
              <a:avLst/>
              <a:gdLst>
                <a:gd name="connsiteX0" fmla="*/ 449053 w 507462"/>
                <a:gd name="connsiteY0" fmla="*/ 284 h 224934"/>
                <a:gd name="connsiteX1" fmla="*/ 504086 w 507462"/>
                <a:gd name="connsiteY1" fmla="*/ 125167 h 224934"/>
                <a:gd name="connsiteX2" fmla="*/ 402486 w 507462"/>
                <a:gd name="connsiteY2" fmla="*/ 195017 h 224934"/>
                <a:gd name="connsiteX3" fmla="*/ 186586 w 507462"/>
                <a:gd name="connsiteY3" fmla="*/ 222534 h 224934"/>
                <a:gd name="connsiteX4" fmla="*/ 2436 w 507462"/>
                <a:gd name="connsiteY4" fmla="*/ 137867 h 224934"/>
                <a:gd name="connsiteX5" fmla="*/ 322053 w 507462"/>
                <a:gd name="connsiteY5" fmla="*/ 222534 h 224934"/>
                <a:gd name="connsiteX6" fmla="*/ 493503 w 507462"/>
                <a:gd name="connsiteY6" fmla="*/ 163267 h 224934"/>
                <a:gd name="connsiteX7" fmla="*/ 493503 w 507462"/>
                <a:gd name="connsiteY7" fmla="*/ 93417 h 224934"/>
                <a:gd name="connsiteX8" fmla="*/ 449053 w 507462"/>
                <a:gd name="connsiteY8" fmla="*/ 284 h 22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462" h="224934">
                  <a:moveTo>
                    <a:pt x="449053" y="284"/>
                  </a:moveTo>
                  <a:cubicBezTo>
                    <a:pt x="450817" y="5576"/>
                    <a:pt x="511847" y="92712"/>
                    <a:pt x="504086" y="125167"/>
                  </a:cubicBezTo>
                  <a:cubicBezTo>
                    <a:pt x="496325" y="157623"/>
                    <a:pt x="455403" y="178789"/>
                    <a:pt x="402486" y="195017"/>
                  </a:cubicBezTo>
                  <a:cubicBezTo>
                    <a:pt x="349569" y="211245"/>
                    <a:pt x="253261" y="232059"/>
                    <a:pt x="186586" y="222534"/>
                  </a:cubicBezTo>
                  <a:cubicBezTo>
                    <a:pt x="119911" y="213009"/>
                    <a:pt x="-20142" y="137867"/>
                    <a:pt x="2436" y="137867"/>
                  </a:cubicBezTo>
                  <a:cubicBezTo>
                    <a:pt x="25014" y="137867"/>
                    <a:pt x="240209" y="218301"/>
                    <a:pt x="322053" y="222534"/>
                  </a:cubicBezTo>
                  <a:cubicBezTo>
                    <a:pt x="403897" y="226767"/>
                    <a:pt x="464928" y="184786"/>
                    <a:pt x="493503" y="163267"/>
                  </a:cubicBezTo>
                  <a:cubicBezTo>
                    <a:pt x="522078" y="141748"/>
                    <a:pt x="498795" y="121992"/>
                    <a:pt x="493503" y="93417"/>
                  </a:cubicBezTo>
                  <a:cubicBezTo>
                    <a:pt x="488211" y="64842"/>
                    <a:pt x="447289" y="-5008"/>
                    <a:pt x="449053" y="2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501F10E5-25C7-4091-8F4A-4456FF15A088}"/>
                </a:ext>
              </a:extLst>
            </p:cNvPr>
            <p:cNvSpPr/>
            <p:nvPr/>
          </p:nvSpPr>
          <p:spPr>
            <a:xfrm>
              <a:off x="7175153" y="11338177"/>
              <a:ext cx="397843" cy="119844"/>
            </a:xfrm>
            <a:custGeom>
              <a:avLst/>
              <a:gdLst>
                <a:gd name="connsiteX0" fmla="*/ 2464 w 397843"/>
                <a:gd name="connsiteY0" fmla="*/ 806 h 119844"/>
                <a:gd name="connsiteX1" fmla="*/ 190847 w 397843"/>
                <a:gd name="connsiteY1" fmla="*/ 115106 h 119844"/>
                <a:gd name="connsiteX2" fmla="*/ 389814 w 397843"/>
                <a:gd name="connsiteY2" fmla="*/ 96056 h 119844"/>
                <a:gd name="connsiteX3" fmla="*/ 345364 w 397843"/>
                <a:gd name="connsiteY3" fmla="*/ 77006 h 119844"/>
                <a:gd name="connsiteX4" fmla="*/ 220480 w 397843"/>
                <a:gd name="connsiteY4" fmla="*/ 102406 h 119844"/>
                <a:gd name="connsiteX5" fmla="*/ 91364 w 397843"/>
                <a:gd name="connsiteY5" fmla="*/ 66423 h 119844"/>
                <a:gd name="connsiteX6" fmla="*/ 2464 w 397843"/>
                <a:gd name="connsiteY6" fmla="*/ 806 h 11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843" h="119844">
                  <a:moveTo>
                    <a:pt x="2464" y="806"/>
                  </a:moveTo>
                  <a:cubicBezTo>
                    <a:pt x="19045" y="8920"/>
                    <a:pt x="126289" y="99231"/>
                    <a:pt x="190847" y="115106"/>
                  </a:cubicBezTo>
                  <a:cubicBezTo>
                    <a:pt x="255405" y="130981"/>
                    <a:pt x="364061" y="102406"/>
                    <a:pt x="389814" y="96056"/>
                  </a:cubicBezTo>
                  <a:cubicBezTo>
                    <a:pt x="415567" y="89706"/>
                    <a:pt x="373586" y="75948"/>
                    <a:pt x="345364" y="77006"/>
                  </a:cubicBezTo>
                  <a:cubicBezTo>
                    <a:pt x="317142" y="78064"/>
                    <a:pt x="262813" y="104170"/>
                    <a:pt x="220480" y="102406"/>
                  </a:cubicBezTo>
                  <a:cubicBezTo>
                    <a:pt x="178147" y="100642"/>
                    <a:pt x="125583" y="84767"/>
                    <a:pt x="91364" y="66423"/>
                  </a:cubicBezTo>
                  <a:cubicBezTo>
                    <a:pt x="57145" y="48079"/>
                    <a:pt x="-14117" y="-7308"/>
                    <a:pt x="2464" y="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8DEF947D-F503-46D7-901C-F21E4528BD10}"/>
                </a:ext>
              </a:extLst>
            </p:cNvPr>
            <p:cNvSpPr/>
            <p:nvPr/>
          </p:nvSpPr>
          <p:spPr>
            <a:xfrm>
              <a:off x="7000391" y="11367106"/>
              <a:ext cx="275694" cy="99413"/>
            </a:xfrm>
            <a:custGeom>
              <a:avLst/>
              <a:gdLst>
                <a:gd name="connsiteX0" fmla="*/ 272476 w 275694"/>
                <a:gd name="connsiteY0" fmla="*/ 1511 h 99413"/>
                <a:gd name="connsiteX1" fmla="*/ 62926 w 275694"/>
                <a:gd name="connsiteY1" fmla="*/ 90411 h 99413"/>
                <a:gd name="connsiteX2" fmla="*/ 5776 w 275694"/>
                <a:gd name="connsiteY2" fmla="*/ 90411 h 99413"/>
                <a:gd name="connsiteX3" fmla="*/ 179342 w 275694"/>
                <a:gd name="connsiteY3" fmla="*/ 37494 h 99413"/>
                <a:gd name="connsiteX4" fmla="*/ 272476 w 275694"/>
                <a:gd name="connsiteY4" fmla="*/ 1511 h 9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94" h="99413">
                  <a:moveTo>
                    <a:pt x="272476" y="1511"/>
                  </a:moveTo>
                  <a:cubicBezTo>
                    <a:pt x="253073" y="10331"/>
                    <a:pt x="107376" y="75594"/>
                    <a:pt x="62926" y="90411"/>
                  </a:cubicBezTo>
                  <a:cubicBezTo>
                    <a:pt x="18476" y="105228"/>
                    <a:pt x="-13627" y="99231"/>
                    <a:pt x="5776" y="90411"/>
                  </a:cubicBezTo>
                  <a:cubicBezTo>
                    <a:pt x="25179" y="81592"/>
                    <a:pt x="139831" y="50194"/>
                    <a:pt x="179342" y="37494"/>
                  </a:cubicBezTo>
                  <a:cubicBezTo>
                    <a:pt x="218853" y="24794"/>
                    <a:pt x="291879" y="-7309"/>
                    <a:pt x="272476" y="1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BC3CE201-3943-4637-8D2C-510C3F4A3929}"/>
                </a:ext>
              </a:extLst>
            </p:cNvPr>
            <p:cNvSpPr/>
            <p:nvPr/>
          </p:nvSpPr>
          <p:spPr>
            <a:xfrm>
              <a:off x="7009253" y="11459100"/>
              <a:ext cx="774786" cy="430238"/>
            </a:xfrm>
            <a:custGeom>
              <a:avLst/>
              <a:gdLst>
                <a:gd name="connsiteX0" fmla="*/ 11730 w 774786"/>
                <a:gd name="connsiteY0" fmla="*/ 533 h 430238"/>
                <a:gd name="connsiteX1" fmla="*/ 109097 w 774786"/>
                <a:gd name="connsiteY1" fmla="*/ 108483 h 430238"/>
                <a:gd name="connsiteX2" fmla="*/ 371564 w 774786"/>
                <a:gd name="connsiteY2" fmla="*/ 216433 h 430238"/>
                <a:gd name="connsiteX3" fmla="*/ 587464 w 774786"/>
                <a:gd name="connsiteY3" fmla="*/ 309567 h 430238"/>
                <a:gd name="connsiteX4" fmla="*/ 758914 w 774786"/>
                <a:gd name="connsiteY4" fmla="*/ 373067 h 430238"/>
                <a:gd name="connsiteX5" fmla="*/ 763147 w 774786"/>
                <a:gd name="connsiteY5" fmla="*/ 430217 h 430238"/>
                <a:gd name="connsiteX6" fmla="*/ 722930 w 774786"/>
                <a:gd name="connsiteY6" fmla="*/ 366717 h 430238"/>
                <a:gd name="connsiteX7" fmla="*/ 265730 w 774786"/>
                <a:gd name="connsiteY7" fmla="*/ 197383 h 430238"/>
                <a:gd name="connsiteX8" fmla="*/ 28664 w 774786"/>
                <a:gd name="connsiteY8" fmla="*/ 72500 h 430238"/>
                <a:gd name="connsiteX9" fmla="*/ 11730 w 774786"/>
                <a:gd name="connsiteY9" fmla="*/ 533 h 43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4786" h="430238">
                  <a:moveTo>
                    <a:pt x="11730" y="533"/>
                  </a:moveTo>
                  <a:cubicBezTo>
                    <a:pt x="25135" y="6530"/>
                    <a:pt x="49125" y="72500"/>
                    <a:pt x="109097" y="108483"/>
                  </a:cubicBezTo>
                  <a:cubicBezTo>
                    <a:pt x="169069" y="144466"/>
                    <a:pt x="291836" y="182919"/>
                    <a:pt x="371564" y="216433"/>
                  </a:cubicBezTo>
                  <a:cubicBezTo>
                    <a:pt x="451292" y="249947"/>
                    <a:pt x="522906" y="283461"/>
                    <a:pt x="587464" y="309567"/>
                  </a:cubicBezTo>
                  <a:cubicBezTo>
                    <a:pt x="652022" y="335673"/>
                    <a:pt x="729634" y="352959"/>
                    <a:pt x="758914" y="373067"/>
                  </a:cubicBezTo>
                  <a:cubicBezTo>
                    <a:pt x="788194" y="393175"/>
                    <a:pt x="769144" y="431275"/>
                    <a:pt x="763147" y="430217"/>
                  </a:cubicBezTo>
                  <a:cubicBezTo>
                    <a:pt x="757150" y="429159"/>
                    <a:pt x="805833" y="405523"/>
                    <a:pt x="722930" y="366717"/>
                  </a:cubicBezTo>
                  <a:cubicBezTo>
                    <a:pt x="640027" y="327911"/>
                    <a:pt x="381441" y="246419"/>
                    <a:pt x="265730" y="197383"/>
                  </a:cubicBezTo>
                  <a:cubicBezTo>
                    <a:pt x="150019" y="148347"/>
                    <a:pt x="68881" y="104603"/>
                    <a:pt x="28664" y="72500"/>
                  </a:cubicBezTo>
                  <a:cubicBezTo>
                    <a:pt x="-11553" y="40397"/>
                    <a:pt x="-1675" y="-5464"/>
                    <a:pt x="11730" y="5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93FAD29B-0E21-4C4F-8AF5-2EAE48F78318}"/>
                </a:ext>
              </a:extLst>
            </p:cNvPr>
            <p:cNvSpPr/>
            <p:nvPr/>
          </p:nvSpPr>
          <p:spPr>
            <a:xfrm>
              <a:off x="6857990" y="11682467"/>
              <a:ext cx="243060" cy="98853"/>
            </a:xfrm>
            <a:custGeom>
              <a:avLst/>
              <a:gdLst>
                <a:gd name="connsiteX0" fmla="*/ 10 w 243060"/>
                <a:gd name="connsiteY0" fmla="*/ 92550 h 98853"/>
                <a:gd name="connsiteX1" fmla="*/ 184160 w 243060"/>
                <a:gd name="connsiteY1" fmla="*/ 92550 h 98853"/>
                <a:gd name="connsiteX2" fmla="*/ 237077 w 243060"/>
                <a:gd name="connsiteY2" fmla="*/ 24816 h 98853"/>
                <a:gd name="connsiteX3" fmla="*/ 234960 w 243060"/>
                <a:gd name="connsiteY3" fmla="*/ 1533 h 98853"/>
                <a:gd name="connsiteX4" fmla="*/ 175693 w 243060"/>
                <a:gd name="connsiteY4" fmla="*/ 62916 h 98853"/>
                <a:gd name="connsiteX5" fmla="*/ 10 w 243060"/>
                <a:gd name="connsiteY5" fmla="*/ 92550 h 9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60" h="98853">
                  <a:moveTo>
                    <a:pt x="10" y="92550"/>
                  </a:moveTo>
                  <a:cubicBezTo>
                    <a:pt x="1421" y="97489"/>
                    <a:pt x="144649" y="103839"/>
                    <a:pt x="184160" y="92550"/>
                  </a:cubicBezTo>
                  <a:cubicBezTo>
                    <a:pt x="223671" y="81261"/>
                    <a:pt x="228610" y="39985"/>
                    <a:pt x="237077" y="24816"/>
                  </a:cubicBezTo>
                  <a:cubicBezTo>
                    <a:pt x="245544" y="9646"/>
                    <a:pt x="245191" y="-4817"/>
                    <a:pt x="234960" y="1533"/>
                  </a:cubicBezTo>
                  <a:cubicBezTo>
                    <a:pt x="224729" y="7883"/>
                    <a:pt x="213087" y="47747"/>
                    <a:pt x="175693" y="62916"/>
                  </a:cubicBezTo>
                  <a:cubicBezTo>
                    <a:pt x="138299" y="78085"/>
                    <a:pt x="-1401" y="87611"/>
                    <a:pt x="10" y="925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D757AC54-3DBD-44CF-BC1E-CAF4440FF1F9}"/>
                </a:ext>
              </a:extLst>
            </p:cNvPr>
            <p:cNvSpPr/>
            <p:nvPr/>
          </p:nvSpPr>
          <p:spPr>
            <a:xfrm>
              <a:off x="7093653" y="11715686"/>
              <a:ext cx="297747" cy="132664"/>
            </a:xfrm>
            <a:custGeom>
              <a:avLst/>
              <a:gdLst>
                <a:gd name="connsiteX0" fmla="*/ 3530 w 297747"/>
                <a:gd name="connsiteY0" fmla="*/ 64 h 132664"/>
                <a:gd name="connsiteX1" fmla="*/ 242714 w 297747"/>
                <a:gd name="connsiteY1" fmla="*/ 122831 h 132664"/>
                <a:gd name="connsiteX2" fmla="*/ 297747 w 297747"/>
                <a:gd name="connsiteY2" fmla="*/ 124947 h 132664"/>
                <a:gd name="connsiteX3" fmla="*/ 113597 w 297747"/>
                <a:gd name="connsiteY3" fmla="*/ 105897 h 132664"/>
                <a:gd name="connsiteX4" fmla="*/ 3530 w 297747"/>
                <a:gd name="connsiteY4" fmla="*/ 64 h 13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747" h="132664">
                  <a:moveTo>
                    <a:pt x="3530" y="64"/>
                  </a:moveTo>
                  <a:cubicBezTo>
                    <a:pt x="25049" y="2886"/>
                    <a:pt x="193678" y="102017"/>
                    <a:pt x="242714" y="122831"/>
                  </a:cubicBezTo>
                  <a:cubicBezTo>
                    <a:pt x="291750" y="143645"/>
                    <a:pt x="297747" y="124947"/>
                    <a:pt x="297747" y="124947"/>
                  </a:cubicBezTo>
                  <a:cubicBezTo>
                    <a:pt x="276228" y="122125"/>
                    <a:pt x="163338" y="124241"/>
                    <a:pt x="113597" y="105897"/>
                  </a:cubicBezTo>
                  <a:cubicBezTo>
                    <a:pt x="63856" y="87553"/>
                    <a:pt x="-17989" y="-2758"/>
                    <a:pt x="3530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AE00B424-98D7-423F-B3D4-360C2ED3FE93}"/>
                </a:ext>
              </a:extLst>
            </p:cNvPr>
            <p:cNvSpPr/>
            <p:nvPr/>
          </p:nvSpPr>
          <p:spPr>
            <a:xfrm>
              <a:off x="7386425" y="11798292"/>
              <a:ext cx="434114" cy="144001"/>
            </a:xfrm>
            <a:custGeom>
              <a:avLst/>
              <a:gdLst>
                <a:gd name="connsiteX0" fmla="*/ 742 w 434114"/>
                <a:gd name="connsiteY0" fmla="*/ 8 h 144001"/>
                <a:gd name="connsiteX1" fmla="*/ 89642 w 434114"/>
                <a:gd name="connsiteY1" fmla="*/ 116425 h 144001"/>
                <a:gd name="connsiteX2" fmla="*/ 282258 w 434114"/>
                <a:gd name="connsiteY2" fmla="*/ 143941 h 144001"/>
                <a:gd name="connsiteX3" fmla="*/ 428308 w 434114"/>
                <a:gd name="connsiteY3" fmla="*/ 122775 h 144001"/>
                <a:gd name="connsiteX4" fmla="*/ 398675 w 434114"/>
                <a:gd name="connsiteY4" fmla="*/ 88908 h 144001"/>
                <a:gd name="connsiteX5" fmla="*/ 339408 w 434114"/>
                <a:gd name="connsiteY5" fmla="*/ 122775 h 144001"/>
                <a:gd name="connsiteX6" fmla="*/ 134092 w 434114"/>
                <a:gd name="connsiteY6" fmla="*/ 110075 h 144001"/>
                <a:gd name="connsiteX7" fmla="*/ 742 w 434114"/>
                <a:gd name="connsiteY7" fmla="*/ 8 h 14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114" h="144001">
                  <a:moveTo>
                    <a:pt x="742" y="8"/>
                  </a:moveTo>
                  <a:cubicBezTo>
                    <a:pt x="-6666" y="1066"/>
                    <a:pt x="42723" y="92436"/>
                    <a:pt x="89642" y="116425"/>
                  </a:cubicBezTo>
                  <a:cubicBezTo>
                    <a:pt x="136561" y="140414"/>
                    <a:pt x="225814" y="142883"/>
                    <a:pt x="282258" y="143941"/>
                  </a:cubicBezTo>
                  <a:cubicBezTo>
                    <a:pt x="338702" y="144999"/>
                    <a:pt x="408905" y="131947"/>
                    <a:pt x="428308" y="122775"/>
                  </a:cubicBezTo>
                  <a:cubicBezTo>
                    <a:pt x="447711" y="113603"/>
                    <a:pt x="413492" y="88908"/>
                    <a:pt x="398675" y="88908"/>
                  </a:cubicBezTo>
                  <a:cubicBezTo>
                    <a:pt x="383858" y="88908"/>
                    <a:pt x="383505" y="119247"/>
                    <a:pt x="339408" y="122775"/>
                  </a:cubicBezTo>
                  <a:cubicBezTo>
                    <a:pt x="295311" y="126303"/>
                    <a:pt x="191947" y="127714"/>
                    <a:pt x="134092" y="110075"/>
                  </a:cubicBezTo>
                  <a:cubicBezTo>
                    <a:pt x="76237" y="92436"/>
                    <a:pt x="8150" y="-1050"/>
                    <a:pt x="742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FAB4F96A-6D1C-44A9-8997-9594344975DA}"/>
                </a:ext>
              </a:extLst>
            </p:cNvPr>
            <p:cNvSpPr/>
            <p:nvPr/>
          </p:nvSpPr>
          <p:spPr>
            <a:xfrm>
              <a:off x="5529707" y="11817295"/>
              <a:ext cx="382143" cy="990794"/>
            </a:xfrm>
            <a:custGeom>
              <a:avLst/>
              <a:gdLst>
                <a:gd name="connsiteX0" fmla="*/ 223393 w 382143"/>
                <a:gd name="connsiteY0" fmla="*/ 55 h 990794"/>
                <a:gd name="connsiteX1" fmla="*/ 382143 w 382143"/>
                <a:gd name="connsiteY1" fmla="*/ 533455 h 990794"/>
                <a:gd name="connsiteX2" fmla="*/ 223393 w 382143"/>
                <a:gd name="connsiteY2" fmla="*/ 825555 h 990794"/>
                <a:gd name="connsiteX3" fmla="*/ 1143 w 382143"/>
                <a:gd name="connsiteY3" fmla="*/ 990655 h 990794"/>
                <a:gd name="connsiteX4" fmla="*/ 324993 w 382143"/>
                <a:gd name="connsiteY4" fmla="*/ 800155 h 990794"/>
                <a:gd name="connsiteX5" fmla="*/ 248793 w 382143"/>
                <a:gd name="connsiteY5" fmla="*/ 501705 h 990794"/>
                <a:gd name="connsiteX6" fmla="*/ 223393 w 382143"/>
                <a:gd name="connsiteY6" fmla="*/ 55 h 9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143" h="990794">
                  <a:moveTo>
                    <a:pt x="223393" y="55"/>
                  </a:moveTo>
                  <a:cubicBezTo>
                    <a:pt x="245618" y="5347"/>
                    <a:pt x="382143" y="395872"/>
                    <a:pt x="382143" y="533455"/>
                  </a:cubicBezTo>
                  <a:cubicBezTo>
                    <a:pt x="382143" y="671038"/>
                    <a:pt x="286893" y="749355"/>
                    <a:pt x="223393" y="825555"/>
                  </a:cubicBezTo>
                  <a:cubicBezTo>
                    <a:pt x="159893" y="901755"/>
                    <a:pt x="-15790" y="994888"/>
                    <a:pt x="1143" y="990655"/>
                  </a:cubicBezTo>
                  <a:cubicBezTo>
                    <a:pt x="18076" y="986422"/>
                    <a:pt x="283718" y="881647"/>
                    <a:pt x="324993" y="800155"/>
                  </a:cubicBezTo>
                  <a:cubicBezTo>
                    <a:pt x="366268" y="718663"/>
                    <a:pt x="266785" y="633997"/>
                    <a:pt x="248793" y="501705"/>
                  </a:cubicBezTo>
                  <a:cubicBezTo>
                    <a:pt x="230801" y="369413"/>
                    <a:pt x="201168" y="-5237"/>
                    <a:pt x="223393" y="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94E6AE69-F717-421F-B58A-8190DE0B0466}"/>
                </a:ext>
              </a:extLst>
            </p:cNvPr>
            <p:cNvSpPr/>
            <p:nvPr/>
          </p:nvSpPr>
          <p:spPr>
            <a:xfrm>
              <a:off x="4990926" y="12458668"/>
              <a:ext cx="458846" cy="336659"/>
            </a:xfrm>
            <a:custGeom>
              <a:avLst/>
              <a:gdLst>
                <a:gd name="connsiteX0" fmla="*/ 174 w 458846"/>
                <a:gd name="connsiteY0" fmla="*/ 304832 h 336659"/>
                <a:gd name="connsiteX1" fmla="*/ 343074 w 458846"/>
                <a:gd name="connsiteY1" fmla="*/ 32 h 336659"/>
                <a:gd name="connsiteX2" fmla="*/ 406574 w 458846"/>
                <a:gd name="connsiteY2" fmla="*/ 285782 h 336659"/>
                <a:gd name="connsiteX3" fmla="*/ 324024 w 458846"/>
                <a:gd name="connsiteY3" fmla="*/ 336582 h 336659"/>
                <a:gd name="connsiteX4" fmla="*/ 374824 w 458846"/>
                <a:gd name="connsiteY4" fmla="*/ 292132 h 336659"/>
                <a:gd name="connsiteX5" fmla="*/ 457374 w 458846"/>
                <a:gd name="connsiteY5" fmla="*/ 120682 h 336659"/>
                <a:gd name="connsiteX6" fmla="*/ 298624 w 458846"/>
                <a:gd name="connsiteY6" fmla="*/ 177832 h 336659"/>
                <a:gd name="connsiteX7" fmla="*/ 174 w 458846"/>
                <a:gd name="connsiteY7" fmla="*/ 304832 h 3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846" h="336659">
                  <a:moveTo>
                    <a:pt x="174" y="304832"/>
                  </a:moveTo>
                  <a:cubicBezTo>
                    <a:pt x="7582" y="275199"/>
                    <a:pt x="275341" y="3207"/>
                    <a:pt x="343074" y="32"/>
                  </a:cubicBezTo>
                  <a:cubicBezTo>
                    <a:pt x="410807" y="-3143"/>
                    <a:pt x="409749" y="229690"/>
                    <a:pt x="406574" y="285782"/>
                  </a:cubicBezTo>
                  <a:cubicBezTo>
                    <a:pt x="403399" y="341874"/>
                    <a:pt x="329315" y="335524"/>
                    <a:pt x="324024" y="336582"/>
                  </a:cubicBezTo>
                  <a:cubicBezTo>
                    <a:pt x="318733" y="337640"/>
                    <a:pt x="352599" y="328115"/>
                    <a:pt x="374824" y="292132"/>
                  </a:cubicBezTo>
                  <a:cubicBezTo>
                    <a:pt x="397049" y="256149"/>
                    <a:pt x="470074" y="139732"/>
                    <a:pt x="457374" y="120682"/>
                  </a:cubicBezTo>
                  <a:cubicBezTo>
                    <a:pt x="444674" y="101632"/>
                    <a:pt x="373766" y="146082"/>
                    <a:pt x="298624" y="177832"/>
                  </a:cubicBezTo>
                  <a:cubicBezTo>
                    <a:pt x="223482" y="209582"/>
                    <a:pt x="-7234" y="334465"/>
                    <a:pt x="174" y="3048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01A30536-20BA-4F8C-9384-69DFD3F66B45}"/>
                </a:ext>
              </a:extLst>
            </p:cNvPr>
            <p:cNvSpPr/>
            <p:nvPr/>
          </p:nvSpPr>
          <p:spPr>
            <a:xfrm>
              <a:off x="6908796" y="4053389"/>
              <a:ext cx="301539" cy="147483"/>
            </a:xfrm>
            <a:custGeom>
              <a:avLst/>
              <a:gdLst>
                <a:gd name="connsiteX0" fmla="*/ 266704 w 301539"/>
                <a:gd name="connsiteY0" fmla="*/ 28 h 147483"/>
                <a:gd name="connsiteX1" fmla="*/ 277287 w 301539"/>
                <a:gd name="connsiteY1" fmla="*/ 141844 h 147483"/>
                <a:gd name="connsiteX2" fmla="*/ 220137 w 301539"/>
                <a:gd name="connsiteY2" fmla="*/ 112211 h 147483"/>
                <a:gd name="connsiteX3" fmla="*/ 4 w 301539"/>
                <a:gd name="connsiteY3" fmla="*/ 46594 h 147483"/>
                <a:gd name="connsiteX4" fmla="*/ 226487 w 301539"/>
                <a:gd name="connsiteY4" fmla="*/ 99511 h 147483"/>
                <a:gd name="connsiteX5" fmla="*/ 300571 w 301539"/>
                <a:gd name="connsiteY5" fmla="*/ 129144 h 147483"/>
                <a:gd name="connsiteX6" fmla="*/ 266704 w 301539"/>
                <a:gd name="connsiteY6" fmla="*/ 28 h 14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39" h="147483">
                  <a:moveTo>
                    <a:pt x="266704" y="28"/>
                  </a:moveTo>
                  <a:cubicBezTo>
                    <a:pt x="262823" y="2145"/>
                    <a:pt x="285048" y="123147"/>
                    <a:pt x="277287" y="141844"/>
                  </a:cubicBezTo>
                  <a:cubicBezTo>
                    <a:pt x="269526" y="160541"/>
                    <a:pt x="266351" y="128086"/>
                    <a:pt x="220137" y="112211"/>
                  </a:cubicBezTo>
                  <a:cubicBezTo>
                    <a:pt x="173923" y="96336"/>
                    <a:pt x="-1054" y="48711"/>
                    <a:pt x="4" y="46594"/>
                  </a:cubicBezTo>
                  <a:cubicBezTo>
                    <a:pt x="1062" y="44477"/>
                    <a:pt x="176392" y="85753"/>
                    <a:pt x="226487" y="99511"/>
                  </a:cubicBezTo>
                  <a:cubicBezTo>
                    <a:pt x="276582" y="113269"/>
                    <a:pt x="293163" y="143255"/>
                    <a:pt x="300571" y="129144"/>
                  </a:cubicBezTo>
                  <a:cubicBezTo>
                    <a:pt x="307979" y="115033"/>
                    <a:pt x="270585" y="-2089"/>
                    <a:pt x="266704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98100BB1-1B69-4D01-A499-13FD660C0540}"/>
                </a:ext>
              </a:extLst>
            </p:cNvPr>
            <p:cNvSpPr/>
            <p:nvPr/>
          </p:nvSpPr>
          <p:spPr>
            <a:xfrm>
              <a:off x="7758729" y="4023772"/>
              <a:ext cx="141712" cy="40248"/>
            </a:xfrm>
            <a:custGeom>
              <a:avLst/>
              <a:gdLst>
                <a:gd name="connsiteX0" fmla="*/ 971 w 141712"/>
                <a:gd name="connsiteY0" fmla="*/ 11 h 40248"/>
                <a:gd name="connsiteX1" fmla="*/ 115271 w 141712"/>
                <a:gd name="connsiteY1" fmla="*/ 35995 h 40248"/>
                <a:gd name="connsiteX2" fmla="*/ 138554 w 141712"/>
                <a:gd name="connsiteY2" fmla="*/ 35995 h 40248"/>
                <a:gd name="connsiteX3" fmla="*/ 64471 w 141712"/>
                <a:gd name="connsiteY3" fmla="*/ 40228 h 40248"/>
                <a:gd name="connsiteX4" fmla="*/ 971 w 141712"/>
                <a:gd name="connsiteY4" fmla="*/ 11 h 4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12" h="40248">
                  <a:moveTo>
                    <a:pt x="971" y="11"/>
                  </a:moveTo>
                  <a:cubicBezTo>
                    <a:pt x="9438" y="-695"/>
                    <a:pt x="92341" y="29998"/>
                    <a:pt x="115271" y="35995"/>
                  </a:cubicBezTo>
                  <a:cubicBezTo>
                    <a:pt x="138201" y="41992"/>
                    <a:pt x="147021" y="35289"/>
                    <a:pt x="138554" y="35995"/>
                  </a:cubicBezTo>
                  <a:cubicBezTo>
                    <a:pt x="130087" y="36701"/>
                    <a:pt x="64471" y="40228"/>
                    <a:pt x="64471" y="40228"/>
                  </a:cubicBezTo>
                  <a:cubicBezTo>
                    <a:pt x="41541" y="41286"/>
                    <a:pt x="-7496" y="717"/>
                    <a:pt x="971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6B7B2C45-5979-4B67-A9F5-548922F0BAB4}"/>
                </a:ext>
              </a:extLst>
            </p:cNvPr>
            <p:cNvSpPr/>
            <p:nvPr/>
          </p:nvSpPr>
          <p:spPr>
            <a:xfrm>
              <a:off x="4186170" y="4025875"/>
              <a:ext cx="502977" cy="541940"/>
            </a:xfrm>
            <a:custGeom>
              <a:avLst/>
              <a:gdLst>
                <a:gd name="connsiteX0" fmla="*/ 500130 w 502977"/>
                <a:gd name="connsiteY0" fmla="*/ 25 h 541940"/>
                <a:gd name="connsiteX1" fmla="*/ 309630 w 502977"/>
                <a:gd name="connsiteY1" fmla="*/ 317525 h 541940"/>
                <a:gd name="connsiteX2" fmla="*/ 597 w 502977"/>
                <a:gd name="connsiteY2" fmla="*/ 541892 h 541940"/>
                <a:gd name="connsiteX3" fmla="*/ 394297 w 502977"/>
                <a:gd name="connsiteY3" fmla="*/ 334458 h 541940"/>
                <a:gd name="connsiteX4" fmla="*/ 500130 w 502977"/>
                <a:gd name="connsiteY4" fmla="*/ 25 h 54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77" h="541940">
                  <a:moveTo>
                    <a:pt x="500130" y="25"/>
                  </a:moveTo>
                  <a:cubicBezTo>
                    <a:pt x="486019" y="-2797"/>
                    <a:pt x="392885" y="227214"/>
                    <a:pt x="309630" y="317525"/>
                  </a:cubicBezTo>
                  <a:cubicBezTo>
                    <a:pt x="226374" y="407836"/>
                    <a:pt x="-13514" y="539070"/>
                    <a:pt x="597" y="541892"/>
                  </a:cubicBezTo>
                  <a:cubicBezTo>
                    <a:pt x="14708" y="544714"/>
                    <a:pt x="313158" y="422653"/>
                    <a:pt x="394297" y="334458"/>
                  </a:cubicBezTo>
                  <a:cubicBezTo>
                    <a:pt x="475436" y="246264"/>
                    <a:pt x="514241" y="2847"/>
                    <a:pt x="500130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4DDCED47-1B1C-426C-8656-AE1C51DA8639}"/>
                </a:ext>
              </a:extLst>
            </p:cNvPr>
            <p:cNvSpPr/>
            <p:nvPr/>
          </p:nvSpPr>
          <p:spPr>
            <a:xfrm>
              <a:off x="282552" y="3966170"/>
              <a:ext cx="2918125" cy="6255953"/>
            </a:xfrm>
            <a:custGeom>
              <a:avLst/>
              <a:gdLst>
                <a:gd name="connsiteX0" fmla="*/ 2730155 w 2918125"/>
                <a:gd name="connsiteY0" fmla="*/ 384449 h 6255953"/>
                <a:gd name="connsiteX1" fmla="*/ 2730155 w 2918125"/>
                <a:gd name="connsiteY1" fmla="*/ 451826 h 6255953"/>
                <a:gd name="connsiteX2" fmla="*/ 2143014 w 2918125"/>
                <a:gd name="connsiteY2" fmla="*/ 1866739 h 6255953"/>
                <a:gd name="connsiteX3" fmla="*/ 1064985 w 2918125"/>
                <a:gd name="connsiteY3" fmla="*/ 4051674 h 6255953"/>
                <a:gd name="connsiteX4" fmla="*/ 304589 w 2918125"/>
                <a:gd name="connsiteY4" fmla="*/ 5168205 h 6255953"/>
                <a:gd name="connsiteX5" fmla="*/ 63957 w 2918125"/>
                <a:gd name="connsiteY5" fmla="*/ 5899725 h 6255953"/>
                <a:gd name="connsiteX6" fmla="*/ 6206 w 2918125"/>
                <a:gd name="connsiteY6" fmla="*/ 6255859 h 6255953"/>
                <a:gd name="connsiteX7" fmla="*/ 179461 w 2918125"/>
                <a:gd name="connsiteY7" fmla="*/ 5870849 h 6255953"/>
                <a:gd name="connsiteX8" fmla="*/ 516345 w 2918125"/>
                <a:gd name="connsiteY8" fmla="*/ 5100828 h 6255953"/>
                <a:gd name="connsiteX9" fmla="*/ 2730155 w 2918125"/>
                <a:gd name="connsiteY9" fmla="*/ 384449 h 625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8125" h="6255953">
                  <a:moveTo>
                    <a:pt x="2730155" y="384449"/>
                  </a:moveTo>
                  <a:cubicBezTo>
                    <a:pt x="3099123" y="-390385"/>
                    <a:pt x="2828012" y="204778"/>
                    <a:pt x="2730155" y="451826"/>
                  </a:cubicBezTo>
                  <a:cubicBezTo>
                    <a:pt x="2632298" y="698874"/>
                    <a:pt x="2420542" y="1266764"/>
                    <a:pt x="2143014" y="1866739"/>
                  </a:cubicBezTo>
                  <a:cubicBezTo>
                    <a:pt x="1865486" y="2466714"/>
                    <a:pt x="1371389" y="3501430"/>
                    <a:pt x="1064985" y="4051674"/>
                  </a:cubicBezTo>
                  <a:cubicBezTo>
                    <a:pt x="758581" y="4601918"/>
                    <a:pt x="471427" y="4860197"/>
                    <a:pt x="304589" y="5168205"/>
                  </a:cubicBezTo>
                  <a:cubicBezTo>
                    <a:pt x="137751" y="5476214"/>
                    <a:pt x="113687" y="5718449"/>
                    <a:pt x="63957" y="5899725"/>
                  </a:cubicBezTo>
                  <a:cubicBezTo>
                    <a:pt x="14226" y="6081001"/>
                    <a:pt x="-13045" y="6260672"/>
                    <a:pt x="6206" y="6255859"/>
                  </a:cubicBezTo>
                  <a:cubicBezTo>
                    <a:pt x="25457" y="6251046"/>
                    <a:pt x="94438" y="6063354"/>
                    <a:pt x="179461" y="5870849"/>
                  </a:cubicBezTo>
                  <a:cubicBezTo>
                    <a:pt x="264484" y="5678344"/>
                    <a:pt x="86417" y="6013624"/>
                    <a:pt x="516345" y="5100828"/>
                  </a:cubicBezTo>
                  <a:lnTo>
                    <a:pt x="2730155" y="3844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07C22F7E-E18E-4205-8592-8FF78D709BFC}"/>
                </a:ext>
              </a:extLst>
            </p:cNvPr>
            <p:cNvSpPr/>
            <p:nvPr/>
          </p:nvSpPr>
          <p:spPr>
            <a:xfrm>
              <a:off x="326662" y="7429983"/>
              <a:ext cx="1322158" cy="387963"/>
            </a:xfrm>
            <a:custGeom>
              <a:avLst/>
              <a:gdLst>
                <a:gd name="connsiteX0" fmla="*/ 1300007 w 1322158"/>
                <a:gd name="connsiteY0" fmla="*/ 68097 h 387963"/>
                <a:gd name="connsiteX1" fmla="*/ 1030500 w 1322158"/>
                <a:gd name="connsiteY1" fmla="*/ 87348 h 387963"/>
                <a:gd name="connsiteX2" fmla="*/ 655115 w 1322158"/>
                <a:gd name="connsiteY2" fmla="*/ 260602 h 387963"/>
                <a:gd name="connsiteX3" fmla="*/ 876496 w 1322158"/>
                <a:gd name="connsiteY3" fmla="*/ 58472 h 387963"/>
                <a:gd name="connsiteX4" fmla="*/ 414483 w 1322158"/>
                <a:gd name="connsiteY4" fmla="*/ 337604 h 387963"/>
                <a:gd name="connsiteX5" fmla="*/ 154601 w 1322158"/>
                <a:gd name="connsiteY5" fmla="*/ 356855 h 387963"/>
                <a:gd name="connsiteX6" fmla="*/ 10222 w 1322158"/>
                <a:gd name="connsiteY6" fmla="*/ 10345 h 387963"/>
                <a:gd name="connsiteX7" fmla="*/ 433734 w 1322158"/>
                <a:gd name="connsiteY7" fmla="*/ 87348 h 387963"/>
                <a:gd name="connsiteX8" fmla="*/ 1300007 w 1322158"/>
                <a:gd name="connsiteY8" fmla="*/ 68097 h 3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2158" h="387963">
                  <a:moveTo>
                    <a:pt x="1300007" y="68097"/>
                  </a:moveTo>
                  <a:cubicBezTo>
                    <a:pt x="1399468" y="68097"/>
                    <a:pt x="1137982" y="55264"/>
                    <a:pt x="1030500" y="87348"/>
                  </a:cubicBezTo>
                  <a:cubicBezTo>
                    <a:pt x="923018" y="119432"/>
                    <a:pt x="680782" y="265415"/>
                    <a:pt x="655115" y="260602"/>
                  </a:cubicBezTo>
                  <a:cubicBezTo>
                    <a:pt x="629448" y="255789"/>
                    <a:pt x="916601" y="45638"/>
                    <a:pt x="876496" y="58472"/>
                  </a:cubicBezTo>
                  <a:cubicBezTo>
                    <a:pt x="836391" y="71306"/>
                    <a:pt x="534799" y="287873"/>
                    <a:pt x="414483" y="337604"/>
                  </a:cubicBezTo>
                  <a:cubicBezTo>
                    <a:pt x="294167" y="387335"/>
                    <a:pt x="221978" y="411398"/>
                    <a:pt x="154601" y="356855"/>
                  </a:cubicBezTo>
                  <a:cubicBezTo>
                    <a:pt x="87224" y="302312"/>
                    <a:pt x="-36300" y="55263"/>
                    <a:pt x="10222" y="10345"/>
                  </a:cubicBezTo>
                  <a:cubicBezTo>
                    <a:pt x="56744" y="-34573"/>
                    <a:pt x="220374" y="80931"/>
                    <a:pt x="433734" y="87348"/>
                  </a:cubicBezTo>
                  <a:lnTo>
                    <a:pt x="1300007" y="680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8D42104C-0E77-49FE-8488-2DB4085EE2E8}"/>
                </a:ext>
              </a:extLst>
            </p:cNvPr>
            <p:cNvSpPr/>
            <p:nvPr/>
          </p:nvSpPr>
          <p:spPr>
            <a:xfrm>
              <a:off x="5688188" y="6848234"/>
              <a:ext cx="693726" cy="2964618"/>
            </a:xfrm>
            <a:custGeom>
              <a:avLst/>
              <a:gdLst>
                <a:gd name="connsiteX0" fmla="*/ 654860 w 693726"/>
                <a:gd name="connsiteY0" fmla="*/ 187833 h 2964618"/>
                <a:gd name="connsiteX1" fmla="*/ 587484 w 693726"/>
                <a:gd name="connsiteY1" fmla="*/ 226334 h 2964618"/>
                <a:gd name="connsiteX2" fmla="*/ 96595 w 693726"/>
                <a:gd name="connsiteY2" fmla="*/ 2161012 h 2964618"/>
                <a:gd name="connsiteX3" fmla="*/ 343 w 693726"/>
                <a:gd name="connsiteY3" fmla="*/ 2950284 h 2964618"/>
                <a:gd name="connsiteX4" fmla="*/ 106220 w 693726"/>
                <a:gd name="connsiteY4" fmla="*/ 1564246 h 2964618"/>
                <a:gd name="connsiteX5" fmla="*/ 654860 w 693726"/>
                <a:gd name="connsiteY5" fmla="*/ 187833 h 29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726" h="2964618">
                  <a:moveTo>
                    <a:pt x="654860" y="187833"/>
                  </a:moveTo>
                  <a:cubicBezTo>
                    <a:pt x="735071" y="-35152"/>
                    <a:pt x="680528" y="-102529"/>
                    <a:pt x="587484" y="226334"/>
                  </a:cubicBezTo>
                  <a:cubicBezTo>
                    <a:pt x="494440" y="555197"/>
                    <a:pt x="194452" y="1707020"/>
                    <a:pt x="96595" y="2161012"/>
                  </a:cubicBezTo>
                  <a:cubicBezTo>
                    <a:pt x="-1262" y="2615004"/>
                    <a:pt x="-1261" y="3049745"/>
                    <a:pt x="343" y="2950284"/>
                  </a:cubicBezTo>
                  <a:cubicBezTo>
                    <a:pt x="1947" y="2850823"/>
                    <a:pt x="342" y="2029467"/>
                    <a:pt x="106220" y="1564246"/>
                  </a:cubicBezTo>
                  <a:cubicBezTo>
                    <a:pt x="212098" y="1099025"/>
                    <a:pt x="574649" y="410818"/>
                    <a:pt x="654860" y="1878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AED8A37B-6280-4D28-975E-5EB1D8DBA1D9}"/>
                </a:ext>
              </a:extLst>
            </p:cNvPr>
            <p:cNvSpPr/>
            <p:nvPr/>
          </p:nvSpPr>
          <p:spPr>
            <a:xfrm>
              <a:off x="5128103" y="6948289"/>
              <a:ext cx="515480" cy="3451001"/>
            </a:xfrm>
            <a:custGeom>
              <a:avLst/>
              <a:gdLst>
                <a:gd name="connsiteX0" fmla="*/ 512301 w 515480"/>
                <a:gd name="connsiteY0" fmla="*/ 1151 h 3451001"/>
                <a:gd name="connsiteX1" fmla="*/ 108040 w 515480"/>
                <a:gd name="connsiteY1" fmla="*/ 1675947 h 3451001"/>
                <a:gd name="connsiteX2" fmla="*/ 2162 w 515480"/>
                <a:gd name="connsiteY2" fmla="*/ 2628848 h 3451001"/>
                <a:gd name="connsiteX3" fmla="*/ 175417 w 515480"/>
                <a:gd name="connsiteY3" fmla="*/ 3437370 h 3451001"/>
                <a:gd name="connsiteX4" fmla="*/ 290920 w 515480"/>
                <a:gd name="connsiteY4" fmla="*/ 1945454 h 3451001"/>
                <a:gd name="connsiteX5" fmla="*/ 512301 w 515480"/>
                <a:gd name="connsiteY5" fmla="*/ 1151 h 345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480" h="3451001">
                  <a:moveTo>
                    <a:pt x="512301" y="1151"/>
                  </a:moveTo>
                  <a:cubicBezTo>
                    <a:pt x="481821" y="-43767"/>
                    <a:pt x="193063" y="1237998"/>
                    <a:pt x="108040" y="1675947"/>
                  </a:cubicBezTo>
                  <a:cubicBezTo>
                    <a:pt x="23017" y="2113896"/>
                    <a:pt x="-9067" y="2335278"/>
                    <a:pt x="2162" y="2628848"/>
                  </a:cubicBezTo>
                  <a:cubicBezTo>
                    <a:pt x="13391" y="2922418"/>
                    <a:pt x="127291" y="3551269"/>
                    <a:pt x="175417" y="3437370"/>
                  </a:cubicBezTo>
                  <a:cubicBezTo>
                    <a:pt x="223543" y="3323471"/>
                    <a:pt x="236377" y="2518157"/>
                    <a:pt x="290920" y="1945454"/>
                  </a:cubicBezTo>
                  <a:cubicBezTo>
                    <a:pt x="345463" y="1372751"/>
                    <a:pt x="542781" y="46069"/>
                    <a:pt x="512301" y="1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BC4C1CED-8967-4E6A-90FD-E53388F8C2EE}"/>
                </a:ext>
              </a:extLst>
            </p:cNvPr>
            <p:cNvSpPr/>
            <p:nvPr/>
          </p:nvSpPr>
          <p:spPr>
            <a:xfrm>
              <a:off x="5894150" y="9696267"/>
              <a:ext cx="1074228" cy="373594"/>
            </a:xfrm>
            <a:custGeom>
              <a:avLst/>
              <a:gdLst>
                <a:gd name="connsiteX0" fmla="*/ 57917 w 1074228"/>
                <a:gd name="connsiteY0" fmla="*/ 353666 h 373594"/>
                <a:gd name="connsiteX1" fmla="*/ 91783 w 1074228"/>
                <a:gd name="connsiteY1" fmla="*/ 311333 h 373594"/>
                <a:gd name="connsiteX2" fmla="*/ 692917 w 1074228"/>
                <a:gd name="connsiteY2" fmla="*/ 82733 h 373594"/>
                <a:gd name="connsiteX3" fmla="*/ 1073917 w 1074228"/>
                <a:gd name="connsiteY3" fmla="*/ 15000 h 373594"/>
                <a:gd name="connsiteX4" fmla="*/ 633650 w 1074228"/>
                <a:gd name="connsiteY4" fmla="*/ 31933 h 373594"/>
                <a:gd name="connsiteX5" fmla="*/ 57917 w 1074228"/>
                <a:gd name="connsiteY5" fmla="*/ 353666 h 3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228" h="373594">
                  <a:moveTo>
                    <a:pt x="57917" y="353666"/>
                  </a:moveTo>
                  <a:cubicBezTo>
                    <a:pt x="-32394" y="400233"/>
                    <a:pt x="-14050" y="356488"/>
                    <a:pt x="91783" y="311333"/>
                  </a:cubicBezTo>
                  <a:cubicBezTo>
                    <a:pt x="197616" y="266178"/>
                    <a:pt x="529228" y="132122"/>
                    <a:pt x="692917" y="82733"/>
                  </a:cubicBezTo>
                  <a:cubicBezTo>
                    <a:pt x="856606" y="33344"/>
                    <a:pt x="1083795" y="23466"/>
                    <a:pt x="1073917" y="15000"/>
                  </a:cubicBezTo>
                  <a:cubicBezTo>
                    <a:pt x="1064039" y="6534"/>
                    <a:pt x="798750" y="-21689"/>
                    <a:pt x="633650" y="31933"/>
                  </a:cubicBezTo>
                  <a:cubicBezTo>
                    <a:pt x="468550" y="85555"/>
                    <a:pt x="148228" y="307099"/>
                    <a:pt x="57917" y="3536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B26618A8-8847-49D5-A144-9AF2603FE4CF}"/>
                </a:ext>
              </a:extLst>
            </p:cNvPr>
            <p:cNvSpPr/>
            <p:nvPr/>
          </p:nvSpPr>
          <p:spPr>
            <a:xfrm>
              <a:off x="7337429" y="11920213"/>
              <a:ext cx="263595" cy="744163"/>
            </a:xfrm>
            <a:custGeom>
              <a:avLst/>
              <a:gdLst>
                <a:gd name="connsiteX0" fmla="*/ 257171 w 263595"/>
                <a:gd name="connsiteY0" fmla="*/ 737454 h 744163"/>
                <a:gd name="connsiteX1" fmla="*/ 180971 w 263595"/>
                <a:gd name="connsiteY1" fmla="*/ 610454 h 744163"/>
                <a:gd name="connsiteX2" fmla="*/ 62438 w 263595"/>
                <a:gd name="connsiteY2" fmla="*/ 854 h 744163"/>
                <a:gd name="connsiteX3" fmla="*/ 11638 w 263595"/>
                <a:gd name="connsiteY3" fmla="*/ 483454 h 744163"/>
                <a:gd name="connsiteX4" fmla="*/ 257171 w 263595"/>
                <a:gd name="connsiteY4" fmla="*/ 737454 h 74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95" h="744163">
                  <a:moveTo>
                    <a:pt x="257171" y="737454"/>
                  </a:moveTo>
                  <a:cubicBezTo>
                    <a:pt x="285393" y="758621"/>
                    <a:pt x="213426" y="733221"/>
                    <a:pt x="180971" y="610454"/>
                  </a:cubicBezTo>
                  <a:cubicBezTo>
                    <a:pt x="148516" y="487687"/>
                    <a:pt x="90660" y="22021"/>
                    <a:pt x="62438" y="854"/>
                  </a:cubicBezTo>
                  <a:cubicBezTo>
                    <a:pt x="34216" y="-20313"/>
                    <a:pt x="-25051" y="357865"/>
                    <a:pt x="11638" y="483454"/>
                  </a:cubicBezTo>
                  <a:cubicBezTo>
                    <a:pt x="48327" y="609043"/>
                    <a:pt x="228949" y="716287"/>
                    <a:pt x="257171" y="7374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1ADEE9CF-4C40-4FE1-998A-84F99336F889}"/>
                </a:ext>
              </a:extLst>
            </p:cNvPr>
            <p:cNvSpPr/>
            <p:nvPr/>
          </p:nvSpPr>
          <p:spPr>
            <a:xfrm>
              <a:off x="7025268" y="10336837"/>
              <a:ext cx="122482" cy="314660"/>
            </a:xfrm>
            <a:custGeom>
              <a:avLst/>
              <a:gdLst>
                <a:gd name="connsiteX0" fmla="*/ 69799 w 122482"/>
                <a:gd name="connsiteY0" fmla="*/ 963 h 314660"/>
                <a:gd name="connsiteX1" fmla="*/ 120599 w 122482"/>
                <a:gd name="connsiteY1" fmla="*/ 305763 h 314660"/>
                <a:gd name="connsiteX2" fmla="*/ 2065 w 122482"/>
                <a:gd name="connsiteY2" fmla="*/ 212630 h 314660"/>
                <a:gd name="connsiteX3" fmla="*/ 69799 w 122482"/>
                <a:gd name="connsiteY3" fmla="*/ 963 h 31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82" h="314660">
                  <a:moveTo>
                    <a:pt x="69799" y="963"/>
                  </a:moveTo>
                  <a:cubicBezTo>
                    <a:pt x="89555" y="16485"/>
                    <a:pt x="131888" y="270485"/>
                    <a:pt x="120599" y="305763"/>
                  </a:cubicBezTo>
                  <a:cubicBezTo>
                    <a:pt x="109310" y="341041"/>
                    <a:pt x="16176" y="263430"/>
                    <a:pt x="2065" y="212630"/>
                  </a:cubicBezTo>
                  <a:cubicBezTo>
                    <a:pt x="-12046" y="161830"/>
                    <a:pt x="50043" y="-14559"/>
                    <a:pt x="69799" y="9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6447927B-C755-45F4-81C6-9B187E1CE148}"/>
                </a:ext>
              </a:extLst>
            </p:cNvPr>
            <p:cNvSpPr/>
            <p:nvPr/>
          </p:nvSpPr>
          <p:spPr>
            <a:xfrm>
              <a:off x="7222067" y="11403425"/>
              <a:ext cx="122287" cy="269593"/>
            </a:xfrm>
            <a:custGeom>
              <a:avLst/>
              <a:gdLst>
                <a:gd name="connsiteX0" fmla="*/ 0 w 122287"/>
                <a:gd name="connsiteY0" fmla="*/ 1175 h 269593"/>
                <a:gd name="connsiteX1" fmla="*/ 110066 w 122287"/>
                <a:gd name="connsiteY1" fmla="*/ 263642 h 269593"/>
                <a:gd name="connsiteX2" fmla="*/ 110066 w 122287"/>
                <a:gd name="connsiteY2" fmla="*/ 170508 h 269593"/>
                <a:gd name="connsiteX3" fmla="*/ 0 w 122287"/>
                <a:gd name="connsiteY3" fmla="*/ 1175 h 26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287" h="269593">
                  <a:moveTo>
                    <a:pt x="0" y="1175"/>
                  </a:moveTo>
                  <a:cubicBezTo>
                    <a:pt x="0" y="16697"/>
                    <a:pt x="91722" y="235420"/>
                    <a:pt x="110066" y="263642"/>
                  </a:cubicBezTo>
                  <a:cubicBezTo>
                    <a:pt x="128410" y="291864"/>
                    <a:pt x="124177" y="212841"/>
                    <a:pt x="110066" y="170508"/>
                  </a:cubicBezTo>
                  <a:cubicBezTo>
                    <a:pt x="95955" y="128175"/>
                    <a:pt x="0" y="-14347"/>
                    <a:pt x="0" y="11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204E571D-FBDC-4780-B91D-18FB68A33E05}"/>
                </a:ext>
              </a:extLst>
            </p:cNvPr>
            <p:cNvSpPr/>
            <p:nvPr/>
          </p:nvSpPr>
          <p:spPr>
            <a:xfrm>
              <a:off x="7187363" y="10895493"/>
              <a:ext cx="70785" cy="316118"/>
            </a:xfrm>
            <a:custGeom>
              <a:avLst/>
              <a:gdLst>
                <a:gd name="connsiteX0" fmla="*/ 2954 w 70785"/>
                <a:gd name="connsiteY0" fmla="*/ 1107 h 316118"/>
                <a:gd name="connsiteX1" fmla="*/ 70687 w 70785"/>
                <a:gd name="connsiteY1" fmla="*/ 308024 h 316118"/>
                <a:gd name="connsiteX2" fmla="*/ 17770 w 70785"/>
                <a:gd name="connsiteY2" fmla="*/ 208540 h 316118"/>
                <a:gd name="connsiteX3" fmla="*/ 2954 w 70785"/>
                <a:gd name="connsiteY3" fmla="*/ 1107 h 31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85" h="316118">
                  <a:moveTo>
                    <a:pt x="2954" y="1107"/>
                  </a:moveTo>
                  <a:cubicBezTo>
                    <a:pt x="11773" y="17688"/>
                    <a:pt x="68218" y="273452"/>
                    <a:pt x="70687" y="308024"/>
                  </a:cubicBezTo>
                  <a:cubicBezTo>
                    <a:pt x="73156" y="342596"/>
                    <a:pt x="28706" y="258282"/>
                    <a:pt x="17770" y="208540"/>
                  </a:cubicBezTo>
                  <a:cubicBezTo>
                    <a:pt x="6834" y="158798"/>
                    <a:pt x="-5865" y="-15474"/>
                    <a:pt x="2954" y="11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6" name="グループ化 235">
            <a:extLst>
              <a:ext uri="{FF2B5EF4-FFF2-40B4-BE49-F238E27FC236}">
                <a16:creationId xmlns:a16="http://schemas.microsoft.com/office/drawing/2014/main" id="{D5A17C31-80C0-4B8E-8DDE-F21E94315811}"/>
              </a:ext>
            </a:extLst>
          </p:cNvPr>
          <p:cNvGrpSpPr/>
          <p:nvPr/>
        </p:nvGrpSpPr>
        <p:grpSpPr>
          <a:xfrm>
            <a:off x="7779347" y="1856457"/>
            <a:ext cx="972113" cy="3024468"/>
            <a:chOff x="6121997" y="2046957"/>
            <a:chExt cx="972113" cy="3024468"/>
          </a:xfrm>
        </p:grpSpPr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974DCF40-A1DD-4AD3-B3EC-637B9E0ABE48}"/>
                </a:ext>
              </a:extLst>
            </p:cNvPr>
            <p:cNvSpPr/>
            <p:nvPr/>
          </p:nvSpPr>
          <p:spPr>
            <a:xfrm>
              <a:off x="6121997" y="2224235"/>
              <a:ext cx="972113" cy="128174"/>
            </a:xfrm>
            <a:custGeom>
              <a:avLst/>
              <a:gdLst>
                <a:gd name="connsiteX0" fmla="*/ 37503 w 972113"/>
                <a:gd name="connsiteY0" fmla="*/ 34248 h 128174"/>
                <a:gd name="connsiteX1" fmla="*/ 143336 w 972113"/>
                <a:gd name="connsiteY1" fmla="*/ 112565 h 128174"/>
                <a:gd name="connsiteX2" fmla="*/ 810086 w 972113"/>
                <a:gd name="connsiteY2" fmla="*/ 127382 h 128174"/>
                <a:gd name="connsiteX3" fmla="*/ 968836 w 972113"/>
                <a:gd name="connsiteY3" fmla="*/ 114682 h 128174"/>
                <a:gd name="connsiteX4" fmla="*/ 909570 w 972113"/>
                <a:gd name="connsiteY4" fmla="*/ 21548 h 128174"/>
                <a:gd name="connsiteX5" fmla="*/ 816436 w 972113"/>
                <a:gd name="connsiteY5" fmla="*/ 382 h 128174"/>
                <a:gd name="connsiteX6" fmla="*/ 884170 w 972113"/>
                <a:gd name="connsiteY6" fmla="*/ 32132 h 128174"/>
                <a:gd name="connsiteX7" fmla="*/ 729653 w 972113"/>
                <a:gd name="connsiteY7" fmla="*/ 23665 h 128174"/>
                <a:gd name="connsiteX8" fmla="*/ 632286 w 972113"/>
                <a:gd name="connsiteY8" fmla="*/ 68115 h 128174"/>
                <a:gd name="connsiteX9" fmla="*/ 37503 w 972113"/>
                <a:gd name="connsiteY9" fmla="*/ 34248 h 12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2113" h="128174">
                  <a:moveTo>
                    <a:pt x="37503" y="34248"/>
                  </a:moveTo>
                  <a:cubicBezTo>
                    <a:pt x="-43989" y="41656"/>
                    <a:pt x="14572" y="97043"/>
                    <a:pt x="143336" y="112565"/>
                  </a:cubicBezTo>
                  <a:cubicBezTo>
                    <a:pt x="272100" y="128087"/>
                    <a:pt x="672503" y="127029"/>
                    <a:pt x="810086" y="127382"/>
                  </a:cubicBezTo>
                  <a:cubicBezTo>
                    <a:pt x="947669" y="127735"/>
                    <a:pt x="952255" y="132321"/>
                    <a:pt x="968836" y="114682"/>
                  </a:cubicBezTo>
                  <a:cubicBezTo>
                    <a:pt x="985417" y="97043"/>
                    <a:pt x="934970" y="40598"/>
                    <a:pt x="909570" y="21548"/>
                  </a:cubicBezTo>
                  <a:cubicBezTo>
                    <a:pt x="884170" y="2498"/>
                    <a:pt x="820669" y="-1382"/>
                    <a:pt x="816436" y="382"/>
                  </a:cubicBezTo>
                  <a:cubicBezTo>
                    <a:pt x="812203" y="2146"/>
                    <a:pt x="898634" y="28252"/>
                    <a:pt x="884170" y="32132"/>
                  </a:cubicBezTo>
                  <a:cubicBezTo>
                    <a:pt x="869706" y="36012"/>
                    <a:pt x="771634" y="17668"/>
                    <a:pt x="729653" y="23665"/>
                  </a:cubicBezTo>
                  <a:cubicBezTo>
                    <a:pt x="687672" y="29662"/>
                    <a:pt x="746586" y="65998"/>
                    <a:pt x="632286" y="68115"/>
                  </a:cubicBezTo>
                  <a:cubicBezTo>
                    <a:pt x="517986" y="70232"/>
                    <a:pt x="118995" y="26840"/>
                    <a:pt x="37503" y="34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C3A98F7D-A997-4877-BCC2-F716F4560343}"/>
                </a:ext>
              </a:extLst>
            </p:cNvPr>
            <p:cNvSpPr/>
            <p:nvPr/>
          </p:nvSpPr>
          <p:spPr>
            <a:xfrm>
              <a:off x="6313812" y="2046957"/>
              <a:ext cx="650860" cy="831083"/>
            </a:xfrm>
            <a:custGeom>
              <a:avLst/>
              <a:gdLst>
                <a:gd name="connsiteX0" fmla="*/ 226688 w 650860"/>
                <a:gd name="connsiteY0" fmla="*/ 1976 h 831083"/>
                <a:gd name="connsiteX1" fmla="*/ 298655 w 650860"/>
                <a:gd name="connsiteY1" fmla="*/ 179776 h 831083"/>
                <a:gd name="connsiteX2" fmla="*/ 207638 w 650860"/>
                <a:gd name="connsiteY2" fmla="*/ 414726 h 831083"/>
                <a:gd name="connsiteX3" fmla="*/ 65821 w 650860"/>
                <a:gd name="connsiteY3" fmla="*/ 588293 h 831083"/>
                <a:gd name="connsiteX4" fmla="*/ 205 w 650860"/>
                <a:gd name="connsiteY4" fmla="*/ 556543 h 831083"/>
                <a:gd name="connsiteX5" fmla="*/ 84871 w 650860"/>
                <a:gd name="connsiteY5" fmla="*/ 535376 h 831083"/>
                <a:gd name="connsiteX6" fmla="*/ 167421 w 650860"/>
                <a:gd name="connsiteY6" fmla="*/ 520560 h 831083"/>
                <a:gd name="connsiteX7" fmla="*/ 404488 w 650860"/>
                <a:gd name="connsiteY7" fmla="*/ 533260 h 831083"/>
                <a:gd name="connsiteX8" fmla="*/ 639438 w 650860"/>
                <a:gd name="connsiteY8" fmla="*/ 717410 h 831083"/>
                <a:gd name="connsiteX9" fmla="*/ 607688 w 650860"/>
                <a:gd name="connsiteY9" fmla="*/ 819010 h 831083"/>
                <a:gd name="connsiteX10" fmla="*/ 550538 w 650860"/>
                <a:gd name="connsiteY10" fmla="*/ 812660 h 831083"/>
                <a:gd name="connsiteX11" fmla="*/ 417188 w 650860"/>
                <a:gd name="connsiteY11" fmla="*/ 670843 h 831083"/>
                <a:gd name="connsiteX12" fmla="*/ 175888 w 650860"/>
                <a:gd name="connsiteY12" fmla="*/ 569243 h 831083"/>
                <a:gd name="connsiteX13" fmla="*/ 150488 w 650860"/>
                <a:gd name="connsiteY13" fmla="*/ 382976 h 831083"/>
                <a:gd name="connsiteX14" fmla="*/ 192821 w 650860"/>
                <a:gd name="connsiteY14" fmla="*/ 253860 h 831083"/>
                <a:gd name="connsiteX15" fmla="*/ 241505 w 650860"/>
                <a:gd name="connsiteY15" fmla="*/ 92993 h 831083"/>
                <a:gd name="connsiteX16" fmla="*/ 226688 w 650860"/>
                <a:gd name="connsiteY16" fmla="*/ 1976 h 83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0860" h="831083">
                  <a:moveTo>
                    <a:pt x="226688" y="1976"/>
                  </a:moveTo>
                  <a:cubicBezTo>
                    <a:pt x="236213" y="16440"/>
                    <a:pt x="301830" y="110984"/>
                    <a:pt x="298655" y="179776"/>
                  </a:cubicBezTo>
                  <a:cubicBezTo>
                    <a:pt x="295480" y="248568"/>
                    <a:pt x="246444" y="346640"/>
                    <a:pt x="207638" y="414726"/>
                  </a:cubicBezTo>
                  <a:cubicBezTo>
                    <a:pt x="168832" y="482812"/>
                    <a:pt x="100393" y="564657"/>
                    <a:pt x="65821" y="588293"/>
                  </a:cubicBezTo>
                  <a:cubicBezTo>
                    <a:pt x="31249" y="611929"/>
                    <a:pt x="-2970" y="565363"/>
                    <a:pt x="205" y="556543"/>
                  </a:cubicBezTo>
                  <a:cubicBezTo>
                    <a:pt x="3380" y="547724"/>
                    <a:pt x="57002" y="541373"/>
                    <a:pt x="84871" y="535376"/>
                  </a:cubicBezTo>
                  <a:cubicBezTo>
                    <a:pt x="112740" y="529379"/>
                    <a:pt x="114152" y="520913"/>
                    <a:pt x="167421" y="520560"/>
                  </a:cubicBezTo>
                  <a:cubicBezTo>
                    <a:pt x="220690" y="520207"/>
                    <a:pt x="325819" y="500452"/>
                    <a:pt x="404488" y="533260"/>
                  </a:cubicBezTo>
                  <a:cubicBezTo>
                    <a:pt x="483157" y="566068"/>
                    <a:pt x="605571" y="669785"/>
                    <a:pt x="639438" y="717410"/>
                  </a:cubicBezTo>
                  <a:cubicBezTo>
                    <a:pt x="673305" y="765035"/>
                    <a:pt x="622505" y="803135"/>
                    <a:pt x="607688" y="819010"/>
                  </a:cubicBezTo>
                  <a:cubicBezTo>
                    <a:pt x="592871" y="834885"/>
                    <a:pt x="582288" y="837354"/>
                    <a:pt x="550538" y="812660"/>
                  </a:cubicBezTo>
                  <a:cubicBezTo>
                    <a:pt x="518788" y="787966"/>
                    <a:pt x="479630" y="711412"/>
                    <a:pt x="417188" y="670843"/>
                  </a:cubicBezTo>
                  <a:cubicBezTo>
                    <a:pt x="354746" y="630274"/>
                    <a:pt x="220338" y="617221"/>
                    <a:pt x="175888" y="569243"/>
                  </a:cubicBezTo>
                  <a:cubicBezTo>
                    <a:pt x="131438" y="521265"/>
                    <a:pt x="147666" y="435540"/>
                    <a:pt x="150488" y="382976"/>
                  </a:cubicBezTo>
                  <a:cubicBezTo>
                    <a:pt x="153310" y="330412"/>
                    <a:pt x="177651" y="302191"/>
                    <a:pt x="192821" y="253860"/>
                  </a:cubicBezTo>
                  <a:cubicBezTo>
                    <a:pt x="207990" y="205530"/>
                    <a:pt x="233391" y="130035"/>
                    <a:pt x="241505" y="92993"/>
                  </a:cubicBezTo>
                  <a:cubicBezTo>
                    <a:pt x="249619" y="55951"/>
                    <a:pt x="217163" y="-12488"/>
                    <a:pt x="226688" y="19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64C5517A-DEFE-430F-B0B3-A7AAD81CD0EF}"/>
                </a:ext>
              </a:extLst>
            </p:cNvPr>
            <p:cNvSpPr/>
            <p:nvPr/>
          </p:nvSpPr>
          <p:spPr>
            <a:xfrm>
              <a:off x="6210012" y="2287919"/>
              <a:ext cx="631065" cy="606903"/>
            </a:xfrm>
            <a:custGeom>
              <a:avLst/>
              <a:gdLst>
                <a:gd name="connsiteX0" fmla="*/ 631055 w 631065"/>
                <a:gd name="connsiteY0" fmla="*/ 34064 h 606903"/>
                <a:gd name="connsiteX1" fmla="*/ 514638 w 631065"/>
                <a:gd name="connsiteY1" fmla="*/ 353681 h 606903"/>
                <a:gd name="connsiteX2" fmla="*/ 292388 w 631065"/>
                <a:gd name="connsiteY2" fmla="*/ 561114 h 606903"/>
                <a:gd name="connsiteX3" fmla="*/ 288 w 631065"/>
                <a:gd name="connsiteY3" fmla="*/ 605564 h 606903"/>
                <a:gd name="connsiteX4" fmla="*/ 241588 w 631065"/>
                <a:gd name="connsiteY4" fmla="*/ 531481 h 606903"/>
                <a:gd name="connsiteX5" fmla="*/ 417271 w 631065"/>
                <a:gd name="connsiteY5" fmla="*/ 315581 h 606903"/>
                <a:gd name="connsiteX6" fmla="*/ 520988 w 631065"/>
                <a:gd name="connsiteY6" fmla="*/ 40414 h 606903"/>
                <a:gd name="connsiteX7" fmla="*/ 631055 w 631065"/>
                <a:gd name="connsiteY7" fmla="*/ 34064 h 60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065" h="606903">
                  <a:moveTo>
                    <a:pt x="631055" y="34064"/>
                  </a:moveTo>
                  <a:cubicBezTo>
                    <a:pt x="629997" y="86275"/>
                    <a:pt x="571082" y="265839"/>
                    <a:pt x="514638" y="353681"/>
                  </a:cubicBezTo>
                  <a:cubicBezTo>
                    <a:pt x="458194" y="441523"/>
                    <a:pt x="378113" y="519134"/>
                    <a:pt x="292388" y="561114"/>
                  </a:cubicBezTo>
                  <a:cubicBezTo>
                    <a:pt x="206663" y="603094"/>
                    <a:pt x="8755" y="610503"/>
                    <a:pt x="288" y="605564"/>
                  </a:cubicBezTo>
                  <a:cubicBezTo>
                    <a:pt x="-8179" y="600625"/>
                    <a:pt x="172091" y="579811"/>
                    <a:pt x="241588" y="531481"/>
                  </a:cubicBezTo>
                  <a:cubicBezTo>
                    <a:pt x="311085" y="483151"/>
                    <a:pt x="370704" y="397426"/>
                    <a:pt x="417271" y="315581"/>
                  </a:cubicBezTo>
                  <a:cubicBezTo>
                    <a:pt x="463838" y="233737"/>
                    <a:pt x="486416" y="86628"/>
                    <a:pt x="520988" y="40414"/>
                  </a:cubicBezTo>
                  <a:cubicBezTo>
                    <a:pt x="555560" y="-5800"/>
                    <a:pt x="632113" y="-18147"/>
                    <a:pt x="631055" y="340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FAF70FC6-A56E-4558-95AA-0DBEC271BC8B}"/>
                </a:ext>
              </a:extLst>
            </p:cNvPr>
            <p:cNvSpPr/>
            <p:nvPr/>
          </p:nvSpPr>
          <p:spPr>
            <a:xfrm>
              <a:off x="6279857" y="2950608"/>
              <a:ext cx="618913" cy="315224"/>
            </a:xfrm>
            <a:custGeom>
              <a:avLst/>
              <a:gdLst>
                <a:gd name="connsiteX0" fmla="*/ 293 w 618913"/>
                <a:gd name="connsiteY0" fmla="*/ 50825 h 315224"/>
                <a:gd name="connsiteX1" fmla="*/ 171743 w 618913"/>
                <a:gd name="connsiteY1" fmla="*/ 110092 h 315224"/>
                <a:gd name="connsiteX2" fmla="*/ 478660 w 618913"/>
                <a:gd name="connsiteY2" fmla="*/ 122792 h 315224"/>
                <a:gd name="connsiteX3" fmla="*/ 385526 w 618913"/>
                <a:gd name="connsiteY3" fmla="*/ 234975 h 315224"/>
                <a:gd name="connsiteX4" fmla="*/ 332610 w 618913"/>
                <a:gd name="connsiteY4" fmla="*/ 275192 h 315224"/>
                <a:gd name="connsiteX5" fmla="*/ 338960 w 618913"/>
                <a:gd name="connsiteY5" fmla="*/ 290009 h 315224"/>
                <a:gd name="connsiteX6" fmla="*/ 377060 w 618913"/>
                <a:gd name="connsiteY6" fmla="*/ 313292 h 315224"/>
                <a:gd name="connsiteX7" fmla="*/ 489243 w 618913"/>
                <a:gd name="connsiteY7" fmla="*/ 234975 h 315224"/>
                <a:gd name="connsiteX8" fmla="*/ 609893 w 618913"/>
                <a:gd name="connsiteY8" fmla="*/ 112209 h 315224"/>
                <a:gd name="connsiteX9" fmla="*/ 605660 w 618913"/>
                <a:gd name="connsiteY9" fmla="*/ 25 h 315224"/>
                <a:gd name="connsiteX10" fmla="*/ 569676 w 618913"/>
                <a:gd name="connsiteY10" fmla="*/ 101625 h 315224"/>
                <a:gd name="connsiteX11" fmla="*/ 537926 w 618913"/>
                <a:gd name="connsiteY11" fmla="*/ 86809 h 315224"/>
                <a:gd name="connsiteX12" fmla="*/ 209843 w 618913"/>
                <a:gd name="connsiteY12" fmla="*/ 93159 h 315224"/>
                <a:gd name="connsiteX13" fmla="*/ 293 w 618913"/>
                <a:gd name="connsiteY13" fmla="*/ 50825 h 31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8913" h="315224">
                  <a:moveTo>
                    <a:pt x="293" y="50825"/>
                  </a:moveTo>
                  <a:cubicBezTo>
                    <a:pt x="-6057" y="53647"/>
                    <a:pt x="92015" y="98098"/>
                    <a:pt x="171743" y="110092"/>
                  </a:cubicBezTo>
                  <a:cubicBezTo>
                    <a:pt x="251471" y="122087"/>
                    <a:pt x="443030" y="101978"/>
                    <a:pt x="478660" y="122792"/>
                  </a:cubicBezTo>
                  <a:cubicBezTo>
                    <a:pt x="514290" y="143606"/>
                    <a:pt x="409868" y="209575"/>
                    <a:pt x="385526" y="234975"/>
                  </a:cubicBezTo>
                  <a:cubicBezTo>
                    <a:pt x="361184" y="260375"/>
                    <a:pt x="340371" y="266020"/>
                    <a:pt x="332610" y="275192"/>
                  </a:cubicBezTo>
                  <a:cubicBezTo>
                    <a:pt x="324849" y="284364"/>
                    <a:pt x="331552" y="283659"/>
                    <a:pt x="338960" y="290009"/>
                  </a:cubicBezTo>
                  <a:cubicBezTo>
                    <a:pt x="346368" y="296359"/>
                    <a:pt x="352013" y="322464"/>
                    <a:pt x="377060" y="313292"/>
                  </a:cubicBezTo>
                  <a:cubicBezTo>
                    <a:pt x="402107" y="304120"/>
                    <a:pt x="450438" y="268489"/>
                    <a:pt x="489243" y="234975"/>
                  </a:cubicBezTo>
                  <a:cubicBezTo>
                    <a:pt x="528048" y="201461"/>
                    <a:pt x="590490" y="151367"/>
                    <a:pt x="609893" y="112209"/>
                  </a:cubicBezTo>
                  <a:cubicBezTo>
                    <a:pt x="629296" y="73051"/>
                    <a:pt x="612363" y="1789"/>
                    <a:pt x="605660" y="25"/>
                  </a:cubicBezTo>
                  <a:cubicBezTo>
                    <a:pt x="598957" y="-1739"/>
                    <a:pt x="580965" y="87161"/>
                    <a:pt x="569676" y="101625"/>
                  </a:cubicBezTo>
                  <a:cubicBezTo>
                    <a:pt x="558387" y="116089"/>
                    <a:pt x="537926" y="86809"/>
                    <a:pt x="537926" y="86809"/>
                  </a:cubicBezTo>
                  <a:cubicBezTo>
                    <a:pt x="477954" y="85398"/>
                    <a:pt x="300154" y="96334"/>
                    <a:pt x="209843" y="93159"/>
                  </a:cubicBezTo>
                  <a:cubicBezTo>
                    <a:pt x="119532" y="89984"/>
                    <a:pt x="6643" y="48003"/>
                    <a:pt x="293" y="508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28BB0552-CCAD-440C-85A5-239F8882FD2A}"/>
                </a:ext>
              </a:extLst>
            </p:cNvPr>
            <p:cNvSpPr/>
            <p:nvPr/>
          </p:nvSpPr>
          <p:spPr>
            <a:xfrm>
              <a:off x="6432543" y="3218761"/>
              <a:ext cx="244498" cy="584271"/>
            </a:xfrm>
            <a:custGeom>
              <a:avLst/>
              <a:gdLst>
                <a:gd name="connsiteX0" fmla="*/ 137590 w 244498"/>
                <a:gd name="connsiteY0" fmla="*/ 2806 h 584271"/>
                <a:gd name="connsiteX1" fmla="*/ 228607 w 244498"/>
                <a:gd name="connsiteY1" fmla="*/ 79006 h 584271"/>
                <a:gd name="connsiteX2" fmla="*/ 243424 w 244498"/>
                <a:gd name="connsiteY2" fmla="*/ 360522 h 584271"/>
                <a:gd name="connsiteX3" fmla="*/ 215907 w 244498"/>
                <a:gd name="connsiteY3" fmla="*/ 548906 h 584271"/>
                <a:gd name="connsiteX4" fmla="*/ 93140 w 244498"/>
                <a:gd name="connsiteY4" fmla="*/ 574306 h 584271"/>
                <a:gd name="connsiteX5" fmla="*/ 63507 w 244498"/>
                <a:gd name="connsiteY5" fmla="*/ 432489 h 584271"/>
                <a:gd name="connsiteX6" fmla="*/ 7 w 244498"/>
                <a:gd name="connsiteY6" fmla="*/ 303372 h 584271"/>
                <a:gd name="connsiteX7" fmla="*/ 67740 w 244498"/>
                <a:gd name="connsiteY7" fmla="*/ 417672 h 584271"/>
                <a:gd name="connsiteX8" fmla="*/ 14824 w 244498"/>
                <a:gd name="connsiteY8" fmla="*/ 487522 h 584271"/>
                <a:gd name="connsiteX9" fmla="*/ 129124 w 244498"/>
                <a:gd name="connsiteY9" fmla="*/ 531972 h 584271"/>
                <a:gd name="connsiteX10" fmla="*/ 148174 w 244498"/>
                <a:gd name="connsiteY10" fmla="*/ 345706 h 584271"/>
                <a:gd name="connsiteX11" fmla="*/ 148174 w 244498"/>
                <a:gd name="connsiteY11" fmla="*/ 153089 h 584271"/>
                <a:gd name="connsiteX12" fmla="*/ 137590 w 244498"/>
                <a:gd name="connsiteY12" fmla="*/ 2806 h 58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498" h="584271">
                  <a:moveTo>
                    <a:pt x="137590" y="2806"/>
                  </a:moveTo>
                  <a:cubicBezTo>
                    <a:pt x="150996" y="-9541"/>
                    <a:pt x="210968" y="19387"/>
                    <a:pt x="228607" y="79006"/>
                  </a:cubicBezTo>
                  <a:cubicBezTo>
                    <a:pt x="246246" y="138625"/>
                    <a:pt x="245541" y="282205"/>
                    <a:pt x="243424" y="360522"/>
                  </a:cubicBezTo>
                  <a:cubicBezTo>
                    <a:pt x="241307" y="438839"/>
                    <a:pt x="240954" y="513275"/>
                    <a:pt x="215907" y="548906"/>
                  </a:cubicBezTo>
                  <a:cubicBezTo>
                    <a:pt x="190860" y="584537"/>
                    <a:pt x="118540" y="593709"/>
                    <a:pt x="93140" y="574306"/>
                  </a:cubicBezTo>
                  <a:cubicBezTo>
                    <a:pt x="67740" y="554903"/>
                    <a:pt x="79029" y="477645"/>
                    <a:pt x="63507" y="432489"/>
                  </a:cubicBezTo>
                  <a:cubicBezTo>
                    <a:pt x="47985" y="387333"/>
                    <a:pt x="-699" y="305842"/>
                    <a:pt x="7" y="303372"/>
                  </a:cubicBezTo>
                  <a:cubicBezTo>
                    <a:pt x="713" y="300902"/>
                    <a:pt x="65270" y="386980"/>
                    <a:pt x="67740" y="417672"/>
                  </a:cubicBezTo>
                  <a:cubicBezTo>
                    <a:pt x="70209" y="448364"/>
                    <a:pt x="4593" y="468472"/>
                    <a:pt x="14824" y="487522"/>
                  </a:cubicBezTo>
                  <a:cubicBezTo>
                    <a:pt x="25055" y="506572"/>
                    <a:pt x="106899" y="555608"/>
                    <a:pt x="129124" y="531972"/>
                  </a:cubicBezTo>
                  <a:cubicBezTo>
                    <a:pt x="151349" y="508336"/>
                    <a:pt x="144999" y="408853"/>
                    <a:pt x="148174" y="345706"/>
                  </a:cubicBezTo>
                  <a:cubicBezTo>
                    <a:pt x="151349" y="282559"/>
                    <a:pt x="144999" y="208122"/>
                    <a:pt x="148174" y="153089"/>
                  </a:cubicBezTo>
                  <a:cubicBezTo>
                    <a:pt x="151349" y="98056"/>
                    <a:pt x="124184" y="15153"/>
                    <a:pt x="137590" y="2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1A5E2C93-103A-45E0-A160-80A08B0C9953}"/>
                </a:ext>
              </a:extLst>
            </p:cNvPr>
            <p:cNvSpPr/>
            <p:nvPr/>
          </p:nvSpPr>
          <p:spPr>
            <a:xfrm>
              <a:off x="6146686" y="3282834"/>
              <a:ext cx="905153" cy="110474"/>
            </a:xfrm>
            <a:custGeom>
              <a:avLst/>
              <a:gdLst>
                <a:gd name="connsiteX0" fmla="*/ 114 w 905153"/>
                <a:gd name="connsiteY0" fmla="*/ 50916 h 110474"/>
                <a:gd name="connsiteX1" fmla="*/ 298564 w 905153"/>
                <a:gd name="connsiteY1" fmla="*/ 89016 h 110474"/>
                <a:gd name="connsiteX2" fmla="*/ 844664 w 905153"/>
                <a:gd name="connsiteY2" fmla="*/ 110183 h 110474"/>
                <a:gd name="connsiteX3" fmla="*/ 889114 w 905153"/>
                <a:gd name="connsiteY3" fmla="*/ 74199 h 110474"/>
                <a:gd name="connsiteX4" fmla="*/ 823497 w 905153"/>
                <a:gd name="connsiteY4" fmla="*/ 4349 h 110474"/>
                <a:gd name="connsiteX5" fmla="*/ 804447 w 905153"/>
                <a:gd name="connsiteY5" fmla="*/ 12816 h 110474"/>
                <a:gd name="connsiteX6" fmla="*/ 728247 w 905153"/>
                <a:gd name="connsiteY6" fmla="*/ 57266 h 110474"/>
                <a:gd name="connsiteX7" fmla="*/ 268931 w 905153"/>
                <a:gd name="connsiteY7" fmla="*/ 69966 h 110474"/>
                <a:gd name="connsiteX8" fmla="*/ 114 w 905153"/>
                <a:gd name="connsiteY8" fmla="*/ 50916 h 11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153" h="110474">
                  <a:moveTo>
                    <a:pt x="114" y="50916"/>
                  </a:moveTo>
                  <a:cubicBezTo>
                    <a:pt x="5053" y="54091"/>
                    <a:pt x="157806" y="79138"/>
                    <a:pt x="298564" y="89016"/>
                  </a:cubicBezTo>
                  <a:cubicBezTo>
                    <a:pt x="439322" y="98894"/>
                    <a:pt x="746239" y="112653"/>
                    <a:pt x="844664" y="110183"/>
                  </a:cubicBezTo>
                  <a:cubicBezTo>
                    <a:pt x="943089" y="107713"/>
                    <a:pt x="892642" y="91838"/>
                    <a:pt x="889114" y="74199"/>
                  </a:cubicBezTo>
                  <a:cubicBezTo>
                    <a:pt x="885586" y="56560"/>
                    <a:pt x="837608" y="14579"/>
                    <a:pt x="823497" y="4349"/>
                  </a:cubicBezTo>
                  <a:cubicBezTo>
                    <a:pt x="809386" y="-5881"/>
                    <a:pt x="820322" y="3997"/>
                    <a:pt x="804447" y="12816"/>
                  </a:cubicBezTo>
                  <a:cubicBezTo>
                    <a:pt x="788572" y="21635"/>
                    <a:pt x="817500" y="47741"/>
                    <a:pt x="728247" y="57266"/>
                  </a:cubicBezTo>
                  <a:cubicBezTo>
                    <a:pt x="638994" y="66791"/>
                    <a:pt x="386406" y="69261"/>
                    <a:pt x="268931" y="69966"/>
                  </a:cubicBezTo>
                  <a:cubicBezTo>
                    <a:pt x="151456" y="70672"/>
                    <a:pt x="-4825" y="47741"/>
                    <a:pt x="114" y="509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F0DEFF33-23A9-4952-B5DB-32E383BACF98}"/>
                </a:ext>
              </a:extLst>
            </p:cNvPr>
            <p:cNvSpPr/>
            <p:nvPr/>
          </p:nvSpPr>
          <p:spPr>
            <a:xfrm>
              <a:off x="6434739" y="3886119"/>
              <a:ext cx="213038" cy="376504"/>
            </a:xfrm>
            <a:custGeom>
              <a:avLst/>
              <a:gdLst>
                <a:gd name="connsiteX0" fmla="*/ 4161 w 213038"/>
                <a:gd name="connsiteY0" fmla="*/ 81 h 376504"/>
                <a:gd name="connsiteX1" fmla="*/ 152328 w 213038"/>
                <a:gd name="connsiteY1" fmla="*/ 57231 h 376504"/>
                <a:gd name="connsiteX2" fmla="*/ 126928 w 213038"/>
                <a:gd name="connsiteY2" fmla="*/ 249848 h 376504"/>
                <a:gd name="connsiteX3" fmla="*/ 126928 w 213038"/>
                <a:gd name="connsiteY3" fmla="*/ 349331 h 376504"/>
                <a:gd name="connsiteX4" fmla="*/ 211594 w 213038"/>
                <a:gd name="connsiteY4" fmla="*/ 372614 h 376504"/>
                <a:gd name="connsiteX5" fmla="*/ 46494 w 213038"/>
                <a:gd name="connsiteY5" fmla="*/ 351448 h 376504"/>
                <a:gd name="connsiteX6" fmla="*/ 38028 w 213038"/>
                <a:gd name="connsiteY6" fmla="*/ 144014 h 376504"/>
                <a:gd name="connsiteX7" fmla="*/ 46494 w 213038"/>
                <a:gd name="connsiteY7" fmla="*/ 116498 h 376504"/>
                <a:gd name="connsiteX8" fmla="*/ 40144 w 213038"/>
                <a:gd name="connsiteY8" fmla="*/ 65698 h 376504"/>
                <a:gd name="connsiteX9" fmla="*/ 4161 w 213038"/>
                <a:gd name="connsiteY9" fmla="*/ 81 h 3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038" h="376504">
                  <a:moveTo>
                    <a:pt x="4161" y="81"/>
                  </a:moveTo>
                  <a:cubicBezTo>
                    <a:pt x="22858" y="-1330"/>
                    <a:pt x="131867" y="15603"/>
                    <a:pt x="152328" y="57231"/>
                  </a:cubicBezTo>
                  <a:cubicBezTo>
                    <a:pt x="172789" y="98859"/>
                    <a:pt x="131161" y="201165"/>
                    <a:pt x="126928" y="249848"/>
                  </a:cubicBezTo>
                  <a:cubicBezTo>
                    <a:pt x="122695" y="298531"/>
                    <a:pt x="112817" y="328870"/>
                    <a:pt x="126928" y="349331"/>
                  </a:cubicBezTo>
                  <a:cubicBezTo>
                    <a:pt x="141039" y="369792"/>
                    <a:pt x="225000" y="372261"/>
                    <a:pt x="211594" y="372614"/>
                  </a:cubicBezTo>
                  <a:cubicBezTo>
                    <a:pt x="198188" y="372967"/>
                    <a:pt x="75422" y="389548"/>
                    <a:pt x="46494" y="351448"/>
                  </a:cubicBezTo>
                  <a:cubicBezTo>
                    <a:pt x="17566" y="313348"/>
                    <a:pt x="38028" y="183172"/>
                    <a:pt x="38028" y="144014"/>
                  </a:cubicBezTo>
                  <a:cubicBezTo>
                    <a:pt x="38028" y="104856"/>
                    <a:pt x="46141" y="129551"/>
                    <a:pt x="46494" y="116498"/>
                  </a:cubicBezTo>
                  <a:cubicBezTo>
                    <a:pt x="46847" y="103445"/>
                    <a:pt x="44730" y="81220"/>
                    <a:pt x="40144" y="65698"/>
                  </a:cubicBezTo>
                  <a:cubicBezTo>
                    <a:pt x="35558" y="50176"/>
                    <a:pt x="-14536" y="1492"/>
                    <a:pt x="4161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A8129A1F-AABC-44D7-BDB6-9077E6A3EA11}"/>
                </a:ext>
              </a:extLst>
            </p:cNvPr>
            <p:cNvSpPr/>
            <p:nvPr/>
          </p:nvSpPr>
          <p:spPr>
            <a:xfrm>
              <a:off x="6354710" y="4031897"/>
              <a:ext cx="615726" cy="618167"/>
            </a:xfrm>
            <a:custGeom>
              <a:avLst/>
              <a:gdLst>
                <a:gd name="connsiteX0" fmla="*/ 391107 w 615726"/>
                <a:gd name="connsiteY0" fmla="*/ 2470 h 618167"/>
                <a:gd name="connsiteX1" fmla="*/ 429207 w 615726"/>
                <a:gd name="connsiteY1" fmla="*/ 46920 h 618167"/>
                <a:gd name="connsiteX2" fmla="*/ 528690 w 615726"/>
                <a:gd name="connsiteY2" fmla="*/ 214136 h 618167"/>
                <a:gd name="connsiteX3" fmla="*/ 177323 w 615726"/>
                <a:gd name="connsiteY3" fmla="*/ 317853 h 618167"/>
                <a:gd name="connsiteX4" fmla="*/ 99007 w 615726"/>
                <a:gd name="connsiteY4" fmla="*/ 449086 h 618167"/>
                <a:gd name="connsiteX5" fmla="*/ 253523 w 615726"/>
                <a:gd name="connsiteY5" fmla="*/ 523170 h 618167"/>
                <a:gd name="connsiteX6" fmla="*/ 507523 w 615726"/>
                <a:gd name="connsiteY6" fmla="*/ 491420 h 618167"/>
                <a:gd name="connsiteX7" fmla="*/ 604890 w 615726"/>
                <a:gd name="connsiteY7" fmla="*/ 561270 h 618167"/>
                <a:gd name="connsiteX8" fmla="*/ 268340 w 615726"/>
                <a:gd name="connsiteY8" fmla="*/ 616303 h 618167"/>
                <a:gd name="connsiteX9" fmla="*/ 10107 w 615726"/>
                <a:gd name="connsiteY9" fmla="*/ 491420 h 618167"/>
                <a:gd name="connsiteX10" fmla="*/ 79957 w 615726"/>
                <a:gd name="connsiteY10" fmla="*/ 305153 h 618167"/>
                <a:gd name="connsiteX11" fmla="*/ 336073 w 615726"/>
                <a:gd name="connsiteY11" fmla="*/ 224720 h 618167"/>
                <a:gd name="connsiteX12" fmla="*/ 427090 w 615726"/>
                <a:gd name="connsiteY12" fmla="*/ 152753 h 618167"/>
                <a:gd name="connsiteX13" fmla="*/ 427090 w 615726"/>
                <a:gd name="connsiteY13" fmla="*/ 104070 h 618167"/>
                <a:gd name="connsiteX14" fmla="*/ 391107 w 615726"/>
                <a:gd name="connsiteY14" fmla="*/ 2470 h 61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726" h="618167">
                  <a:moveTo>
                    <a:pt x="391107" y="2470"/>
                  </a:moveTo>
                  <a:cubicBezTo>
                    <a:pt x="391460" y="-7055"/>
                    <a:pt x="406277" y="11642"/>
                    <a:pt x="429207" y="46920"/>
                  </a:cubicBezTo>
                  <a:cubicBezTo>
                    <a:pt x="452138" y="82198"/>
                    <a:pt x="570671" y="168981"/>
                    <a:pt x="528690" y="214136"/>
                  </a:cubicBezTo>
                  <a:cubicBezTo>
                    <a:pt x="486709" y="259291"/>
                    <a:pt x="248937" y="278695"/>
                    <a:pt x="177323" y="317853"/>
                  </a:cubicBezTo>
                  <a:cubicBezTo>
                    <a:pt x="105709" y="357011"/>
                    <a:pt x="86307" y="414867"/>
                    <a:pt x="99007" y="449086"/>
                  </a:cubicBezTo>
                  <a:cubicBezTo>
                    <a:pt x="111707" y="483305"/>
                    <a:pt x="185437" y="516114"/>
                    <a:pt x="253523" y="523170"/>
                  </a:cubicBezTo>
                  <a:cubicBezTo>
                    <a:pt x="321609" y="530226"/>
                    <a:pt x="448962" y="485070"/>
                    <a:pt x="507523" y="491420"/>
                  </a:cubicBezTo>
                  <a:cubicBezTo>
                    <a:pt x="566084" y="497770"/>
                    <a:pt x="644754" y="540456"/>
                    <a:pt x="604890" y="561270"/>
                  </a:cubicBezTo>
                  <a:cubicBezTo>
                    <a:pt x="565026" y="582084"/>
                    <a:pt x="367470" y="627945"/>
                    <a:pt x="268340" y="616303"/>
                  </a:cubicBezTo>
                  <a:cubicBezTo>
                    <a:pt x="169210" y="604661"/>
                    <a:pt x="41504" y="543278"/>
                    <a:pt x="10107" y="491420"/>
                  </a:cubicBezTo>
                  <a:cubicBezTo>
                    <a:pt x="-21290" y="439562"/>
                    <a:pt x="25629" y="349603"/>
                    <a:pt x="79957" y="305153"/>
                  </a:cubicBezTo>
                  <a:cubicBezTo>
                    <a:pt x="134285" y="260703"/>
                    <a:pt x="278218" y="250120"/>
                    <a:pt x="336073" y="224720"/>
                  </a:cubicBezTo>
                  <a:cubicBezTo>
                    <a:pt x="393928" y="199320"/>
                    <a:pt x="411921" y="172861"/>
                    <a:pt x="427090" y="152753"/>
                  </a:cubicBezTo>
                  <a:cubicBezTo>
                    <a:pt x="442259" y="132645"/>
                    <a:pt x="431323" y="126648"/>
                    <a:pt x="427090" y="104070"/>
                  </a:cubicBezTo>
                  <a:cubicBezTo>
                    <a:pt x="422857" y="81492"/>
                    <a:pt x="390754" y="11995"/>
                    <a:pt x="391107" y="2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7C78443F-52C4-4268-B6EB-B7D1249654A0}"/>
                </a:ext>
              </a:extLst>
            </p:cNvPr>
            <p:cNvSpPr/>
            <p:nvPr/>
          </p:nvSpPr>
          <p:spPr>
            <a:xfrm>
              <a:off x="6609325" y="4782118"/>
              <a:ext cx="391139" cy="289307"/>
            </a:xfrm>
            <a:custGeom>
              <a:avLst/>
              <a:gdLst>
                <a:gd name="connsiteX0" fmla="*/ 1025 w 391139"/>
                <a:gd name="connsiteY0" fmla="*/ 3665 h 289307"/>
                <a:gd name="connsiteX1" fmla="*/ 252908 w 391139"/>
                <a:gd name="connsiteY1" fmla="*/ 223799 h 289307"/>
                <a:gd name="connsiteX2" fmla="*/ 369325 w 391139"/>
                <a:gd name="connsiteY2" fmla="*/ 285182 h 289307"/>
                <a:gd name="connsiteX3" fmla="*/ 384142 w 391139"/>
                <a:gd name="connsiteY3" fmla="*/ 130665 h 289307"/>
                <a:gd name="connsiteX4" fmla="*/ 288892 w 391139"/>
                <a:gd name="connsiteY4" fmla="*/ 75632 h 289307"/>
                <a:gd name="connsiteX5" fmla="*/ 168242 w 391139"/>
                <a:gd name="connsiteY5" fmla="*/ 84099 h 289307"/>
                <a:gd name="connsiteX6" fmla="*/ 1025 w 391139"/>
                <a:gd name="connsiteY6" fmla="*/ 3665 h 28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139" h="289307">
                  <a:moveTo>
                    <a:pt x="1025" y="3665"/>
                  </a:moveTo>
                  <a:cubicBezTo>
                    <a:pt x="15136" y="26948"/>
                    <a:pt x="191525" y="176879"/>
                    <a:pt x="252908" y="223799"/>
                  </a:cubicBezTo>
                  <a:cubicBezTo>
                    <a:pt x="314291" y="270719"/>
                    <a:pt x="347453" y="300704"/>
                    <a:pt x="369325" y="285182"/>
                  </a:cubicBezTo>
                  <a:cubicBezTo>
                    <a:pt x="391197" y="269660"/>
                    <a:pt x="397547" y="165590"/>
                    <a:pt x="384142" y="130665"/>
                  </a:cubicBezTo>
                  <a:cubicBezTo>
                    <a:pt x="370737" y="95740"/>
                    <a:pt x="324875" y="83393"/>
                    <a:pt x="288892" y="75632"/>
                  </a:cubicBezTo>
                  <a:cubicBezTo>
                    <a:pt x="252909" y="67871"/>
                    <a:pt x="214103" y="92919"/>
                    <a:pt x="168242" y="84099"/>
                  </a:cubicBezTo>
                  <a:cubicBezTo>
                    <a:pt x="122381" y="75279"/>
                    <a:pt x="-13086" y="-19618"/>
                    <a:pt x="1025" y="36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6" name="グループ化 245">
            <a:extLst>
              <a:ext uri="{FF2B5EF4-FFF2-40B4-BE49-F238E27FC236}">
                <a16:creationId xmlns:a16="http://schemas.microsoft.com/office/drawing/2014/main" id="{AAFDF9D9-217E-4F5F-9099-6F54D5CED247}"/>
              </a:ext>
            </a:extLst>
          </p:cNvPr>
          <p:cNvGrpSpPr/>
          <p:nvPr/>
        </p:nvGrpSpPr>
        <p:grpSpPr>
          <a:xfrm>
            <a:off x="6943720" y="3380696"/>
            <a:ext cx="1026355" cy="2632886"/>
            <a:chOff x="6143620" y="5666696"/>
            <a:chExt cx="1026355" cy="2632886"/>
          </a:xfrm>
        </p:grpSpPr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40D6B0C0-016E-4977-B3AB-63D7127EE105}"/>
                </a:ext>
              </a:extLst>
            </p:cNvPr>
            <p:cNvSpPr/>
            <p:nvPr/>
          </p:nvSpPr>
          <p:spPr>
            <a:xfrm>
              <a:off x="6210282" y="5666696"/>
              <a:ext cx="155725" cy="396895"/>
            </a:xfrm>
            <a:custGeom>
              <a:avLst/>
              <a:gdLst>
                <a:gd name="connsiteX0" fmla="*/ 18 w 155725"/>
                <a:gd name="connsiteY0" fmla="*/ 8087 h 396895"/>
                <a:gd name="connsiteX1" fmla="*/ 55051 w 155725"/>
                <a:gd name="connsiteY1" fmla="*/ 253621 h 396895"/>
                <a:gd name="connsiteX2" fmla="*/ 65635 w 155725"/>
                <a:gd name="connsiteY2" fmla="*/ 380621 h 396895"/>
                <a:gd name="connsiteX3" fmla="*/ 133368 w 155725"/>
                <a:gd name="connsiteY3" fmla="*/ 380621 h 396895"/>
                <a:gd name="connsiteX4" fmla="*/ 152418 w 155725"/>
                <a:gd name="connsiteY4" fmla="*/ 247271 h 396895"/>
                <a:gd name="connsiteX5" fmla="*/ 146068 w 155725"/>
                <a:gd name="connsiteY5" fmla="*/ 88521 h 396895"/>
                <a:gd name="connsiteX6" fmla="*/ 61401 w 155725"/>
                <a:gd name="connsiteY6" fmla="*/ 61004 h 396895"/>
                <a:gd name="connsiteX7" fmla="*/ 18 w 155725"/>
                <a:gd name="connsiteY7" fmla="*/ 8087 h 39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725" h="396895">
                  <a:moveTo>
                    <a:pt x="18" y="8087"/>
                  </a:moveTo>
                  <a:cubicBezTo>
                    <a:pt x="-1040" y="40190"/>
                    <a:pt x="44115" y="191532"/>
                    <a:pt x="55051" y="253621"/>
                  </a:cubicBezTo>
                  <a:cubicBezTo>
                    <a:pt x="65987" y="315710"/>
                    <a:pt x="52582" y="359454"/>
                    <a:pt x="65635" y="380621"/>
                  </a:cubicBezTo>
                  <a:cubicBezTo>
                    <a:pt x="78688" y="401788"/>
                    <a:pt x="118904" y="402846"/>
                    <a:pt x="133368" y="380621"/>
                  </a:cubicBezTo>
                  <a:cubicBezTo>
                    <a:pt x="147832" y="358396"/>
                    <a:pt x="150301" y="295954"/>
                    <a:pt x="152418" y="247271"/>
                  </a:cubicBezTo>
                  <a:cubicBezTo>
                    <a:pt x="154535" y="198588"/>
                    <a:pt x="161237" y="119565"/>
                    <a:pt x="146068" y="88521"/>
                  </a:cubicBezTo>
                  <a:cubicBezTo>
                    <a:pt x="130899" y="57477"/>
                    <a:pt x="87506" y="72998"/>
                    <a:pt x="61401" y="61004"/>
                  </a:cubicBezTo>
                  <a:cubicBezTo>
                    <a:pt x="35296" y="49010"/>
                    <a:pt x="1076" y="-24016"/>
                    <a:pt x="18" y="80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978A7E49-348D-4D0D-8410-BBDC9322D605}"/>
                </a:ext>
              </a:extLst>
            </p:cNvPr>
            <p:cNvSpPr/>
            <p:nvPr/>
          </p:nvSpPr>
          <p:spPr>
            <a:xfrm>
              <a:off x="6254708" y="5718802"/>
              <a:ext cx="306032" cy="310798"/>
            </a:xfrm>
            <a:custGeom>
              <a:avLst/>
              <a:gdLst>
                <a:gd name="connsiteX0" fmla="*/ 42 w 306032"/>
                <a:gd name="connsiteY0" fmla="*/ 46998 h 310798"/>
                <a:gd name="connsiteX1" fmla="*/ 63542 w 306032"/>
                <a:gd name="connsiteY1" fmla="*/ 61815 h 310798"/>
                <a:gd name="connsiteX2" fmla="*/ 184192 w 306032"/>
                <a:gd name="connsiteY2" fmla="*/ 30065 h 310798"/>
                <a:gd name="connsiteX3" fmla="*/ 215942 w 306032"/>
                <a:gd name="connsiteY3" fmla="*/ 431 h 310798"/>
                <a:gd name="connsiteX4" fmla="*/ 304842 w 306032"/>
                <a:gd name="connsiteY4" fmla="*/ 53348 h 310798"/>
                <a:gd name="connsiteX5" fmla="*/ 268859 w 306032"/>
                <a:gd name="connsiteY5" fmla="*/ 163415 h 310798"/>
                <a:gd name="connsiteX6" fmla="*/ 294259 w 306032"/>
                <a:gd name="connsiteY6" fmla="*/ 300998 h 310798"/>
                <a:gd name="connsiteX7" fmla="*/ 190542 w 306032"/>
                <a:gd name="connsiteY7" fmla="*/ 286181 h 310798"/>
                <a:gd name="connsiteX8" fmla="*/ 199009 w 306032"/>
                <a:gd name="connsiteY8" fmla="*/ 178231 h 310798"/>
                <a:gd name="connsiteX9" fmla="*/ 209592 w 306032"/>
                <a:gd name="connsiteY9" fmla="*/ 123198 h 310798"/>
                <a:gd name="connsiteX10" fmla="*/ 184192 w 306032"/>
                <a:gd name="connsiteY10" fmla="*/ 106265 h 310798"/>
                <a:gd name="connsiteX11" fmla="*/ 72009 w 306032"/>
                <a:gd name="connsiteY11" fmla="*/ 95681 h 310798"/>
                <a:gd name="connsiteX12" fmla="*/ 42 w 306032"/>
                <a:gd name="connsiteY12" fmla="*/ 46998 h 31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032" h="310798">
                  <a:moveTo>
                    <a:pt x="42" y="46998"/>
                  </a:moveTo>
                  <a:cubicBezTo>
                    <a:pt x="-1369" y="41354"/>
                    <a:pt x="32850" y="64637"/>
                    <a:pt x="63542" y="61815"/>
                  </a:cubicBezTo>
                  <a:cubicBezTo>
                    <a:pt x="94234" y="58993"/>
                    <a:pt x="158792" y="40296"/>
                    <a:pt x="184192" y="30065"/>
                  </a:cubicBezTo>
                  <a:cubicBezTo>
                    <a:pt x="209592" y="19834"/>
                    <a:pt x="195834" y="-3449"/>
                    <a:pt x="215942" y="431"/>
                  </a:cubicBezTo>
                  <a:cubicBezTo>
                    <a:pt x="236050" y="4311"/>
                    <a:pt x="296022" y="26184"/>
                    <a:pt x="304842" y="53348"/>
                  </a:cubicBezTo>
                  <a:cubicBezTo>
                    <a:pt x="313662" y="80512"/>
                    <a:pt x="270623" y="122140"/>
                    <a:pt x="268859" y="163415"/>
                  </a:cubicBezTo>
                  <a:cubicBezTo>
                    <a:pt x="267095" y="204690"/>
                    <a:pt x="307312" y="280537"/>
                    <a:pt x="294259" y="300998"/>
                  </a:cubicBezTo>
                  <a:cubicBezTo>
                    <a:pt x="281206" y="321459"/>
                    <a:pt x="206417" y="306642"/>
                    <a:pt x="190542" y="286181"/>
                  </a:cubicBezTo>
                  <a:cubicBezTo>
                    <a:pt x="174667" y="265720"/>
                    <a:pt x="195834" y="205395"/>
                    <a:pt x="199009" y="178231"/>
                  </a:cubicBezTo>
                  <a:cubicBezTo>
                    <a:pt x="202184" y="151067"/>
                    <a:pt x="212061" y="135192"/>
                    <a:pt x="209592" y="123198"/>
                  </a:cubicBezTo>
                  <a:cubicBezTo>
                    <a:pt x="207123" y="111204"/>
                    <a:pt x="207123" y="110851"/>
                    <a:pt x="184192" y="106265"/>
                  </a:cubicBezTo>
                  <a:cubicBezTo>
                    <a:pt x="161262" y="101679"/>
                    <a:pt x="103759" y="105912"/>
                    <a:pt x="72009" y="95681"/>
                  </a:cubicBezTo>
                  <a:cubicBezTo>
                    <a:pt x="40259" y="85450"/>
                    <a:pt x="1453" y="52642"/>
                    <a:pt x="42" y="46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A6B64974-F593-488D-853E-DBB5C4FB2C00}"/>
                </a:ext>
              </a:extLst>
            </p:cNvPr>
            <p:cNvSpPr/>
            <p:nvPr/>
          </p:nvSpPr>
          <p:spPr>
            <a:xfrm>
              <a:off x="6200712" y="5971545"/>
              <a:ext cx="348623" cy="96351"/>
            </a:xfrm>
            <a:custGeom>
              <a:avLst/>
              <a:gdLst>
                <a:gd name="connsiteX0" fmla="*/ 1121 w 348623"/>
                <a:gd name="connsiteY0" fmla="*/ 5922 h 96351"/>
                <a:gd name="connsiteX1" fmla="*/ 54038 w 348623"/>
                <a:gd name="connsiteY1" fmla="*/ 8038 h 96351"/>
                <a:gd name="connsiteX2" fmla="*/ 339788 w 348623"/>
                <a:gd name="connsiteY2" fmla="*/ 27088 h 96351"/>
                <a:gd name="connsiteX3" fmla="*/ 261471 w 348623"/>
                <a:gd name="connsiteY3" fmla="*/ 63072 h 96351"/>
                <a:gd name="connsiteX4" fmla="*/ 115421 w 348623"/>
                <a:gd name="connsiteY4" fmla="*/ 94822 h 96351"/>
                <a:gd name="connsiteX5" fmla="*/ 1121 w 348623"/>
                <a:gd name="connsiteY5" fmla="*/ 5922 h 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623" h="96351">
                  <a:moveTo>
                    <a:pt x="1121" y="5922"/>
                  </a:moveTo>
                  <a:cubicBezTo>
                    <a:pt x="-9110" y="-8542"/>
                    <a:pt x="54038" y="8038"/>
                    <a:pt x="54038" y="8038"/>
                  </a:cubicBezTo>
                  <a:cubicBezTo>
                    <a:pt x="110482" y="11566"/>
                    <a:pt x="305216" y="17916"/>
                    <a:pt x="339788" y="27088"/>
                  </a:cubicBezTo>
                  <a:cubicBezTo>
                    <a:pt x="374360" y="36260"/>
                    <a:pt x="298865" y="51783"/>
                    <a:pt x="261471" y="63072"/>
                  </a:cubicBezTo>
                  <a:cubicBezTo>
                    <a:pt x="224077" y="74361"/>
                    <a:pt x="154227" y="103289"/>
                    <a:pt x="115421" y="94822"/>
                  </a:cubicBezTo>
                  <a:cubicBezTo>
                    <a:pt x="76616" y="86355"/>
                    <a:pt x="11352" y="20386"/>
                    <a:pt x="1121" y="59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D8ACB19B-E99A-4F81-B273-A5047A763850}"/>
                </a:ext>
              </a:extLst>
            </p:cNvPr>
            <p:cNvSpPr/>
            <p:nvPr/>
          </p:nvSpPr>
          <p:spPr>
            <a:xfrm>
              <a:off x="6347511" y="5991970"/>
              <a:ext cx="109654" cy="399182"/>
            </a:xfrm>
            <a:custGeom>
              <a:avLst/>
              <a:gdLst>
                <a:gd name="connsiteX0" fmla="*/ 97739 w 109654"/>
                <a:gd name="connsiteY0" fmla="*/ 21480 h 399182"/>
                <a:gd name="connsiteX1" fmla="*/ 108322 w 109654"/>
                <a:gd name="connsiteY1" fmla="*/ 360147 h 399182"/>
                <a:gd name="connsiteX2" fmla="*/ 85039 w 109654"/>
                <a:gd name="connsiteY2" fmla="*/ 394013 h 399182"/>
                <a:gd name="connsiteX3" fmla="*/ 15189 w 109654"/>
                <a:gd name="connsiteY3" fmla="*/ 379197 h 399182"/>
                <a:gd name="connsiteX4" fmla="*/ 372 w 109654"/>
                <a:gd name="connsiteY4" fmla="*/ 237380 h 399182"/>
                <a:gd name="connsiteX5" fmla="*/ 23656 w 109654"/>
                <a:gd name="connsiteY5" fmla="*/ 57463 h 399182"/>
                <a:gd name="connsiteX6" fmla="*/ 97739 w 109654"/>
                <a:gd name="connsiteY6" fmla="*/ 21480 h 39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54" h="399182">
                  <a:moveTo>
                    <a:pt x="97739" y="21480"/>
                  </a:moveTo>
                  <a:cubicBezTo>
                    <a:pt x="111850" y="71927"/>
                    <a:pt x="110439" y="298058"/>
                    <a:pt x="108322" y="360147"/>
                  </a:cubicBezTo>
                  <a:cubicBezTo>
                    <a:pt x="106205" y="422236"/>
                    <a:pt x="100561" y="390838"/>
                    <a:pt x="85039" y="394013"/>
                  </a:cubicBezTo>
                  <a:lnTo>
                    <a:pt x="15189" y="379197"/>
                  </a:lnTo>
                  <a:cubicBezTo>
                    <a:pt x="1078" y="353092"/>
                    <a:pt x="-1039" y="291002"/>
                    <a:pt x="372" y="237380"/>
                  </a:cubicBezTo>
                  <a:cubicBezTo>
                    <a:pt x="1783" y="183758"/>
                    <a:pt x="8487" y="94505"/>
                    <a:pt x="23656" y="57463"/>
                  </a:cubicBezTo>
                  <a:cubicBezTo>
                    <a:pt x="38825" y="20421"/>
                    <a:pt x="83628" y="-28967"/>
                    <a:pt x="97739" y="21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9F64D8FE-653F-486B-ABB2-804BEDEBD03C}"/>
                </a:ext>
              </a:extLst>
            </p:cNvPr>
            <p:cNvSpPr/>
            <p:nvPr/>
          </p:nvSpPr>
          <p:spPr>
            <a:xfrm>
              <a:off x="6367904" y="6089349"/>
              <a:ext cx="175911" cy="91043"/>
            </a:xfrm>
            <a:custGeom>
              <a:avLst/>
              <a:gdLst>
                <a:gd name="connsiteX0" fmla="*/ 1146 w 175911"/>
                <a:gd name="connsiteY0" fmla="*/ 44751 h 91043"/>
                <a:gd name="connsiteX1" fmla="*/ 105921 w 175911"/>
                <a:gd name="connsiteY1" fmla="*/ 25701 h 91043"/>
                <a:gd name="connsiteX2" fmla="*/ 129734 w 175911"/>
                <a:gd name="connsiteY2" fmla="*/ 1889 h 91043"/>
                <a:gd name="connsiteX3" fmla="*/ 175771 w 175911"/>
                <a:gd name="connsiteY3" fmla="*/ 79676 h 91043"/>
                <a:gd name="connsiteX4" fmla="*/ 140846 w 175911"/>
                <a:gd name="connsiteY4" fmla="*/ 90789 h 91043"/>
                <a:gd name="connsiteX5" fmla="*/ 55121 w 175911"/>
                <a:gd name="connsiteY5" fmla="*/ 84439 h 91043"/>
                <a:gd name="connsiteX6" fmla="*/ 1146 w 175911"/>
                <a:gd name="connsiteY6" fmla="*/ 44751 h 9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11" h="91043">
                  <a:moveTo>
                    <a:pt x="1146" y="44751"/>
                  </a:moveTo>
                  <a:cubicBezTo>
                    <a:pt x="9613" y="34961"/>
                    <a:pt x="84490" y="32845"/>
                    <a:pt x="105921" y="25701"/>
                  </a:cubicBezTo>
                  <a:cubicBezTo>
                    <a:pt x="127352" y="18557"/>
                    <a:pt x="118092" y="-7107"/>
                    <a:pt x="129734" y="1889"/>
                  </a:cubicBezTo>
                  <a:cubicBezTo>
                    <a:pt x="141376" y="10885"/>
                    <a:pt x="173919" y="64859"/>
                    <a:pt x="175771" y="79676"/>
                  </a:cubicBezTo>
                  <a:cubicBezTo>
                    <a:pt x="177623" y="94493"/>
                    <a:pt x="160954" y="89995"/>
                    <a:pt x="140846" y="90789"/>
                  </a:cubicBezTo>
                  <a:cubicBezTo>
                    <a:pt x="120738" y="91583"/>
                    <a:pt x="77081" y="90789"/>
                    <a:pt x="55121" y="84439"/>
                  </a:cubicBezTo>
                  <a:cubicBezTo>
                    <a:pt x="33161" y="78089"/>
                    <a:pt x="-7321" y="54541"/>
                    <a:pt x="1146" y="447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DED4C79C-04EA-4193-925F-2DF88B1BAB29}"/>
                </a:ext>
              </a:extLst>
            </p:cNvPr>
            <p:cNvSpPr/>
            <p:nvPr/>
          </p:nvSpPr>
          <p:spPr>
            <a:xfrm>
              <a:off x="6246071" y="6084725"/>
              <a:ext cx="89711" cy="349602"/>
            </a:xfrm>
            <a:custGeom>
              <a:avLst/>
              <a:gdLst>
                <a:gd name="connsiteX0" fmla="*/ 7092 w 89711"/>
                <a:gd name="connsiteY0" fmla="*/ 8100 h 349602"/>
                <a:gd name="connsiteX1" fmla="*/ 10267 w 89711"/>
                <a:gd name="connsiteY1" fmla="*/ 319250 h 349602"/>
                <a:gd name="connsiteX2" fmla="*/ 84879 w 89711"/>
                <a:gd name="connsiteY2" fmla="*/ 328775 h 349602"/>
                <a:gd name="connsiteX3" fmla="*/ 75354 w 89711"/>
                <a:gd name="connsiteY3" fmla="*/ 239875 h 349602"/>
                <a:gd name="connsiteX4" fmla="*/ 76942 w 89711"/>
                <a:gd name="connsiteY4" fmla="*/ 138275 h 349602"/>
                <a:gd name="connsiteX5" fmla="*/ 89642 w 89711"/>
                <a:gd name="connsiteY5" fmla="*/ 114463 h 349602"/>
                <a:gd name="connsiteX6" fmla="*/ 70592 w 89711"/>
                <a:gd name="connsiteY6" fmla="*/ 92238 h 349602"/>
                <a:gd name="connsiteX7" fmla="*/ 7092 w 89711"/>
                <a:gd name="connsiteY7" fmla="*/ 8100 h 34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11" h="349602">
                  <a:moveTo>
                    <a:pt x="7092" y="8100"/>
                  </a:moveTo>
                  <a:cubicBezTo>
                    <a:pt x="-2962" y="45935"/>
                    <a:pt x="-2698" y="265804"/>
                    <a:pt x="10267" y="319250"/>
                  </a:cubicBezTo>
                  <a:cubicBezTo>
                    <a:pt x="23232" y="372696"/>
                    <a:pt x="74031" y="342004"/>
                    <a:pt x="84879" y="328775"/>
                  </a:cubicBezTo>
                  <a:cubicBezTo>
                    <a:pt x="95727" y="315546"/>
                    <a:pt x="76677" y="271625"/>
                    <a:pt x="75354" y="239875"/>
                  </a:cubicBezTo>
                  <a:cubicBezTo>
                    <a:pt x="74031" y="208125"/>
                    <a:pt x="74561" y="159177"/>
                    <a:pt x="76942" y="138275"/>
                  </a:cubicBezTo>
                  <a:cubicBezTo>
                    <a:pt x="79323" y="117373"/>
                    <a:pt x="90700" y="122136"/>
                    <a:pt x="89642" y="114463"/>
                  </a:cubicBezTo>
                  <a:cubicBezTo>
                    <a:pt x="88584" y="106790"/>
                    <a:pt x="83292" y="108113"/>
                    <a:pt x="70592" y="92238"/>
                  </a:cubicBezTo>
                  <a:cubicBezTo>
                    <a:pt x="57892" y="76363"/>
                    <a:pt x="17146" y="-29735"/>
                    <a:pt x="7092" y="8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ACF1C760-C383-4791-9F5E-1373FF995EE0}"/>
                </a:ext>
              </a:extLst>
            </p:cNvPr>
            <p:cNvSpPr/>
            <p:nvPr/>
          </p:nvSpPr>
          <p:spPr>
            <a:xfrm>
              <a:off x="6143620" y="6336504"/>
              <a:ext cx="389057" cy="174989"/>
            </a:xfrm>
            <a:custGeom>
              <a:avLst/>
              <a:gdLst>
                <a:gd name="connsiteX0" fmla="*/ 5 w 389057"/>
                <a:gd name="connsiteY0" fmla="*/ 3971 h 174989"/>
                <a:gd name="connsiteX1" fmla="*/ 107955 w 389057"/>
                <a:gd name="connsiteY1" fmla="*/ 169071 h 174989"/>
                <a:gd name="connsiteX2" fmla="*/ 231780 w 389057"/>
                <a:gd name="connsiteY2" fmla="*/ 127796 h 174989"/>
                <a:gd name="connsiteX3" fmla="*/ 377830 w 389057"/>
                <a:gd name="connsiteY3" fmla="*/ 26196 h 174989"/>
                <a:gd name="connsiteX4" fmla="*/ 361955 w 389057"/>
                <a:gd name="connsiteY4" fmla="*/ 5559 h 174989"/>
                <a:gd name="connsiteX5" fmla="*/ 225430 w 389057"/>
                <a:gd name="connsiteY5" fmla="*/ 76996 h 174989"/>
                <a:gd name="connsiteX6" fmla="*/ 125418 w 389057"/>
                <a:gd name="connsiteY6" fmla="*/ 54771 h 174989"/>
                <a:gd name="connsiteX7" fmla="*/ 103193 w 389057"/>
                <a:gd name="connsiteY7" fmla="*/ 51596 h 174989"/>
                <a:gd name="connsiteX8" fmla="*/ 5 w 389057"/>
                <a:gd name="connsiteY8" fmla="*/ 3971 h 17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057" h="174989">
                  <a:moveTo>
                    <a:pt x="5" y="3971"/>
                  </a:moveTo>
                  <a:cubicBezTo>
                    <a:pt x="799" y="23550"/>
                    <a:pt x="69326" y="148433"/>
                    <a:pt x="107955" y="169071"/>
                  </a:cubicBezTo>
                  <a:cubicBezTo>
                    <a:pt x="146584" y="189709"/>
                    <a:pt x="186801" y="151609"/>
                    <a:pt x="231780" y="127796"/>
                  </a:cubicBezTo>
                  <a:cubicBezTo>
                    <a:pt x="276759" y="103984"/>
                    <a:pt x="356134" y="46569"/>
                    <a:pt x="377830" y="26196"/>
                  </a:cubicBezTo>
                  <a:cubicBezTo>
                    <a:pt x="399526" y="5823"/>
                    <a:pt x="387355" y="-2908"/>
                    <a:pt x="361955" y="5559"/>
                  </a:cubicBezTo>
                  <a:cubicBezTo>
                    <a:pt x="336555" y="14026"/>
                    <a:pt x="264853" y="68794"/>
                    <a:pt x="225430" y="76996"/>
                  </a:cubicBezTo>
                  <a:cubicBezTo>
                    <a:pt x="186007" y="85198"/>
                    <a:pt x="145791" y="59004"/>
                    <a:pt x="125418" y="54771"/>
                  </a:cubicBezTo>
                  <a:cubicBezTo>
                    <a:pt x="105045" y="50538"/>
                    <a:pt x="121978" y="60063"/>
                    <a:pt x="103193" y="51596"/>
                  </a:cubicBezTo>
                  <a:cubicBezTo>
                    <a:pt x="84408" y="43129"/>
                    <a:pt x="-789" y="-15608"/>
                    <a:pt x="5" y="39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88FAC0D8-642F-4446-A2F3-ABCB1F3611B9}"/>
                </a:ext>
              </a:extLst>
            </p:cNvPr>
            <p:cNvSpPr/>
            <p:nvPr/>
          </p:nvSpPr>
          <p:spPr>
            <a:xfrm>
              <a:off x="6503594" y="5706442"/>
              <a:ext cx="477641" cy="200588"/>
            </a:xfrm>
            <a:custGeom>
              <a:avLst/>
              <a:gdLst>
                <a:gd name="connsiteX0" fmla="*/ 394 w 477641"/>
                <a:gd name="connsiteY0" fmla="*/ 43483 h 200588"/>
                <a:gd name="connsiteX1" fmla="*/ 205181 w 477641"/>
                <a:gd name="connsiteY1" fmla="*/ 79996 h 200588"/>
                <a:gd name="connsiteX2" fmla="*/ 346469 w 477641"/>
                <a:gd name="connsiteY2" fmla="*/ 91108 h 200588"/>
                <a:gd name="connsiteX3" fmla="*/ 262331 w 477641"/>
                <a:gd name="connsiteY3" fmla="*/ 195883 h 200588"/>
                <a:gd name="connsiteX4" fmla="*/ 224231 w 477641"/>
                <a:gd name="connsiteY4" fmla="*/ 180008 h 200588"/>
                <a:gd name="connsiteX5" fmla="*/ 303606 w 477641"/>
                <a:gd name="connsiteY5" fmla="*/ 157783 h 200588"/>
                <a:gd name="connsiteX6" fmla="*/ 405206 w 477641"/>
                <a:gd name="connsiteY6" fmla="*/ 145083 h 200588"/>
                <a:gd name="connsiteX7" fmla="*/ 476644 w 477641"/>
                <a:gd name="connsiteY7" fmla="*/ 51421 h 200588"/>
                <a:gd name="connsiteX8" fmla="*/ 440131 w 477641"/>
                <a:gd name="connsiteY8" fmla="*/ 621 h 200588"/>
                <a:gd name="connsiteX9" fmla="*/ 346469 w 477641"/>
                <a:gd name="connsiteY9" fmla="*/ 24433 h 200588"/>
                <a:gd name="connsiteX10" fmla="*/ 260744 w 477641"/>
                <a:gd name="connsiteY10" fmla="*/ 43483 h 200588"/>
                <a:gd name="connsiteX11" fmla="*/ 394 w 477641"/>
                <a:gd name="connsiteY11" fmla="*/ 43483 h 20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641" h="200588">
                  <a:moveTo>
                    <a:pt x="394" y="43483"/>
                  </a:moveTo>
                  <a:cubicBezTo>
                    <a:pt x="-8866" y="49568"/>
                    <a:pt x="147502" y="72059"/>
                    <a:pt x="205181" y="79996"/>
                  </a:cubicBezTo>
                  <a:cubicBezTo>
                    <a:pt x="262860" y="87934"/>
                    <a:pt x="336944" y="71793"/>
                    <a:pt x="346469" y="91108"/>
                  </a:cubicBezTo>
                  <a:cubicBezTo>
                    <a:pt x="355994" y="110423"/>
                    <a:pt x="282704" y="181066"/>
                    <a:pt x="262331" y="195883"/>
                  </a:cubicBezTo>
                  <a:cubicBezTo>
                    <a:pt x="241958" y="210700"/>
                    <a:pt x="217352" y="186358"/>
                    <a:pt x="224231" y="180008"/>
                  </a:cubicBezTo>
                  <a:cubicBezTo>
                    <a:pt x="231110" y="173658"/>
                    <a:pt x="273443" y="163604"/>
                    <a:pt x="303606" y="157783"/>
                  </a:cubicBezTo>
                  <a:cubicBezTo>
                    <a:pt x="333769" y="151962"/>
                    <a:pt x="376366" y="162810"/>
                    <a:pt x="405206" y="145083"/>
                  </a:cubicBezTo>
                  <a:cubicBezTo>
                    <a:pt x="434046" y="127356"/>
                    <a:pt x="470823" y="75498"/>
                    <a:pt x="476644" y="51421"/>
                  </a:cubicBezTo>
                  <a:cubicBezTo>
                    <a:pt x="482465" y="27344"/>
                    <a:pt x="461827" y="5119"/>
                    <a:pt x="440131" y="621"/>
                  </a:cubicBezTo>
                  <a:cubicBezTo>
                    <a:pt x="418435" y="-3877"/>
                    <a:pt x="376367" y="17289"/>
                    <a:pt x="346469" y="24433"/>
                  </a:cubicBezTo>
                  <a:cubicBezTo>
                    <a:pt x="316571" y="31577"/>
                    <a:pt x="318688" y="40572"/>
                    <a:pt x="260744" y="43483"/>
                  </a:cubicBezTo>
                  <a:cubicBezTo>
                    <a:pt x="202800" y="46394"/>
                    <a:pt x="9654" y="37398"/>
                    <a:pt x="394" y="43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6F8AE972-0362-472F-A0A0-0D099303001D}"/>
                </a:ext>
              </a:extLst>
            </p:cNvPr>
            <p:cNvSpPr/>
            <p:nvPr/>
          </p:nvSpPr>
          <p:spPr>
            <a:xfrm>
              <a:off x="6570478" y="5814611"/>
              <a:ext cx="271799" cy="134811"/>
            </a:xfrm>
            <a:custGeom>
              <a:avLst/>
              <a:gdLst>
                <a:gd name="connsiteX0" fmla="*/ 1772 w 271799"/>
                <a:gd name="connsiteY0" fmla="*/ 402 h 134811"/>
                <a:gd name="connsiteX1" fmla="*/ 203385 w 271799"/>
                <a:gd name="connsiteY1" fmla="*/ 54377 h 134811"/>
                <a:gd name="connsiteX2" fmla="*/ 271647 w 271799"/>
                <a:gd name="connsiteY2" fmla="*/ 119464 h 134811"/>
                <a:gd name="connsiteX3" fmla="*/ 189097 w 271799"/>
                <a:gd name="connsiteY3" fmla="*/ 132164 h 134811"/>
                <a:gd name="connsiteX4" fmla="*/ 112897 w 271799"/>
                <a:gd name="connsiteY4" fmla="*/ 79777 h 134811"/>
                <a:gd name="connsiteX5" fmla="*/ 103372 w 271799"/>
                <a:gd name="connsiteY5" fmla="*/ 32152 h 134811"/>
                <a:gd name="connsiteX6" fmla="*/ 1772 w 271799"/>
                <a:gd name="connsiteY6" fmla="*/ 402 h 13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799" h="134811">
                  <a:moveTo>
                    <a:pt x="1772" y="402"/>
                  </a:moveTo>
                  <a:cubicBezTo>
                    <a:pt x="18441" y="4106"/>
                    <a:pt x="158406" y="34533"/>
                    <a:pt x="203385" y="54377"/>
                  </a:cubicBezTo>
                  <a:cubicBezTo>
                    <a:pt x="248364" y="74221"/>
                    <a:pt x="274028" y="106500"/>
                    <a:pt x="271647" y="119464"/>
                  </a:cubicBezTo>
                  <a:cubicBezTo>
                    <a:pt x="269266" y="132428"/>
                    <a:pt x="215555" y="138778"/>
                    <a:pt x="189097" y="132164"/>
                  </a:cubicBezTo>
                  <a:cubicBezTo>
                    <a:pt x="162639" y="125550"/>
                    <a:pt x="127184" y="96446"/>
                    <a:pt x="112897" y="79777"/>
                  </a:cubicBezTo>
                  <a:cubicBezTo>
                    <a:pt x="98610" y="63108"/>
                    <a:pt x="115543" y="44852"/>
                    <a:pt x="103372" y="32152"/>
                  </a:cubicBezTo>
                  <a:cubicBezTo>
                    <a:pt x="91201" y="19452"/>
                    <a:pt x="-14897" y="-3302"/>
                    <a:pt x="1772" y="4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D5721C13-CA98-4C01-BE46-9B5BD1DF4F26}"/>
                </a:ext>
              </a:extLst>
            </p:cNvPr>
            <p:cNvSpPr/>
            <p:nvPr/>
          </p:nvSpPr>
          <p:spPr>
            <a:xfrm>
              <a:off x="6559017" y="5881256"/>
              <a:ext cx="146854" cy="631509"/>
            </a:xfrm>
            <a:custGeom>
              <a:avLst/>
              <a:gdLst>
                <a:gd name="connsiteX0" fmla="*/ 5296 w 146854"/>
                <a:gd name="connsiteY0" fmla="*/ 30594 h 631509"/>
                <a:gd name="connsiteX1" fmla="*/ 22758 w 146854"/>
                <a:gd name="connsiteY1" fmla="*/ 544944 h 631509"/>
                <a:gd name="connsiteX2" fmla="*/ 40221 w 146854"/>
                <a:gd name="connsiteY2" fmla="*/ 630669 h 631509"/>
                <a:gd name="connsiteX3" fmla="*/ 106896 w 146854"/>
                <a:gd name="connsiteY3" fmla="*/ 583044 h 631509"/>
                <a:gd name="connsiteX4" fmla="*/ 116421 w 146854"/>
                <a:gd name="connsiteY4" fmla="*/ 492557 h 631509"/>
                <a:gd name="connsiteX5" fmla="*/ 116421 w 146854"/>
                <a:gd name="connsiteY5" fmla="*/ 338569 h 631509"/>
                <a:gd name="connsiteX6" fmla="*/ 146583 w 146854"/>
                <a:gd name="connsiteY6" fmla="*/ 111557 h 631509"/>
                <a:gd name="connsiteX7" fmla="*/ 124358 w 146854"/>
                <a:gd name="connsiteY7" fmla="*/ 63932 h 631509"/>
                <a:gd name="connsiteX8" fmla="*/ 5296 w 146854"/>
                <a:gd name="connsiteY8" fmla="*/ 30594 h 6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54" h="631509">
                  <a:moveTo>
                    <a:pt x="5296" y="30594"/>
                  </a:moveTo>
                  <a:cubicBezTo>
                    <a:pt x="-11637" y="110763"/>
                    <a:pt x="16937" y="444932"/>
                    <a:pt x="22758" y="544944"/>
                  </a:cubicBezTo>
                  <a:cubicBezTo>
                    <a:pt x="28579" y="644957"/>
                    <a:pt x="26198" y="624319"/>
                    <a:pt x="40221" y="630669"/>
                  </a:cubicBezTo>
                  <a:cubicBezTo>
                    <a:pt x="54244" y="637019"/>
                    <a:pt x="94196" y="606063"/>
                    <a:pt x="106896" y="583044"/>
                  </a:cubicBezTo>
                  <a:cubicBezTo>
                    <a:pt x="119596" y="560025"/>
                    <a:pt x="114834" y="533303"/>
                    <a:pt x="116421" y="492557"/>
                  </a:cubicBezTo>
                  <a:cubicBezTo>
                    <a:pt x="118008" y="451811"/>
                    <a:pt x="111394" y="402069"/>
                    <a:pt x="116421" y="338569"/>
                  </a:cubicBezTo>
                  <a:cubicBezTo>
                    <a:pt x="121448" y="275069"/>
                    <a:pt x="145260" y="157330"/>
                    <a:pt x="146583" y="111557"/>
                  </a:cubicBezTo>
                  <a:cubicBezTo>
                    <a:pt x="147906" y="65784"/>
                    <a:pt x="144995" y="76103"/>
                    <a:pt x="124358" y="63932"/>
                  </a:cubicBezTo>
                  <a:cubicBezTo>
                    <a:pt x="103721" y="51761"/>
                    <a:pt x="22229" y="-49575"/>
                    <a:pt x="5296" y="305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D77E0987-DAC3-42DD-A735-05F132A63D93}"/>
                </a:ext>
              </a:extLst>
            </p:cNvPr>
            <p:cNvSpPr/>
            <p:nvPr/>
          </p:nvSpPr>
          <p:spPr>
            <a:xfrm>
              <a:off x="6594444" y="5929272"/>
              <a:ext cx="410726" cy="590118"/>
            </a:xfrm>
            <a:custGeom>
              <a:avLst/>
              <a:gdLst>
                <a:gd name="connsiteX0" fmla="*/ 42894 w 410726"/>
                <a:gd name="connsiteY0" fmla="*/ 22266 h 590118"/>
                <a:gd name="connsiteX1" fmla="*/ 266731 w 410726"/>
                <a:gd name="connsiteY1" fmla="*/ 22266 h 590118"/>
                <a:gd name="connsiteX2" fmla="*/ 330231 w 410726"/>
                <a:gd name="connsiteY2" fmla="*/ 41 h 590118"/>
                <a:gd name="connsiteX3" fmla="*/ 408019 w 410726"/>
                <a:gd name="connsiteY3" fmla="*/ 28616 h 590118"/>
                <a:gd name="connsiteX4" fmla="*/ 392144 w 410726"/>
                <a:gd name="connsiteY4" fmla="*/ 209591 h 590118"/>
                <a:gd name="connsiteX5" fmla="*/ 384206 w 410726"/>
                <a:gd name="connsiteY5" fmla="*/ 523916 h 590118"/>
                <a:gd name="connsiteX6" fmla="*/ 336581 w 410726"/>
                <a:gd name="connsiteY6" fmla="*/ 582653 h 590118"/>
                <a:gd name="connsiteX7" fmla="*/ 260381 w 410726"/>
                <a:gd name="connsiteY7" fmla="*/ 587416 h 590118"/>
                <a:gd name="connsiteX8" fmla="*/ 314356 w 410726"/>
                <a:gd name="connsiteY8" fmla="*/ 565191 h 590118"/>
                <a:gd name="connsiteX9" fmla="*/ 198469 w 410726"/>
                <a:gd name="connsiteY9" fmla="*/ 512803 h 590118"/>
                <a:gd name="connsiteX10" fmla="*/ 217519 w 410726"/>
                <a:gd name="connsiteY10" fmla="*/ 514391 h 590118"/>
                <a:gd name="connsiteX11" fmla="*/ 315944 w 410726"/>
                <a:gd name="connsiteY11" fmla="*/ 528678 h 590118"/>
                <a:gd name="connsiteX12" fmla="*/ 293719 w 410726"/>
                <a:gd name="connsiteY12" fmla="*/ 455653 h 590118"/>
                <a:gd name="connsiteX13" fmla="*/ 309594 w 410726"/>
                <a:gd name="connsiteY13" fmla="*/ 88941 h 590118"/>
                <a:gd name="connsiteX14" fmla="*/ 23844 w 410726"/>
                <a:gd name="connsiteY14" fmla="*/ 88941 h 590118"/>
                <a:gd name="connsiteX15" fmla="*/ 42894 w 410726"/>
                <a:gd name="connsiteY15" fmla="*/ 22266 h 59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0726" h="590118">
                  <a:moveTo>
                    <a:pt x="42894" y="22266"/>
                  </a:moveTo>
                  <a:cubicBezTo>
                    <a:pt x="83375" y="11154"/>
                    <a:pt x="218842" y="25970"/>
                    <a:pt x="266731" y="22266"/>
                  </a:cubicBezTo>
                  <a:cubicBezTo>
                    <a:pt x="314621" y="18562"/>
                    <a:pt x="306683" y="-1017"/>
                    <a:pt x="330231" y="41"/>
                  </a:cubicBezTo>
                  <a:cubicBezTo>
                    <a:pt x="353779" y="1099"/>
                    <a:pt x="397700" y="-6309"/>
                    <a:pt x="408019" y="28616"/>
                  </a:cubicBezTo>
                  <a:cubicBezTo>
                    <a:pt x="418338" y="63541"/>
                    <a:pt x="396113" y="127041"/>
                    <a:pt x="392144" y="209591"/>
                  </a:cubicBezTo>
                  <a:cubicBezTo>
                    <a:pt x="388175" y="292141"/>
                    <a:pt x="393466" y="461739"/>
                    <a:pt x="384206" y="523916"/>
                  </a:cubicBezTo>
                  <a:cubicBezTo>
                    <a:pt x="374946" y="586093"/>
                    <a:pt x="357219" y="572070"/>
                    <a:pt x="336581" y="582653"/>
                  </a:cubicBezTo>
                  <a:cubicBezTo>
                    <a:pt x="315944" y="593236"/>
                    <a:pt x="264085" y="590326"/>
                    <a:pt x="260381" y="587416"/>
                  </a:cubicBezTo>
                  <a:cubicBezTo>
                    <a:pt x="256677" y="584506"/>
                    <a:pt x="324675" y="577627"/>
                    <a:pt x="314356" y="565191"/>
                  </a:cubicBezTo>
                  <a:cubicBezTo>
                    <a:pt x="304037" y="552756"/>
                    <a:pt x="214608" y="521270"/>
                    <a:pt x="198469" y="512803"/>
                  </a:cubicBezTo>
                  <a:cubicBezTo>
                    <a:pt x="182330" y="504336"/>
                    <a:pt x="197940" y="511745"/>
                    <a:pt x="217519" y="514391"/>
                  </a:cubicBezTo>
                  <a:cubicBezTo>
                    <a:pt x="237098" y="517037"/>
                    <a:pt x="303244" y="538468"/>
                    <a:pt x="315944" y="528678"/>
                  </a:cubicBezTo>
                  <a:cubicBezTo>
                    <a:pt x="328644" y="518888"/>
                    <a:pt x="294777" y="528943"/>
                    <a:pt x="293719" y="455653"/>
                  </a:cubicBezTo>
                  <a:cubicBezTo>
                    <a:pt x="292661" y="382364"/>
                    <a:pt x="354573" y="150060"/>
                    <a:pt x="309594" y="88941"/>
                  </a:cubicBezTo>
                  <a:cubicBezTo>
                    <a:pt x="264615" y="27822"/>
                    <a:pt x="67500" y="100847"/>
                    <a:pt x="23844" y="88941"/>
                  </a:cubicBezTo>
                  <a:cubicBezTo>
                    <a:pt x="-19812" y="77035"/>
                    <a:pt x="2413" y="33378"/>
                    <a:pt x="42894" y="22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299418EA-FF7D-4DC4-80B3-A37996594DBA}"/>
                </a:ext>
              </a:extLst>
            </p:cNvPr>
            <p:cNvSpPr/>
            <p:nvPr/>
          </p:nvSpPr>
          <p:spPr>
            <a:xfrm>
              <a:off x="6637028" y="6090908"/>
              <a:ext cx="325647" cy="55957"/>
            </a:xfrm>
            <a:custGeom>
              <a:avLst/>
              <a:gdLst>
                <a:gd name="connsiteX0" fmla="*/ 310 w 325647"/>
                <a:gd name="connsiteY0" fmla="*/ 1917 h 55957"/>
                <a:gd name="connsiteX1" fmla="*/ 309872 w 325647"/>
                <a:gd name="connsiteY1" fmla="*/ 16205 h 55957"/>
                <a:gd name="connsiteX2" fmla="*/ 252722 w 325647"/>
                <a:gd name="connsiteY2" fmla="*/ 55892 h 55957"/>
                <a:gd name="connsiteX3" fmla="*/ 310 w 325647"/>
                <a:gd name="connsiteY3" fmla="*/ 1917 h 5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647" h="55957">
                  <a:moveTo>
                    <a:pt x="310" y="1917"/>
                  </a:moveTo>
                  <a:cubicBezTo>
                    <a:pt x="9835" y="-4697"/>
                    <a:pt x="267803" y="7209"/>
                    <a:pt x="309872" y="16205"/>
                  </a:cubicBezTo>
                  <a:cubicBezTo>
                    <a:pt x="351941" y="25201"/>
                    <a:pt x="301934" y="53775"/>
                    <a:pt x="252722" y="55892"/>
                  </a:cubicBezTo>
                  <a:cubicBezTo>
                    <a:pt x="203510" y="58009"/>
                    <a:pt x="-9215" y="8531"/>
                    <a:pt x="310" y="1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13A59A53-8D02-4662-9A80-7A8EF70364A3}"/>
                </a:ext>
              </a:extLst>
            </p:cNvPr>
            <p:cNvSpPr/>
            <p:nvPr/>
          </p:nvSpPr>
          <p:spPr>
            <a:xfrm>
              <a:off x="6645234" y="6243827"/>
              <a:ext cx="309858" cy="58182"/>
            </a:xfrm>
            <a:custGeom>
              <a:avLst/>
              <a:gdLst>
                <a:gd name="connsiteX0" fmla="*/ 4804 w 309858"/>
                <a:gd name="connsiteY0" fmla="*/ 1398 h 58182"/>
                <a:gd name="connsiteX1" fmla="*/ 268329 w 309858"/>
                <a:gd name="connsiteY1" fmla="*/ 18861 h 58182"/>
                <a:gd name="connsiteX2" fmla="*/ 293729 w 309858"/>
                <a:gd name="connsiteY2" fmla="*/ 42673 h 58182"/>
                <a:gd name="connsiteX3" fmla="*/ 112754 w 309858"/>
                <a:gd name="connsiteY3" fmla="*/ 56961 h 58182"/>
                <a:gd name="connsiteX4" fmla="*/ 4804 w 309858"/>
                <a:gd name="connsiteY4" fmla="*/ 1398 h 5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58" h="58182">
                  <a:moveTo>
                    <a:pt x="4804" y="1398"/>
                  </a:moveTo>
                  <a:cubicBezTo>
                    <a:pt x="30733" y="-4952"/>
                    <a:pt x="220175" y="11982"/>
                    <a:pt x="268329" y="18861"/>
                  </a:cubicBezTo>
                  <a:cubicBezTo>
                    <a:pt x="316483" y="25740"/>
                    <a:pt x="319658" y="36323"/>
                    <a:pt x="293729" y="42673"/>
                  </a:cubicBezTo>
                  <a:cubicBezTo>
                    <a:pt x="267800" y="49023"/>
                    <a:pt x="161437" y="62253"/>
                    <a:pt x="112754" y="56961"/>
                  </a:cubicBezTo>
                  <a:cubicBezTo>
                    <a:pt x="64071" y="51669"/>
                    <a:pt x="-21125" y="7748"/>
                    <a:pt x="4804" y="13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AA3B507D-ED1F-4BC9-A496-6C371017087A}"/>
                </a:ext>
              </a:extLst>
            </p:cNvPr>
            <p:cNvSpPr/>
            <p:nvPr/>
          </p:nvSpPr>
          <p:spPr>
            <a:xfrm>
              <a:off x="6711925" y="5946425"/>
              <a:ext cx="139762" cy="570041"/>
            </a:xfrm>
            <a:custGeom>
              <a:avLst/>
              <a:gdLst>
                <a:gd name="connsiteX0" fmla="*/ 131788 w 139762"/>
                <a:gd name="connsiteY0" fmla="*/ 36863 h 570041"/>
                <a:gd name="connsiteX1" fmla="*/ 115913 w 139762"/>
                <a:gd name="connsiteY1" fmla="*/ 359125 h 570041"/>
                <a:gd name="connsiteX2" fmla="*/ 136550 w 139762"/>
                <a:gd name="connsiteY2" fmla="*/ 522638 h 570041"/>
                <a:gd name="connsiteX3" fmla="*/ 34950 w 139762"/>
                <a:gd name="connsiteY3" fmla="*/ 568675 h 570041"/>
                <a:gd name="connsiteX4" fmla="*/ 28600 w 139762"/>
                <a:gd name="connsiteY4" fmla="*/ 482950 h 570041"/>
                <a:gd name="connsiteX5" fmla="*/ 38125 w 139762"/>
                <a:gd name="connsiteY5" fmla="*/ 240063 h 570041"/>
                <a:gd name="connsiteX6" fmla="*/ 4788 w 139762"/>
                <a:gd name="connsiteY6" fmla="*/ 30513 h 570041"/>
                <a:gd name="connsiteX7" fmla="*/ 131788 w 139762"/>
                <a:gd name="connsiteY7" fmla="*/ 36863 h 5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62" h="570041">
                  <a:moveTo>
                    <a:pt x="131788" y="36863"/>
                  </a:moveTo>
                  <a:cubicBezTo>
                    <a:pt x="150309" y="91632"/>
                    <a:pt x="115119" y="278163"/>
                    <a:pt x="115913" y="359125"/>
                  </a:cubicBezTo>
                  <a:cubicBezTo>
                    <a:pt x="116707" y="440087"/>
                    <a:pt x="150044" y="487713"/>
                    <a:pt x="136550" y="522638"/>
                  </a:cubicBezTo>
                  <a:cubicBezTo>
                    <a:pt x="123056" y="557563"/>
                    <a:pt x="52942" y="575290"/>
                    <a:pt x="34950" y="568675"/>
                  </a:cubicBezTo>
                  <a:cubicBezTo>
                    <a:pt x="16958" y="562060"/>
                    <a:pt x="28071" y="537719"/>
                    <a:pt x="28600" y="482950"/>
                  </a:cubicBezTo>
                  <a:cubicBezTo>
                    <a:pt x="29129" y="428181"/>
                    <a:pt x="42094" y="315469"/>
                    <a:pt x="38125" y="240063"/>
                  </a:cubicBezTo>
                  <a:cubicBezTo>
                    <a:pt x="34156" y="164657"/>
                    <a:pt x="-15320" y="65438"/>
                    <a:pt x="4788" y="30513"/>
                  </a:cubicBezTo>
                  <a:cubicBezTo>
                    <a:pt x="24896" y="-4412"/>
                    <a:pt x="113267" y="-17906"/>
                    <a:pt x="131788" y="368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8CCA181F-30D6-45A3-9387-ABFC6D87D426}"/>
                </a:ext>
              </a:extLst>
            </p:cNvPr>
            <p:cNvSpPr/>
            <p:nvPr/>
          </p:nvSpPr>
          <p:spPr>
            <a:xfrm>
              <a:off x="6291217" y="6655928"/>
              <a:ext cx="578099" cy="759994"/>
            </a:xfrm>
            <a:custGeom>
              <a:avLst/>
              <a:gdLst>
                <a:gd name="connsiteX0" fmla="*/ 46083 w 578099"/>
                <a:gd name="connsiteY0" fmla="*/ 460 h 759994"/>
                <a:gd name="connsiteX1" fmla="*/ 163558 w 578099"/>
                <a:gd name="connsiteY1" fmla="*/ 89360 h 759994"/>
                <a:gd name="connsiteX2" fmla="*/ 100058 w 578099"/>
                <a:gd name="connsiteY2" fmla="*/ 354472 h 759994"/>
                <a:gd name="connsiteX3" fmla="*/ 176258 w 578099"/>
                <a:gd name="connsiteY3" fmla="*/ 533860 h 759994"/>
                <a:gd name="connsiteX4" fmla="*/ 258808 w 578099"/>
                <a:gd name="connsiteY4" fmla="*/ 532272 h 759994"/>
                <a:gd name="connsiteX5" fmla="*/ 244521 w 578099"/>
                <a:gd name="connsiteY5" fmla="*/ 471947 h 759994"/>
                <a:gd name="connsiteX6" fmla="*/ 227058 w 578099"/>
                <a:gd name="connsiteY6" fmla="*/ 417972 h 759994"/>
                <a:gd name="connsiteX7" fmla="*/ 265158 w 578099"/>
                <a:gd name="connsiteY7" fmla="*/ 290972 h 759994"/>
                <a:gd name="connsiteX8" fmla="*/ 387396 w 578099"/>
                <a:gd name="connsiteY8" fmla="*/ 106822 h 759994"/>
                <a:gd name="connsiteX9" fmla="*/ 444546 w 578099"/>
                <a:gd name="connsiteY9" fmla="*/ 283035 h 759994"/>
                <a:gd name="connsiteX10" fmla="*/ 368346 w 578099"/>
                <a:gd name="connsiteY10" fmla="*/ 567197 h 759994"/>
                <a:gd name="connsiteX11" fmla="*/ 19096 w 578099"/>
                <a:gd name="connsiteY11" fmla="*/ 727535 h 759994"/>
                <a:gd name="connsiteX12" fmla="*/ 76246 w 578099"/>
                <a:gd name="connsiteY12" fmla="*/ 711660 h 759994"/>
                <a:gd name="connsiteX13" fmla="*/ 331833 w 578099"/>
                <a:gd name="connsiteY13" fmla="*/ 741822 h 759994"/>
                <a:gd name="connsiteX14" fmla="*/ 573133 w 578099"/>
                <a:gd name="connsiteY14" fmla="*/ 390985 h 759994"/>
                <a:gd name="connsiteX15" fmla="*/ 476296 w 578099"/>
                <a:gd name="connsiteY15" fmla="*/ 29035 h 759994"/>
                <a:gd name="connsiteX16" fmla="*/ 258808 w 578099"/>
                <a:gd name="connsiteY16" fmla="*/ 140160 h 759994"/>
                <a:gd name="connsiteX17" fmla="*/ 206421 w 578099"/>
                <a:gd name="connsiteY17" fmla="*/ 240172 h 759994"/>
                <a:gd name="connsiteX18" fmla="*/ 206421 w 578099"/>
                <a:gd name="connsiteY18" fmla="*/ 152860 h 759994"/>
                <a:gd name="connsiteX19" fmla="*/ 273096 w 578099"/>
                <a:gd name="connsiteY19" fmla="*/ 98885 h 759994"/>
                <a:gd name="connsiteX20" fmla="*/ 193721 w 578099"/>
                <a:gd name="connsiteY20" fmla="*/ 56022 h 759994"/>
                <a:gd name="connsiteX21" fmla="*/ 46083 w 578099"/>
                <a:gd name="connsiteY21" fmla="*/ 460 h 7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8099" h="759994">
                  <a:moveTo>
                    <a:pt x="46083" y="460"/>
                  </a:moveTo>
                  <a:cubicBezTo>
                    <a:pt x="41056" y="6016"/>
                    <a:pt x="154562" y="30358"/>
                    <a:pt x="163558" y="89360"/>
                  </a:cubicBezTo>
                  <a:cubicBezTo>
                    <a:pt x="172554" y="148362"/>
                    <a:pt x="97941" y="280389"/>
                    <a:pt x="100058" y="354472"/>
                  </a:cubicBezTo>
                  <a:cubicBezTo>
                    <a:pt x="102175" y="428555"/>
                    <a:pt x="149800" y="504227"/>
                    <a:pt x="176258" y="533860"/>
                  </a:cubicBezTo>
                  <a:cubicBezTo>
                    <a:pt x="202716" y="563493"/>
                    <a:pt x="247431" y="542591"/>
                    <a:pt x="258808" y="532272"/>
                  </a:cubicBezTo>
                  <a:cubicBezTo>
                    <a:pt x="270185" y="521953"/>
                    <a:pt x="249813" y="490997"/>
                    <a:pt x="244521" y="471947"/>
                  </a:cubicBezTo>
                  <a:cubicBezTo>
                    <a:pt x="239229" y="452897"/>
                    <a:pt x="223618" y="448135"/>
                    <a:pt x="227058" y="417972"/>
                  </a:cubicBezTo>
                  <a:cubicBezTo>
                    <a:pt x="230498" y="387809"/>
                    <a:pt x="238435" y="342830"/>
                    <a:pt x="265158" y="290972"/>
                  </a:cubicBezTo>
                  <a:cubicBezTo>
                    <a:pt x="291881" y="239114"/>
                    <a:pt x="357498" y="108145"/>
                    <a:pt x="387396" y="106822"/>
                  </a:cubicBezTo>
                  <a:cubicBezTo>
                    <a:pt x="417294" y="105499"/>
                    <a:pt x="447721" y="206306"/>
                    <a:pt x="444546" y="283035"/>
                  </a:cubicBezTo>
                  <a:cubicBezTo>
                    <a:pt x="441371" y="359764"/>
                    <a:pt x="439254" y="493114"/>
                    <a:pt x="368346" y="567197"/>
                  </a:cubicBezTo>
                  <a:cubicBezTo>
                    <a:pt x="297438" y="641280"/>
                    <a:pt x="67779" y="703458"/>
                    <a:pt x="19096" y="727535"/>
                  </a:cubicBezTo>
                  <a:cubicBezTo>
                    <a:pt x="-29587" y="751612"/>
                    <a:pt x="24123" y="709279"/>
                    <a:pt x="76246" y="711660"/>
                  </a:cubicBezTo>
                  <a:cubicBezTo>
                    <a:pt x="128369" y="714041"/>
                    <a:pt x="249018" y="795268"/>
                    <a:pt x="331833" y="741822"/>
                  </a:cubicBezTo>
                  <a:cubicBezTo>
                    <a:pt x="414648" y="688376"/>
                    <a:pt x="549056" y="509783"/>
                    <a:pt x="573133" y="390985"/>
                  </a:cubicBezTo>
                  <a:cubicBezTo>
                    <a:pt x="597210" y="272187"/>
                    <a:pt x="528684" y="70839"/>
                    <a:pt x="476296" y="29035"/>
                  </a:cubicBezTo>
                  <a:cubicBezTo>
                    <a:pt x="423909" y="-12769"/>
                    <a:pt x="303787" y="104971"/>
                    <a:pt x="258808" y="140160"/>
                  </a:cubicBezTo>
                  <a:cubicBezTo>
                    <a:pt x="213829" y="175349"/>
                    <a:pt x="215152" y="238055"/>
                    <a:pt x="206421" y="240172"/>
                  </a:cubicBezTo>
                  <a:cubicBezTo>
                    <a:pt x="197690" y="242289"/>
                    <a:pt x="195309" y="176408"/>
                    <a:pt x="206421" y="152860"/>
                  </a:cubicBezTo>
                  <a:cubicBezTo>
                    <a:pt x="217534" y="129312"/>
                    <a:pt x="275213" y="115025"/>
                    <a:pt x="273096" y="98885"/>
                  </a:cubicBezTo>
                  <a:cubicBezTo>
                    <a:pt x="270979" y="82745"/>
                    <a:pt x="229175" y="70839"/>
                    <a:pt x="193721" y="56022"/>
                  </a:cubicBezTo>
                  <a:cubicBezTo>
                    <a:pt x="158267" y="41205"/>
                    <a:pt x="51110" y="-5096"/>
                    <a:pt x="46083" y="4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C07EF0B7-F7BA-4891-A12C-0CD6CC0E0C20}"/>
                </a:ext>
              </a:extLst>
            </p:cNvPr>
            <p:cNvSpPr/>
            <p:nvPr/>
          </p:nvSpPr>
          <p:spPr>
            <a:xfrm>
              <a:off x="6216650" y="7556786"/>
              <a:ext cx="347239" cy="742796"/>
            </a:xfrm>
            <a:custGeom>
              <a:avLst/>
              <a:gdLst>
                <a:gd name="connsiteX0" fmla="*/ 0 w 347239"/>
                <a:gd name="connsiteY0" fmla="*/ 1302 h 742796"/>
                <a:gd name="connsiteX1" fmla="*/ 111125 w 347239"/>
                <a:gd name="connsiteY1" fmla="*/ 152114 h 742796"/>
                <a:gd name="connsiteX2" fmla="*/ 46038 w 347239"/>
                <a:gd name="connsiteY2" fmla="*/ 464852 h 742796"/>
                <a:gd name="connsiteX3" fmla="*/ 149225 w 347239"/>
                <a:gd name="connsiteY3" fmla="*/ 734727 h 742796"/>
                <a:gd name="connsiteX4" fmla="*/ 217488 w 347239"/>
                <a:gd name="connsiteY4" fmla="*/ 668052 h 742796"/>
                <a:gd name="connsiteX5" fmla="*/ 161925 w 347239"/>
                <a:gd name="connsiteY5" fmla="*/ 626777 h 742796"/>
                <a:gd name="connsiteX6" fmla="*/ 200025 w 347239"/>
                <a:gd name="connsiteY6" fmla="*/ 615664 h 742796"/>
                <a:gd name="connsiteX7" fmla="*/ 341313 w 347239"/>
                <a:gd name="connsiteY7" fmla="*/ 387064 h 742796"/>
                <a:gd name="connsiteX8" fmla="*/ 304800 w 347239"/>
                <a:gd name="connsiteY8" fmla="*/ 450564 h 742796"/>
                <a:gd name="connsiteX9" fmla="*/ 160338 w 347239"/>
                <a:gd name="connsiteY9" fmla="*/ 502952 h 742796"/>
                <a:gd name="connsiteX10" fmla="*/ 168275 w 347239"/>
                <a:gd name="connsiteY10" fmla="*/ 409289 h 742796"/>
                <a:gd name="connsiteX11" fmla="*/ 230188 w 347239"/>
                <a:gd name="connsiteY11" fmla="*/ 177514 h 742796"/>
                <a:gd name="connsiteX12" fmla="*/ 215900 w 347239"/>
                <a:gd name="connsiteY12" fmla="*/ 163227 h 742796"/>
                <a:gd name="connsiteX13" fmla="*/ 111125 w 347239"/>
                <a:gd name="connsiteY13" fmla="*/ 83852 h 742796"/>
                <a:gd name="connsiteX14" fmla="*/ 0 w 347239"/>
                <a:gd name="connsiteY14" fmla="*/ 1302 h 7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7239" h="742796">
                  <a:moveTo>
                    <a:pt x="0" y="1302"/>
                  </a:moveTo>
                  <a:cubicBezTo>
                    <a:pt x="0" y="12679"/>
                    <a:pt x="103452" y="74856"/>
                    <a:pt x="111125" y="152114"/>
                  </a:cubicBezTo>
                  <a:cubicBezTo>
                    <a:pt x="118798" y="229372"/>
                    <a:pt x="39688" y="367750"/>
                    <a:pt x="46038" y="464852"/>
                  </a:cubicBezTo>
                  <a:cubicBezTo>
                    <a:pt x="52388" y="561954"/>
                    <a:pt x="120650" y="700860"/>
                    <a:pt x="149225" y="734727"/>
                  </a:cubicBezTo>
                  <a:cubicBezTo>
                    <a:pt x="177800" y="768594"/>
                    <a:pt x="215371" y="686044"/>
                    <a:pt x="217488" y="668052"/>
                  </a:cubicBezTo>
                  <a:cubicBezTo>
                    <a:pt x="219605" y="650060"/>
                    <a:pt x="164836" y="635508"/>
                    <a:pt x="161925" y="626777"/>
                  </a:cubicBezTo>
                  <a:cubicBezTo>
                    <a:pt x="159015" y="618046"/>
                    <a:pt x="170127" y="655616"/>
                    <a:pt x="200025" y="615664"/>
                  </a:cubicBezTo>
                  <a:cubicBezTo>
                    <a:pt x="229923" y="575712"/>
                    <a:pt x="323851" y="414581"/>
                    <a:pt x="341313" y="387064"/>
                  </a:cubicBezTo>
                  <a:cubicBezTo>
                    <a:pt x="358776" y="359547"/>
                    <a:pt x="334963" y="431249"/>
                    <a:pt x="304800" y="450564"/>
                  </a:cubicBezTo>
                  <a:cubicBezTo>
                    <a:pt x="274637" y="469879"/>
                    <a:pt x="183092" y="509831"/>
                    <a:pt x="160338" y="502952"/>
                  </a:cubicBezTo>
                  <a:cubicBezTo>
                    <a:pt x="137584" y="496073"/>
                    <a:pt x="156633" y="463529"/>
                    <a:pt x="168275" y="409289"/>
                  </a:cubicBezTo>
                  <a:cubicBezTo>
                    <a:pt x="179917" y="355049"/>
                    <a:pt x="222251" y="218524"/>
                    <a:pt x="230188" y="177514"/>
                  </a:cubicBezTo>
                  <a:cubicBezTo>
                    <a:pt x="238126" y="136504"/>
                    <a:pt x="235744" y="178837"/>
                    <a:pt x="215900" y="163227"/>
                  </a:cubicBezTo>
                  <a:cubicBezTo>
                    <a:pt x="196056" y="147617"/>
                    <a:pt x="144992" y="111633"/>
                    <a:pt x="111125" y="83852"/>
                  </a:cubicBezTo>
                  <a:cubicBezTo>
                    <a:pt x="77258" y="56071"/>
                    <a:pt x="0" y="-10075"/>
                    <a:pt x="0" y="1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76ADD3B6-091D-44C1-8A1E-90C710FAC1CC}"/>
                </a:ext>
              </a:extLst>
            </p:cNvPr>
            <p:cNvSpPr/>
            <p:nvPr/>
          </p:nvSpPr>
          <p:spPr>
            <a:xfrm>
              <a:off x="6492021" y="7681630"/>
              <a:ext cx="457418" cy="174454"/>
            </a:xfrm>
            <a:custGeom>
              <a:avLst/>
              <a:gdLst>
                <a:gd name="connsiteX0" fmla="*/ 97692 w 457418"/>
                <a:gd name="connsiteY0" fmla="*/ 32033 h 174454"/>
                <a:gd name="connsiteX1" fmla="*/ 8792 w 457418"/>
                <a:gd name="connsiteY1" fmla="*/ 141570 h 174454"/>
                <a:gd name="connsiteX2" fmla="*/ 283429 w 457418"/>
                <a:gd name="connsiteY2" fmla="*/ 81245 h 174454"/>
                <a:gd name="connsiteX3" fmla="*/ 142142 w 457418"/>
                <a:gd name="connsiteY3" fmla="*/ 171733 h 174454"/>
                <a:gd name="connsiteX4" fmla="*/ 264379 w 457418"/>
                <a:gd name="connsiteY4" fmla="*/ 147920 h 174454"/>
                <a:gd name="connsiteX5" fmla="*/ 364392 w 457418"/>
                <a:gd name="connsiteY5" fmla="*/ 117758 h 174454"/>
                <a:gd name="connsiteX6" fmla="*/ 456467 w 457418"/>
                <a:gd name="connsiteY6" fmla="*/ 79658 h 174454"/>
                <a:gd name="connsiteX7" fmla="*/ 392967 w 457418"/>
                <a:gd name="connsiteY7" fmla="*/ 1870 h 174454"/>
                <a:gd name="connsiteX8" fmla="*/ 97692 w 457418"/>
                <a:gd name="connsiteY8" fmla="*/ 32033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418" h="174454">
                  <a:moveTo>
                    <a:pt x="97692" y="32033"/>
                  </a:moveTo>
                  <a:cubicBezTo>
                    <a:pt x="33663" y="55316"/>
                    <a:pt x="-22164" y="133368"/>
                    <a:pt x="8792" y="141570"/>
                  </a:cubicBezTo>
                  <a:cubicBezTo>
                    <a:pt x="39748" y="149772"/>
                    <a:pt x="261204" y="76218"/>
                    <a:pt x="283429" y="81245"/>
                  </a:cubicBezTo>
                  <a:cubicBezTo>
                    <a:pt x="305654" y="86272"/>
                    <a:pt x="145317" y="160620"/>
                    <a:pt x="142142" y="171733"/>
                  </a:cubicBezTo>
                  <a:cubicBezTo>
                    <a:pt x="138967" y="182846"/>
                    <a:pt x="227337" y="156916"/>
                    <a:pt x="264379" y="147920"/>
                  </a:cubicBezTo>
                  <a:cubicBezTo>
                    <a:pt x="301421" y="138924"/>
                    <a:pt x="332378" y="129135"/>
                    <a:pt x="364392" y="117758"/>
                  </a:cubicBezTo>
                  <a:cubicBezTo>
                    <a:pt x="396406" y="106381"/>
                    <a:pt x="451705" y="98973"/>
                    <a:pt x="456467" y="79658"/>
                  </a:cubicBezTo>
                  <a:cubicBezTo>
                    <a:pt x="461229" y="60343"/>
                    <a:pt x="449323" y="9014"/>
                    <a:pt x="392967" y="1870"/>
                  </a:cubicBezTo>
                  <a:cubicBezTo>
                    <a:pt x="336611" y="-5274"/>
                    <a:pt x="161721" y="8750"/>
                    <a:pt x="97692" y="320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D70EBB3E-96D4-4FE7-AC85-E8A5813384F2}"/>
                </a:ext>
              </a:extLst>
            </p:cNvPr>
            <p:cNvSpPr/>
            <p:nvPr/>
          </p:nvSpPr>
          <p:spPr>
            <a:xfrm>
              <a:off x="6557449" y="7754760"/>
              <a:ext cx="612526" cy="511159"/>
            </a:xfrm>
            <a:custGeom>
              <a:avLst/>
              <a:gdLst>
                <a:gd name="connsiteX0" fmla="*/ 514 w 612526"/>
                <a:gd name="connsiteY0" fmla="*/ 279578 h 511159"/>
                <a:gd name="connsiteX1" fmla="*/ 125926 w 612526"/>
                <a:gd name="connsiteY1" fmla="*/ 401815 h 511159"/>
                <a:gd name="connsiteX2" fmla="*/ 352939 w 612526"/>
                <a:gd name="connsiteY2" fmla="*/ 325615 h 511159"/>
                <a:gd name="connsiteX3" fmla="*/ 576776 w 612526"/>
                <a:gd name="connsiteY3" fmla="*/ 30340 h 511159"/>
                <a:gd name="connsiteX4" fmla="*/ 605351 w 612526"/>
                <a:gd name="connsiteY4" fmla="*/ 17640 h 511159"/>
                <a:gd name="connsiteX5" fmla="*/ 506926 w 612526"/>
                <a:gd name="connsiteY5" fmla="*/ 101778 h 511159"/>
                <a:gd name="connsiteX6" fmla="*/ 516451 w 612526"/>
                <a:gd name="connsiteY6" fmla="*/ 393878 h 511159"/>
                <a:gd name="connsiteX7" fmla="*/ 170376 w 612526"/>
                <a:gd name="connsiteY7" fmla="*/ 508178 h 511159"/>
                <a:gd name="connsiteX8" fmla="*/ 514 w 612526"/>
                <a:gd name="connsiteY8" fmla="*/ 279578 h 51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526" h="511159">
                  <a:moveTo>
                    <a:pt x="514" y="279578"/>
                  </a:moveTo>
                  <a:cubicBezTo>
                    <a:pt x="-6894" y="261851"/>
                    <a:pt x="67189" y="394142"/>
                    <a:pt x="125926" y="401815"/>
                  </a:cubicBezTo>
                  <a:cubicBezTo>
                    <a:pt x="184663" y="409488"/>
                    <a:pt x="277797" y="387527"/>
                    <a:pt x="352939" y="325615"/>
                  </a:cubicBezTo>
                  <a:cubicBezTo>
                    <a:pt x="428081" y="263703"/>
                    <a:pt x="534707" y="81669"/>
                    <a:pt x="576776" y="30340"/>
                  </a:cubicBezTo>
                  <a:cubicBezTo>
                    <a:pt x="618845" y="-20989"/>
                    <a:pt x="616993" y="5734"/>
                    <a:pt x="605351" y="17640"/>
                  </a:cubicBezTo>
                  <a:cubicBezTo>
                    <a:pt x="593709" y="29546"/>
                    <a:pt x="521743" y="39072"/>
                    <a:pt x="506926" y="101778"/>
                  </a:cubicBezTo>
                  <a:cubicBezTo>
                    <a:pt x="492109" y="164484"/>
                    <a:pt x="572543" y="326145"/>
                    <a:pt x="516451" y="393878"/>
                  </a:cubicBezTo>
                  <a:cubicBezTo>
                    <a:pt x="460359" y="461611"/>
                    <a:pt x="257953" y="525905"/>
                    <a:pt x="170376" y="508178"/>
                  </a:cubicBezTo>
                  <a:cubicBezTo>
                    <a:pt x="82799" y="490451"/>
                    <a:pt x="7922" y="297305"/>
                    <a:pt x="514" y="279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34" name="グループ化 1133">
            <a:extLst>
              <a:ext uri="{FF2B5EF4-FFF2-40B4-BE49-F238E27FC236}">
                <a16:creationId xmlns:a16="http://schemas.microsoft.com/office/drawing/2014/main" id="{2292204F-9059-4549-A096-9572DD90AB32}"/>
              </a:ext>
            </a:extLst>
          </p:cNvPr>
          <p:cNvGrpSpPr/>
          <p:nvPr/>
        </p:nvGrpSpPr>
        <p:grpSpPr>
          <a:xfrm rot="3088658">
            <a:off x="7744134" y="5967672"/>
            <a:ext cx="234716" cy="373684"/>
            <a:chOff x="7600644" y="6240461"/>
            <a:chExt cx="373140" cy="533729"/>
          </a:xfrm>
        </p:grpSpPr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EF980BE7-E7A5-4924-9BA3-1262A20F4C05}"/>
                </a:ext>
              </a:extLst>
            </p:cNvPr>
            <p:cNvSpPr/>
            <p:nvPr/>
          </p:nvSpPr>
          <p:spPr>
            <a:xfrm>
              <a:off x="7624528" y="6240461"/>
              <a:ext cx="338832" cy="526607"/>
            </a:xfrm>
            <a:custGeom>
              <a:avLst/>
              <a:gdLst>
                <a:gd name="connsiteX0" fmla="*/ 52622 w 338832"/>
                <a:gd name="connsiteY0" fmla="*/ 1589 h 526607"/>
                <a:gd name="connsiteX1" fmla="*/ 14522 w 338832"/>
                <a:gd name="connsiteY1" fmla="*/ 446089 h 526607"/>
                <a:gd name="connsiteX2" fmla="*/ 338372 w 338832"/>
                <a:gd name="connsiteY2" fmla="*/ 522289 h 526607"/>
                <a:gd name="connsiteX3" fmla="*/ 84372 w 338832"/>
                <a:gd name="connsiteY3" fmla="*/ 388939 h 526607"/>
                <a:gd name="connsiteX4" fmla="*/ 20872 w 338832"/>
                <a:gd name="connsiteY4" fmla="*/ 300039 h 526607"/>
                <a:gd name="connsiteX5" fmla="*/ 52622 w 338832"/>
                <a:gd name="connsiteY5" fmla="*/ 1589 h 52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832" h="526607">
                  <a:moveTo>
                    <a:pt x="52622" y="1589"/>
                  </a:moveTo>
                  <a:cubicBezTo>
                    <a:pt x="51564" y="25931"/>
                    <a:pt x="-33103" y="359306"/>
                    <a:pt x="14522" y="446089"/>
                  </a:cubicBezTo>
                  <a:cubicBezTo>
                    <a:pt x="62147" y="532872"/>
                    <a:pt x="326730" y="531814"/>
                    <a:pt x="338372" y="522289"/>
                  </a:cubicBezTo>
                  <a:cubicBezTo>
                    <a:pt x="350014" y="512764"/>
                    <a:pt x="137289" y="425981"/>
                    <a:pt x="84372" y="388939"/>
                  </a:cubicBezTo>
                  <a:cubicBezTo>
                    <a:pt x="31455" y="351897"/>
                    <a:pt x="21930" y="360364"/>
                    <a:pt x="20872" y="300039"/>
                  </a:cubicBezTo>
                  <a:cubicBezTo>
                    <a:pt x="19814" y="239714"/>
                    <a:pt x="53680" y="-22753"/>
                    <a:pt x="52622" y="15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3B560ACA-12B4-4930-B545-E4EF11B9D921}"/>
                </a:ext>
              </a:extLst>
            </p:cNvPr>
            <p:cNvSpPr/>
            <p:nvPr/>
          </p:nvSpPr>
          <p:spPr>
            <a:xfrm>
              <a:off x="7600644" y="6405257"/>
              <a:ext cx="373140" cy="368933"/>
            </a:xfrm>
            <a:custGeom>
              <a:avLst/>
              <a:gdLst>
                <a:gd name="connsiteX0" fmla="*/ 6656 w 373140"/>
                <a:gd name="connsiteY0" fmla="*/ 1893 h 368933"/>
                <a:gd name="connsiteX1" fmla="*/ 349556 w 373140"/>
                <a:gd name="connsiteY1" fmla="*/ 52693 h 368933"/>
                <a:gd name="connsiteX2" fmla="*/ 324156 w 373140"/>
                <a:gd name="connsiteY2" fmla="*/ 363843 h 368933"/>
                <a:gd name="connsiteX3" fmla="*/ 355906 w 373140"/>
                <a:gd name="connsiteY3" fmla="*/ 236843 h 368933"/>
                <a:gd name="connsiteX4" fmla="*/ 355906 w 373140"/>
                <a:gd name="connsiteY4" fmla="*/ 116193 h 368933"/>
                <a:gd name="connsiteX5" fmla="*/ 140006 w 373140"/>
                <a:gd name="connsiteY5" fmla="*/ 71743 h 368933"/>
                <a:gd name="connsiteX6" fmla="*/ 6656 w 373140"/>
                <a:gd name="connsiteY6" fmla="*/ 1893 h 36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140" h="368933">
                  <a:moveTo>
                    <a:pt x="6656" y="1893"/>
                  </a:moveTo>
                  <a:cubicBezTo>
                    <a:pt x="41581" y="-1282"/>
                    <a:pt x="296639" y="-7632"/>
                    <a:pt x="349556" y="52693"/>
                  </a:cubicBezTo>
                  <a:cubicBezTo>
                    <a:pt x="402473" y="113018"/>
                    <a:pt x="323098" y="333151"/>
                    <a:pt x="324156" y="363843"/>
                  </a:cubicBezTo>
                  <a:cubicBezTo>
                    <a:pt x="325214" y="394535"/>
                    <a:pt x="350614" y="278118"/>
                    <a:pt x="355906" y="236843"/>
                  </a:cubicBezTo>
                  <a:cubicBezTo>
                    <a:pt x="361198" y="195568"/>
                    <a:pt x="391889" y="143710"/>
                    <a:pt x="355906" y="116193"/>
                  </a:cubicBezTo>
                  <a:cubicBezTo>
                    <a:pt x="319923" y="88676"/>
                    <a:pt x="197156" y="97143"/>
                    <a:pt x="140006" y="71743"/>
                  </a:cubicBezTo>
                  <a:cubicBezTo>
                    <a:pt x="82856" y="46343"/>
                    <a:pt x="-28269" y="5068"/>
                    <a:pt x="6656" y="18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7AB48357-AC12-49DE-9554-17B8B8C2A502}"/>
              </a:ext>
            </a:extLst>
          </p:cNvPr>
          <p:cNvSpPr/>
          <p:nvPr/>
        </p:nvSpPr>
        <p:spPr>
          <a:xfrm>
            <a:off x="6255129" y="5659663"/>
            <a:ext cx="492804" cy="1368391"/>
          </a:xfrm>
          <a:custGeom>
            <a:avLst/>
            <a:gdLst>
              <a:gd name="connsiteX0" fmla="*/ 408138 w 492804"/>
              <a:gd name="connsiteY0" fmla="*/ 29937 h 1368391"/>
              <a:gd name="connsiteX1" fmla="*/ 425071 w 492804"/>
              <a:gd name="connsiteY1" fmla="*/ 148470 h 1368391"/>
              <a:gd name="connsiteX2" fmla="*/ 238804 w 492804"/>
              <a:gd name="connsiteY2" fmla="*/ 1054404 h 1368391"/>
              <a:gd name="connsiteX3" fmla="*/ 1738 w 492804"/>
              <a:gd name="connsiteY3" fmla="*/ 1367670 h 1368391"/>
              <a:gd name="connsiteX4" fmla="*/ 145671 w 492804"/>
              <a:gd name="connsiteY4" fmla="*/ 1130604 h 1368391"/>
              <a:gd name="connsiteX5" fmla="*/ 408138 w 492804"/>
              <a:gd name="connsiteY5" fmla="*/ 817337 h 1368391"/>
              <a:gd name="connsiteX6" fmla="*/ 492804 w 492804"/>
              <a:gd name="connsiteY6" fmla="*/ 453270 h 1368391"/>
              <a:gd name="connsiteX7" fmla="*/ 408138 w 492804"/>
              <a:gd name="connsiteY7" fmla="*/ 29937 h 13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804" h="1368391">
                <a:moveTo>
                  <a:pt x="408138" y="29937"/>
                </a:moveTo>
                <a:cubicBezTo>
                  <a:pt x="396849" y="-20863"/>
                  <a:pt x="453293" y="-22275"/>
                  <a:pt x="425071" y="148470"/>
                </a:cubicBezTo>
                <a:cubicBezTo>
                  <a:pt x="396849" y="319215"/>
                  <a:pt x="309359" y="851204"/>
                  <a:pt x="238804" y="1054404"/>
                </a:cubicBezTo>
                <a:cubicBezTo>
                  <a:pt x="168249" y="1257604"/>
                  <a:pt x="17260" y="1354970"/>
                  <a:pt x="1738" y="1367670"/>
                </a:cubicBezTo>
                <a:cubicBezTo>
                  <a:pt x="-13784" y="1380370"/>
                  <a:pt x="77938" y="1222326"/>
                  <a:pt x="145671" y="1130604"/>
                </a:cubicBezTo>
                <a:cubicBezTo>
                  <a:pt x="213404" y="1038882"/>
                  <a:pt x="350282" y="930226"/>
                  <a:pt x="408138" y="817337"/>
                </a:cubicBezTo>
                <a:cubicBezTo>
                  <a:pt x="465994" y="704448"/>
                  <a:pt x="492804" y="578859"/>
                  <a:pt x="492804" y="453270"/>
                </a:cubicBezTo>
                <a:cubicBezTo>
                  <a:pt x="492804" y="327681"/>
                  <a:pt x="419427" y="80737"/>
                  <a:pt x="408138" y="299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F2E2E158-357F-4A89-90E9-E8FE09602736}"/>
              </a:ext>
            </a:extLst>
          </p:cNvPr>
          <p:cNvSpPr/>
          <p:nvPr/>
        </p:nvSpPr>
        <p:spPr>
          <a:xfrm>
            <a:off x="6273748" y="6739325"/>
            <a:ext cx="1079346" cy="518532"/>
          </a:xfrm>
          <a:custGeom>
            <a:avLst/>
            <a:gdLst>
              <a:gd name="connsiteX0" fmla="*/ 52 w 1079346"/>
              <a:gd name="connsiteY0" fmla="*/ 271075 h 518532"/>
              <a:gd name="connsiteX1" fmla="*/ 609652 w 1079346"/>
              <a:gd name="connsiteY1" fmla="*/ 142 h 518532"/>
              <a:gd name="connsiteX2" fmla="*/ 965252 w 1079346"/>
              <a:gd name="connsiteY2" fmla="*/ 313408 h 518532"/>
              <a:gd name="connsiteX3" fmla="*/ 1066852 w 1079346"/>
              <a:gd name="connsiteY3" fmla="*/ 516608 h 518532"/>
              <a:gd name="connsiteX4" fmla="*/ 719719 w 1079346"/>
              <a:gd name="connsiteY4" fmla="*/ 194875 h 518532"/>
              <a:gd name="connsiteX5" fmla="*/ 643519 w 1079346"/>
              <a:gd name="connsiteY5" fmla="*/ 127142 h 518532"/>
              <a:gd name="connsiteX6" fmla="*/ 52 w 1079346"/>
              <a:gd name="connsiteY6" fmla="*/ 271075 h 5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346" h="518532">
                <a:moveTo>
                  <a:pt x="52" y="271075"/>
                </a:moveTo>
                <a:cubicBezTo>
                  <a:pt x="-5592" y="249908"/>
                  <a:pt x="448785" y="-6913"/>
                  <a:pt x="609652" y="142"/>
                </a:cubicBezTo>
                <a:cubicBezTo>
                  <a:pt x="770519" y="7197"/>
                  <a:pt x="889052" y="227330"/>
                  <a:pt x="965252" y="313408"/>
                </a:cubicBezTo>
                <a:cubicBezTo>
                  <a:pt x="1041452" y="399486"/>
                  <a:pt x="1107774" y="536363"/>
                  <a:pt x="1066852" y="516608"/>
                </a:cubicBezTo>
                <a:cubicBezTo>
                  <a:pt x="1025930" y="496853"/>
                  <a:pt x="790274" y="259786"/>
                  <a:pt x="719719" y="194875"/>
                </a:cubicBezTo>
                <a:cubicBezTo>
                  <a:pt x="649164" y="129964"/>
                  <a:pt x="762052" y="118675"/>
                  <a:pt x="643519" y="127142"/>
                </a:cubicBezTo>
                <a:cubicBezTo>
                  <a:pt x="524986" y="135609"/>
                  <a:pt x="5696" y="292242"/>
                  <a:pt x="52" y="2710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BE577766-73E1-4372-98C0-59C89990571A}"/>
              </a:ext>
            </a:extLst>
          </p:cNvPr>
          <p:cNvSpPr/>
          <p:nvPr/>
        </p:nvSpPr>
        <p:spPr>
          <a:xfrm>
            <a:off x="6222078" y="1416432"/>
            <a:ext cx="2319659" cy="4425060"/>
          </a:xfrm>
          <a:custGeom>
            <a:avLst/>
            <a:gdLst>
              <a:gd name="connsiteX0" fmla="*/ 2261522 w 2319659"/>
              <a:gd name="connsiteY0" fmla="*/ 107568 h 4425060"/>
              <a:gd name="connsiteX1" fmla="*/ 1965189 w 2319659"/>
              <a:gd name="connsiteY1" fmla="*/ 56768 h 4425060"/>
              <a:gd name="connsiteX2" fmla="*/ 263389 w 2319659"/>
              <a:gd name="connsiteY2" fmla="*/ 861101 h 4425060"/>
              <a:gd name="connsiteX3" fmla="*/ 170255 w 2319659"/>
              <a:gd name="connsiteY3" fmla="*/ 2207301 h 4425060"/>
              <a:gd name="connsiteX4" fmla="*/ 475055 w 2319659"/>
              <a:gd name="connsiteY4" fmla="*/ 3705901 h 4425060"/>
              <a:gd name="connsiteX5" fmla="*/ 424255 w 2319659"/>
              <a:gd name="connsiteY5" fmla="*/ 4408635 h 4425060"/>
              <a:gd name="connsiteX6" fmla="*/ 491989 w 2319659"/>
              <a:gd name="connsiteY6" fmla="*/ 4171568 h 4425060"/>
              <a:gd name="connsiteX7" fmla="*/ 508922 w 2319659"/>
              <a:gd name="connsiteY7" fmla="*/ 3824435 h 4425060"/>
              <a:gd name="connsiteX8" fmla="*/ 305722 w 2319659"/>
              <a:gd name="connsiteY8" fmla="*/ 2825368 h 4425060"/>
              <a:gd name="connsiteX9" fmla="*/ 221055 w 2319659"/>
              <a:gd name="connsiteY9" fmla="*/ 2351235 h 4425060"/>
              <a:gd name="connsiteX10" fmla="*/ 922 w 2319659"/>
              <a:gd name="connsiteY10" fmla="*/ 1877101 h 4425060"/>
              <a:gd name="connsiteX11" fmla="*/ 314189 w 2319659"/>
              <a:gd name="connsiteY11" fmla="*/ 1072768 h 4425060"/>
              <a:gd name="connsiteX12" fmla="*/ 1160855 w 2319659"/>
              <a:gd name="connsiteY12" fmla="*/ 437768 h 4425060"/>
              <a:gd name="connsiteX13" fmla="*/ 2261522 w 2319659"/>
              <a:gd name="connsiteY13" fmla="*/ 107568 h 442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9659" h="4425060">
                <a:moveTo>
                  <a:pt x="2261522" y="107568"/>
                </a:moveTo>
                <a:cubicBezTo>
                  <a:pt x="2395577" y="44068"/>
                  <a:pt x="2298211" y="-68821"/>
                  <a:pt x="1965189" y="56768"/>
                </a:cubicBezTo>
                <a:cubicBezTo>
                  <a:pt x="1632167" y="182357"/>
                  <a:pt x="562545" y="502679"/>
                  <a:pt x="263389" y="861101"/>
                </a:cubicBezTo>
                <a:cubicBezTo>
                  <a:pt x="-35767" y="1219523"/>
                  <a:pt x="134977" y="1733168"/>
                  <a:pt x="170255" y="2207301"/>
                </a:cubicBezTo>
                <a:cubicBezTo>
                  <a:pt x="205533" y="2681434"/>
                  <a:pt x="432722" y="3339012"/>
                  <a:pt x="475055" y="3705901"/>
                </a:cubicBezTo>
                <a:cubicBezTo>
                  <a:pt x="517388" y="4072790"/>
                  <a:pt x="421433" y="4331024"/>
                  <a:pt x="424255" y="4408635"/>
                </a:cubicBezTo>
                <a:cubicBezTo>
                  <a:pt x="427077" y="4486246"/>
                  <a:pt x="477878" y="4268934"/>
                  <a:pt x="491989" y="4171568"/>
                </a:cubicBezTo>
                <a:cubicBezTo>
                  <a:pt x="506100" y="4074202"/>
                  <a:pt x="539967" y="4048802"/>
                  <a:pt x="508922" y="3824435"/>
                </a:cubicBezTo>
                <a:cubicBezTo>
                  <a:pt x="477877" y="3600068"/>
                  <a:pt x="353700" y="3070901"/>
                  <a:pt x="305722" y="2825368"/>
                </a:cubicBezTo>
                <a:cubicBezTo>
                  <a:pt x="257744" y="2579835"/>
                  <a:pt x="271855" y="2509279"/>
                  <a:pt x="221055" y="2351235"/>
                </a:cubicBezTo>
                <a:cubicBezTo>
                  <a:pt x="170255" y="2193191"/>
                  <a:pt x="-14600" y="2090179"/>
                  <a:pt x="922" y="1877101"/>
                </a:cubicBezTo>
                <a:cubicBezTo>
                  <a:pt x="16444" y="1664023"/>
                  <a:pt x="120867" y="1312657"/>
                  <a:pt x="314189" y="1072768"/>
                </a:cubicBezTo>
                <a:cubicBezTo>
                  <a:pt x="507511" y="832879"/>
                  <a:pt x="837711" y="597223"/>
                  <a:pt x="1160855" y="437768"/>
                </a:cubicBezTo>
                <a:cubicBezTo>
                  <a:pt x="1483999" y="278313"/>
                  <a:pt x="2127467" y="171068"/>
                  <a:pt x="2261522" y="1075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8BEBD1F7-C893-463F-A784-FD91FA6CB22D}"/>
              </a:ext>
            </a:extLst>
          </p:cNvPr>
          <p:cNvSpPr/>
          <p:nvPr/>
        </p:nvSpPr>
        <p:spPr>
          <a:xfrm>
            <a:off x="7044583" y="1428877"/>
            <a:ext cx="2231172" cy="6234954"/>
          </a:xfrm>
          <a:custGeom>
            <a:avLst/>
            <a:gdLst>
              <a:gd name="connsiteX0" fmla="*/ 1454524 w 2231172"/>
              <a:gd name="connsiteY0" fmla="*/ 5287 h 6234954"/>
              <a:gd name="connsiteX1" fmla="*/ 1502651 w 2231172"/>
              <a:gd name="connsiteY1" fmla="*/ 72664 h 6234954"/>
              <a:gd name="connsiteX2" fmla="*/ 1974289 w 2231172"/>
              <a:gd name="connsiteY2" fmla="*/ 563552 h 6234954"/>
              <a:gd name="connsiteX3" fmla="*/ 1964663 w 2231172"/>
              <a:gd name="connsiteY3" fmla="*/ 3162374 h 6234954"/>
              <a:gd name="connsiteX4" fmla="*/ 2166794 w 2231172"/>
              <a:gd name="connsiteY4" fmla="*/ 4365531 h 6234954"/>
              <a:gd name="connsiteX5" fmla="*/ 1598903 w 2231172"/>
              <a:gd name="connsiteY5" fmla="*/ 5251056 h 6234954"/>
              <a:gd name="connsiteX6" fmla="*/ 1319771 w 2231172"/>
              <a:gd name="connsiteY6" fmla="*/ 5982576 h 6234954"/>
              <a:gd name="connsiteX7" fmla="*/ 992512 w 2231172"/>
              <a:gd name="connsiteY7" fmla="*/ 6232832 h 6234954"/>
              <a:gd name="connsiteX8" fmla="*/ 20360 w 2231172"/>
              <a:gd name="connsiteY8" fmla="*/ 6088454 h 6234954"/>
              <a:gd name="connsiteX9" fmla="*/ 309118 w 2231172"/>
              <a:gd name="connsiteY9" fmla="*/ 5838197 h 6234954"/>
              <a:gd name="connsiteX10" fmla="*/ 29985 w 2231172"/>
              <a:gd name="connsiteY10" fmla="*/ 5924824 h 6234954"/>
              <a:gd name="connsiteX11" fmla="*/ 299493 w 2231172"/>
              <a:gd name="connsiteY11" fmla="*/ 6078828 h 6234954"/>
              <a:gd name="connsiteX12" fmla="*/ 1406398 w 2231172"/>
              <a:gd name="connsiteY12" fmla="*/ 6155830 h 6234954"/>
              <a:gd name="connsiteX13" fmla="*/ 1406398 w 2231172"/>
              <a:gd name="connsiteY13" fmla="*/ 5568689 h 6234954"/>
              <a:gd name="connsiteX14" fmla="*/ 2214920 w 2231172"/>
              <a:gd name="connsiteY14" fmla="*/ 2469355 h 6234954"/>
              <a:gd name="connsiteX15" fmla="*/ 1945413 w 2231172"/>
              <a:gd name="connsiteY15" fmla="*/ 977439 h 6234954"/>
              <a:gd name="connsiteX16" fmla="*/ 1916537 w 2231172"/>
              <a:gd name="connsiteY16" fmla="*/ 91915 h 6234954"/>
              <a:gd name="connsiteX17" fmla="*/ 1377522 w 2231172"/>
              <a:gd name="connsiteY17" fmla="*/ 24538 h 6234954"/>
              <a:gd name="connsiteX18" fmla="*/ 1464150 w 2231172"/>
              <a:gd name="connsiteY18" fmla="*/ 63039 h 6234954"/>
              <a:gd name="connsiteX19" fmla="*/ 1454524 w 2231172"/>
              <a:gd name="connsiteY19" fmla="*/ 5287 h 623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31172" h="6234954">
                <a:moveTo>
                  <a:pt x="1454524" y="5287"/>
                </a:moveTo>
                <a:cubicBezTo>
                  <a:pt x="1460941" y="6891"/>
                  <a:pt x="1416023" y="-20380"/>
                  <a:pt x="1502651" y="72664"/>
                </a:cubicBezTo>
                <a:cubicBezTo>
                  <a:pt x="1589279" y="165708"/>
                  <a:pt x="1897287" y="48600"/>
                  <a:pt x="1974289" y="563552"/>
                </a:cubicBezTo>
                <a:cubicBezTo>
                  <a:pt x="2051291" y="1078504"/>
                  <a:pt x="1932579" y="2528711"/>
                  <a:pt x="1964663" y="3162374"/>
                </a:cubicBezTo>
                <a:cubicBezTo>
                  <a:pt x="1996747" y="3796037"/>
                  <a:pt x="2227754" y="4017417"/>
                  <a:pt x="2166794" y="4365531"/>
                </a:cubicBezTo>
                <a:cubicBezTo>
                  <a:pt x="2105834" y="4713645"/>
                  <a:pt x="1740073" y="4981549"/>
                  <a:pt x="1598903" y="5251056"/>
                </a:cubicBezTo>
                <a:cubicBezTo>
                  <a:pt x="1457733" y="5520563"/>
                  <a:pt x="1420836" y="5818947"/>
                  <a:pt x="1319771" y="5982576"/>
                </a:cubicBezTo>
                <a:cubicBezTo>
                  <a:pt x="1218706" y="6146205"/>
                  <a:pt x="1209080" y="6215186"/>
                  <a:pt x="992512" y="6232832"/>
                </a:cubicBezTo>
                <a:cubicBezTo>
                  <a:pt x="775944" y="6250478"/>
                  <a:pt x="134259" y="6154226"/>
                  <a:pt x="20360" y="6088454"/>
                </a:cubicBezTo>
                <a:cubicBezTo>
                  <a:pt x="-93539" y="6022682"/>
                  <a:pt x="307514" y="5865468"/>
                  <a:pt x="309118" y="5838197"/>
                </a:cubicBezTo>
                <a:cubicBezTo>
                  <a:pt x="310722" y="5810926"/>
                  <a:pt x="31589" y="5884719"/>
                  <a:pt x="29985" y="5924824"/>
                </a:cubicBezTo>
                <a:cubicBezTo>
                  <a:pt x="28381" y="5964929"/>
                  <a:pt x="70091" y="6040327"/>
                  <a:pt x="299493" y="6078828"/>
                </a:cubicBezTo>
                <a:cubicBezTo>
                  <a:pt x="528895" y="6117329"/>
                  <a:pt x="1221914" y="6240853"/>
                  <a:pt x="1406398" y="6155830"/>
                </a:cubicBezTo>
                <a:cubicBezTo>
                  <a:pt x="1590882" y="6070807"/>
                  <a:pt x="1271644" y="6183101"/>
                  <a:pt x="1406398" y="5568689"/>
                </a:cubicBezTo>
                <a:cubicBezTo>
                  <a:pt x="1541152" y="4954277"/>
                  <a:pt x="2125084" y="3234563"/>
                  <a:pt x="2214920" y="2469355"/>
                </a:cubicBezTo>
                <a:cubicBezTo>
                  <a:pt x="2304756" y="1704147"/>
                  <a:pt x="1995144" y="1373679"/>
                  <a:pt x="1945413" y="977439"/>
                </a:cubicBezTo>
                <a:cubicBezTo>
                  <a:pt x="1895683" y="581199"/>
                  <a:pt x="2011185" y="250732"/>
                  <a:pt x="1916537" y="91915"/>
                </a:cubicBezTo>
                <a:cubicBezTo>
                  <a:pt x="1821889" y="-66902"/>
                  <a:pt x="1452920" y="29351"/>
                  <a:pt x="1377522" y="24538"/>
                </a:cubicBezTo>
                <a:cubicBezTo>
                  <a:pt x="1302124" y="19725"/>
                  <a:pt x="1448108" y="61435"/>
                  <a:pt x="1464150" y="63039"/>
                </a:cubicBezTo>
                <a:cubicBezTo>
                  <a:pt x="1480192" y="64643"/>
                  <a:pt x="1448107" y="3683"/>
                  <a:pt x="1454524" y="52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2" name="グループ化 271">
            <a:extLst>
              <a:ext uri="{FF2B5EF4-FFF2-40B4-BE49-F238E27FC236}">
                <a16:creationId xmlns:a16="http://schemas.microsoft.com/office/drawing/2014/main" id="{548D7AF6-60B4-454C-AEEC-273BF74876BB}"/>
              </a:ext>
            </a:extLst>
          </p:cNvPr>
          <p:cNvGrpSpPr/>
          <p:nvPr/>
        </p:nvGrpSpPr>
        <p:grpSpPr>
          <a:xfrm rot="19193564">
            <a:off x="-316004" y="2289778"/>
            <a:ext cx="5722620" cy="1107889"/>
            <a:chOff x="1852462" y="2814559"/>
            <a:chExt cx="1765559" cy="341809"/>
          </a:xfrm>
        </p:grpSpPr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6B74D91E-5853-46E1-810D-8BDA9C57283F}"/>
                </a:ext>
              </a:extLst>
            </p:cNvPr>
            <p:cNvSpPr/>
            <p:nvPr/>
          </p:nvSpPr>
          <p:spPr>
            <a:xfrm>
              <a:off x="1869756" y="2862620"/>
              <a:ext cx="187804" cy="258378"/>
            </a:xfrm>
            <a:custGeom>
              <a:avLst/>
              <a:gdLst>
                <a:gd name="connsiteX0" fmla="*/ 319 w 187804"/>
                <a:gd name="connsiteY0" fmla="*/ 1230 h 258378"/>
                <a:gd name="connsiteX1" fmla="*/ 11432 w 187804"/>
                <a:gd name="connsiteY1" fmla="*/ 153630 h 258378"/>
                <a:gd name="connsiteX2" fmla="*/ 11432 w 187804"/>
                <a:gd name="connsiteY2" fmla="*/ 240943 h 258378"/>
                <a:gd name="connsiteX3" fmla="*/ 22544 w 187804"/>
                <a:gd name="connsiteY3" fmla="*/ 240943 h 258378"/>
                <a:gd name="connsiteX4" fmla="*/ 122557 w 187804"/>
                <a:gd name="connsiteY4" fmla="*/ 252055 h 258378"/>
                <a:gd name="connsiteX5" fmla="*/ 155894 w 187804"/>
                <a:gd name="connsiteY5" fmla="*/ 255230 h 258378"/>
                <a:gd name="connsiteX6" fmla="*/ 173357 w 187804"/>
                <a:gd name="connsiteY6" fmla="*/ 206018 h 258378"/>
                <a:gd name="connsiteX7" fmla="*/ 187644 w 187804"/>
                <a:gd name="connsiteY7" fmla="*/ 86955 h 258378"/>
                <a:gd name="connsiteX8" fmla="*/ 163832 w 187804"/>
                <a:gd name="connsiteY8" fmla="*/ 220305 h 258378"/>
                <a:gd name="connsiteX9" fmla="*/ 119382 w 187804"/>
                <a:gd name="connsiteY9" fmla="*/ 236180 h 258378"/>
                <a:gd name="connsiteX10" fmla="*/ 55882 w 187804"/>
                <a:gd name="connsiteY10" fmla="*/ 233005 h 258378"/>
                <a:gd name="connsiteX11" fmla="*/ 32069 w 187804"/>
                <a:gd name="connsiteY11" fmla="*/ 166330 h 258378"/>
                <a:gd name="connsiteX12" fmla="*/ 25719 w 187804"/>
                <a:gd name="connsiteY12" fmla="*/ 85368 h 258378"/>
                <a:gd name="connsiteX13" fmla="*/ 319 w 187804"/>
                <a:gd name="connsiteY13" fmla="*/ 1230 h 25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804" h="258378">
                  <a:moveTo>
                    <a:pt x="319" y="1230"/>
                  </a:moveTo>
                  <a:cubicBezTo>
                    <a:pt x="-2062" y="12607"/>
                    <a:pt x="9580" y="113678"/>
                    <a:pt x="11432" y="153630"/>
                  </a:cubicBezTo>
                  <a:cubicBezTo>
                    <a:pt x="13284" y="193582"/>
                    <a:pt x="9580" y="226391"/>
                    <a:pt x="11432" y="240943"/>
                  </a:cubicBezTo>
                  <a:cubicBezTo>
                    <a:pt x="13284" y="255495"/>
                    <a:pt x="4023" y="239091"/>
                    <a:pt x="22544" y="240943"/>
                  </a:cubicBezTo>
                  <a:cubicBezTo>
                    <a:pt x="41065" y="242795"/>
                    <a:pt x="100332" y="249674"/>
                    <a:pt x="122557" y="252055"/>
                  </a:cubicBezTo>
                  <a:cubicBezTo>
                    <a:pt x="144782" y="254436"/>
                    <a:pt x="147427" y="262903"/>
                    <a:pt x="155894" y="255230"/>
                  </a:cubicBezTo>
                  <a:cubicBezTo>
                    <a:pt x="164361" y="247557"/>
                    <a:pt x="168065" y="234064"/>
                    <a:pt x="173357" y="206018"/>
                  </a:cubicBezTo>
                  <a:cubicBezTo>
                    <a:pt x="178649" y="177972"/>
                    <a:pt x="189232" y="84574"/>
                    <a:pt x="187644" y="86955"/>
                  </a:cubicBezTo>
                  <a:cubicBezTo>
                    <a:pt x="186057" y="89336"/>
                    <a:pt x="175209" y="195434"/>
                    <a:pt x="163832" y="220305"/>
                  </a:cubicBezTo>
                  <a:cubicBezTo>
                    <a:pt x="152455" y="245176"/>
                    <a:pt x="137374" y="234063"/>
                    <a:pt x="119382" y="236180"/>
                  </a:cubicBezTo>
                  <a:cubicBezTo>
                    <a:pt x="101390" y="238297"/>
                    <a:pt x="70434" y="244647"/>
                    <a:pt x="55882" y="233005"/>
                  </a:cubicBezTo>
                  <a:cubicBezTo>
                    <a:pt x="41330" y="221363"/>
                    <a:pt x="37096" y="190936"/>
                    <a:pt x="32069" y="166330"/>
                  </a:cubicBezTo>
                  <a:cubicBezTo>
                    <a:pt x="27042" y="141724"/>
                    <a:pt x="29952" y="110239"/>
                    <a:pt x="25719" y="85368"/>
                  </a:cubicBezTo>
                  <a:cubicBezTo>
                    <a:pt x="21486" y="60497"/>
                    <a:pt x="2700" y="-10147"/>
                    <a:pt x="319" y="1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79D270B8-69FB-4360-B831-580CC282BB93}"/>
                </a:ext>
              </a:extLst>
            </p:cNvPr>
            <p:cNvSpPr/>
            <p:nvPr/>
          </p:nvSpPr>
          <p:spPr>
            <a:xfrm>
              <a:off x="2057194" y="2834218"/>
              <a:ext cx="196954" cy="300174"/>
            </a:xfrm>
            <a:custGeom>
              <a:avLst/>
              <a:gdLst>
                <a:gd name="connsiteX0" fmla="*/ 206 w 196954"/>
                <a:gd name="connsiteY0" fmla="*/ 110595 h 300174"/>
                <a:gd name="connsiteX1" fmla="*/ 12906 w 196954"/>
                <a:gd name="connsiteY1" fmla="*/ 253470 h 300174"/>
                <a:gd name="connsiteX2" fmla="*/ 20844 w 196954"/>
                <a:gd name="connsiteY2" fmla="*/ 285220 h 300174"/>
                <a:gd name="connsiteX3" fmla="*/ 52594 w 196954"/>
                <a:gd name="connsiteY3" fmla="*/ 293157 h 300174"/>
                <a:gd name="connsiteX4" fmla="*/ 138319 w 196954"/>
                <a:gd name="connsiteY4" fmla="*/ 294745 h 300174"/>
                <a:gd name="connsiteX5" fmla="*/ 157369 w 196954"/>
                <a:gd name="connsiteY5" fmla="*/ 296332 h 300174"/>
                <a:gd name="connsiteX6" fmla="*/ 171656 w 196954"/>
                <a:gd name="connsiteY6" fmla="*/ 239182 h 300174"/>
                <a:gd name="connsiteX7" fmla="*/ 184356 w 196954"/>
                <a:gd name="connsiteY7" fmla="*/ 155045 h 300174"/>
                <a:gd name="connsiteX8" fmla="*/ 193881 w 196954"/>
                <a:gd name="connsiteY8" fmla="*/ 40745 h 300174"/>
                <a:gd name="connsiteX9" fmla="*/ 190706 w 196954"/>
                <a:gd name="connsiteY9" fmla="*/ 5820 h 300174"/>
                <a:gd name="connsiteX10" fmla="*/ 127206 w 196954"/>
                <a:gd name="connsiteY10" fmla="*/ 7407 h 300174"/>
                <a:gd name="connsiteX11" fmla="*/ 92281 w 196954"/>
                <a:gd name="connsiteY11" fmla="*/ 1057 h 300174"/>
                <a:gd name="connsiteX12" fmla="*/ 181181 w 196954"/>
                <a:gd name="connsiteY12" fmla="*/ 32807 h 300174"/>
                <a:gd name="connsiteX13" fmla="*/ 158956 w 196954"/>
                <a:gd name="connsiteY13" fmla="*/ 110595 h 300174"/>
                <a:gd name="connsiteX14" fmla="*/ 166894 w 196954"/>
                <a:gd name="connsiteY14" fmla="*/ 215370 h 300174"/>
                <a:gd name="connsiteX15" fmla="*/ 155781 w 196954"/>
                <a:gd name="connsiteY15" fmla="*/ 267757 h 300174"/>
                <a:gd name="connsiteX16" fmla="*/ 85931 w 196954"/>
                <a:gd name="connsiteY16" fmla="*/ 278870 h 300174"/>
                <a:gd name="connsiteX17" fmla="*/ 51006 w 196954"/>
                <a:gd name="connsiteY17" fmla="*/ 278870 h 300174"/>
                <a:gd name="connsiteX18" fmla="*/ 24019 w 196954"/>
                <a:gd name="connsiteY18" fmla="*/ 242357 h 300174"/>
                <a:gd name="connsiteX19" fmla="*/ 206 w 196954"/>
                <a:gd name="connsiteY19" fmla="*/ 110595 h 30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6954" h="300174">
                  <a:moveTo>
                    <a:pt x="206" y="110595"/>
                  </a:moveTo>
                  <a:cubicBezTo>
                    <a:pt x="-1646" y="112447"/>
                    <a:pt x="9466" y="224366"/>
                    <a:pt x="12906" y="253470"/>
                  </a:cubicBezTo>
                  <a:cubicBezTo>
                    <a:pt x="16346" y="282574"/>
                    <a:pt x="14229" y="278606"/>
                    <a:pt x="20844" y="285220"/>
                  </a:cubicBezTo>
                  <a:cubicBezTo>
                    <a:pt x="27459" y="291834"/>
                    <a:pt x="33015" y="291570"/>
                    <a:pt x="52594" y="293157"/>
                  </a:cubicBezTo>
                  <a:cubicBezTo>
                    <a:pt x="72173" y="294744"/>
                    <a:pt x="120857" y="294216"/>
                    <a:pt x="138319" y="294745"/>
                  </a:cubicBezTo>
                  <a:cubicBezTo>
                    <a:pt x="155781" y="295274"/>
                    <a:pt x="151813" y="305592"/>
                    <a:pt x="157369" y="296332"/>
                  </a:cubicBezTo>
                  <a:cubicBezTo>
                    <a:pt x="162925" y="287072"/>
                    <a:pt x="167158" y="262730"/>
                    <a:pt x="171656" y="239182"/>
                  </a:cubicBezTo>
                  <a:cubicBezTo>
                    <a:pt x="176154" y="215634"/>
                    <a:pt x="180652" y="188118"/>
                    <a:pt x="184356" y="155045"/>
                  </a:cubicBezTo>
                  <a:cubicBezTo>
                    <a:pt x="188060" y="121972"/>
                    <a:pt x="192823" y="65616"/>
                    <a:pt x="193881" y="40745"/>
                  </a:cubicBezTo>
                  <a:cubicBezTo>
                    <a:pt x="194939" y="15874"/>
                    <a:pt x="201819" y="11376"/>
                    <a:pt x="190706" y="5820"/>
                  </a:cubicBezTo>
                  <a:cubicBezTo>
                    <a:pt x="179594" y="264"/>
                    <a:pt x="143610" y="8201"/>
                    <a:pt x="127206" y="7407"/>
                  </a:cubicBezTo>
                  <a:cubicBezTo>
                    <a:pt x="110802" y="6613"/>
                    <a:pt x="83285" y="-3176"/>
                    <a:pt x="92281" y="1057"/>
                  </a:cubicBezTo>
                  <a:cubicBezTo>
                    <a:pt x="101277" y="5290"/>
                    <a:pt x="170069" y="14551"/>
                    <a:pt x="181181" y="32807"/>
                  </a:cubicBezTo>
                  <a:cubicBezTo>
                    <a:pt x="192294" y="51063"/>
                    <a:pt x="161337" y="80168"/>
                    <a:pt x="158956" y="110595"/>
                  </a:cubicBezTo>
                  <a:cubicBezTo>
                    <a:pt x="156575" y="141022"/>
                    <a:pt x="167423" y="189176"/>
                    <a:pt x="166894" y="215370"/>
                  </a:cubicBezTo>
                  <a:cubicBezTo>
                    <a:pt x="166365" y="241564"/>
                    <a:pt x="169275" y="257174"/>
                    <a:pt x="155781" y="267757"/>
                  </a:cubicBezTo>
                  <a:cubicBezTo>
                    <a:pt x="142287" y="278340"/>
                    <a:pt x="103393" y="277018"/>
                    <a:pt x="85931" y="278870"/>
                  </a:cubicBezTo>
                  <a:cubicBezTo>
                    <a:pt x="68469" y="280722"/>
                    <a:pt x="61325" y="284956"/>
                    <a:pt x="51006" y="278870"/>
                  </a:cubicBezTo>
                  <a:cubicBezTo>
                    <a:pt x="40687" y="272785"/>
                    <a:pt x="32221" y="266434"/>
                    <a:pt x="24019" y="242357"/>
                  </a:cubicBezTo>
                  <a:cubicBezTo>
                    <a:pt x="15817" y="218280"/>
                    <a:pt x="2058" y="108743"/>
                    <a:pt x="206" y="110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ECBB10AC-10C7-448A-81A4-812E9431725B}"/>
                </a:ext>
              </a:extLst>
            </p:cNvPr>
            <p:cNvSpPr/>
            <p:nvPr/>
          </p:nvSpPr>
          <p:spPr>
            <a:xfrm>
              <a:off x="1852462" y="2851020"/>
              <a:ext cx="219382" cy="171629"/>
            </a:xfrm>
            <a:custGeom>
              <a:avLst/>
              <a:gdLst>
                <a:gd name="connsiteX0" fmla="*/ 151 w 219382"/>
                <a:gd name="connsiteY0" fmla="*/ 9655 h 171629"/>
                <a:gd name="connsiteX1" fmla="*/ 106513 w 219382"/>
                <a:gd name="connsiteY1" fmla="*/ 6480 h 171629"/>
                <a:gd name="connsiteX2" fmla="*/ 101751 w 219382"/>
                <a:gd name="connsiteY2" fmla="*/ 100143 h 171629"/>
                <a:gd name="connsiteX3" fmla="*/ 112863 w 219382"/>
                <a:gd name="connsiteY3" fmla="*/ 163643 h 171629"/>
                <a:gd name="connsiteX4" fmla="*/ 127151 w 219382"/>
                <a:gd name="connsiteY4" fmla="*/ 120780 h 171629"/>
                <a:gd name="connsiteX5" fmla="*/ 130326 w 219382"/>
                <a:gd name="connsiteY5" fmla="*/ 79505 h 171629"/>
                <a:gd name="connsiteX6" fmla="*/ 144613 w 219382"/>
                <a:gd name="connsiteY6" fmla="*/ 23943 h 171629"/>
                <a:gd name="connsiteX7" fmla="*/ 219226 w 219382"/>
                <a:gd name="connsiteY7" fmla="*/ 17593 h 171629"/>
                <a:gd name="connsiteX8" fmla="*/ 163663 w 219382"/>
                <a:gd name="connsiteY8" fmla="*/ 25530 h 171629"/>
                <a:gd name="connsiteX9" fmla="*/ 143026 w 219382"/>
                <a:gd name="connsiteY9" fmla="*/ 98555 h 171629"/>
                <a:gd name="connsiteX10" fmla="*/ 111276 w 219382"/>
                <a:gd name="connsiteY10" fmla="*/ 171580 h 171629"/>
                <a:gd name="connsiteX11" fmla="*/ 95401 w 219382"/>
                <a:gd name="connsiteY11" fmla="*/ 87443 h 171629"/>
                <a:gd name="connsiteX12" fmla="*/ 93813 w 219382"/>
                <a:gd name="connsiteY12" fmla="*/ 30293 h 171629"/>
                <a:gd name="connsiteX13" fmla="*/ 82701 w 219382"/>
                <a:gd name="connsiteY13" fmla="*/ 22355 h 171629"/>
                <a:gd name="connsiteX14" fmla="*/ 151 w 219382"/>
                <a:gd name="connsiteY14" fmla="*/ 9655 h 17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382" h="171629">
                  <a:moveTo>
                    <a:pt x="151" y="9655"/>
                  </a:moveTo>
                  <a:cubicBezTo>
                    <a:pt x="4120" y="7009"/>
                    <a:pt x="89580" y="-8601"/>
                    <a:pt x="106513" y="6480"/>
                  </a:cubicBezTo>
                  <a:cubicBezTo>
                    <a:pt x="123446" y="21561"/>
                    <a:pt x="100693" y="73949"/>
                    <a:pt x="101751" y="100143"/>
                  </a:cubicBezTo>
                  <a:cubicBezTo>
                    <a:pt x="102809" y="126337"/>
                    <a:pt x="108630" y="160204"/>
                    <a:pt x="112863" y="163643"/>
                  </a:cubicBezTo>
                  <a:cubicBezTo>
                    <a:pt x="117096" y="167082"/>
                    <a:pt x="124241" y="134803"/>
                    <a:pt x="127151" y="120780"/>
                  </a:cubicBezTo>
                  <a:cubicBezTo>
                    <a:pt x="130062" y="106757"/>
                    <a:pt x="127416" y="95645"/>
                    <a:pt x="130326" y="79505"/>
                  </a:cubicBezTo>
                  <a:cubicBezTo>
                    <a:pt x="133236" y="63366"/>
                    <a:pt x="129796" y="34262"/>
                    <a:pt x="144613" y="23943"/>
                  </a:cubicBezTo>
                  <a:cubicBezTo>
                    <a:pt x="159430" y="13624"/>
                    <a:pt x="216051" y="17329"/>
                    <a:pt x="219226" y="17593"/>
                  </a:cubicBezTo>
                  <a:cubicBezTo>
                    <a:pt x="222401" y="17858"/>
                    <a:pt x="176363" y="12036"/>
                    <a:pt x="163663" y="25530"/>
                  </a:cubicBezTo>
                  <a:cubicBezTo>
                    <a:pt x="150963" y="39024"/>
                    <a:pt x="151757" y="74213"/>
                    <a:pt x="143026" y="98555"/>
                  </a:cubicBezTo>
                  <a:cubicBezTo>
                    <a:pt x="134295" y="122897"/>
                    <a:pt x="119214" y="173432"/>
                    <a:pt x="111276" y="171580"/>
                  </a:cubicBezTo>
                  <a:cubicBezTo>
                    <a:pt x="103339" y="169728"/>
                    <a:pt x="98311" y="110991"/>
                    <a:pt x="95401" y="87443"/>
                  </a:cubicBezTo>
                  <a:cubicBezTo>
                    <a:pt x="92491" y="63895"/>
                    <a:pt x="95930" y="41141"/>
                    <a:pt x="93813" y="30293"/>
                  </a:cubicBezTo>
                  <a:cubicBezTo>
                    <a:pt x="91696" y="19445"/>
                    <a:pt x="93814" y="25795"/>
                    <a:pt x="82701" y="22355"/>
                  </a:cubicBezTo>
                  <a:cubicBezTo>
                    <a:pt x="71589" y="18915"/>
                    <a:pt x="-3818" y="12301"/>
                    <a:pt x="151" y="96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3338BEE6-8B3D-442A-A720-592B6A94FB5A}"/>
                </a:ext>
              </a:extLst>
            </p:cNvPr>
            <p:cNvSpPr/>
            <p:nvPr/>
          </p:nvSpPr>
          <p:spPr>
            <a:xfrm>
              <a:off x="2141442" y="2843544"/>
              <a:ext cx="22980" cy="222105"/>
            </a:xfrm>
            <a:custGeom>
              <a:avLst/>
              <a:gdLst>
                <a:gd name="connsiteX0" fmla="*/ 17558 w 22980"/>
                <a:gd name="connsiteY0" fmla="*/ 1256 h 222105"/>
                <a:gd name="connsiteX1" fmla="*/ 14383 w 22980"/>
                <a:gd name="connsiteY1" fmla="*/ 212394 h 222105"/>
                <a:gd name="connsiteX2" fmla="*/ 96 w 22980"/>
                <a:gd name="connsiteY2" fmla="*/ 180644 h 222105"/>
                <a:gd name="connsiteX3" fmla="*/ 22321 w 22980"/>
                <a:gd name="connsiteY3" fmla="*/ 126669 h 222105"/>
                <a:gd name="connsiteX4" fmla="*/ 17558 w 22980"/>
                <a:gd name="connsiteY4" fmla="*/ 1256 h 22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80" h="222105">
                  <a:moveTo>
                    <a:pt x="17558" y="1256"/>
                  </a:moveTo>
                  <a:cubicBezTo>
                    <a:pt x="16235" y="15543"/>
                    <a:pt x="17293" y="182496"/>
                    <a:pt x="14383" y="212394"/>
                  </a:cubicBezTo>
                  <a:cubicBezTo>
                    <a:pt x="11473" y="242292"/>
                    <a:pt x="-1227" y="194931"/>
                    <a:pt x="96" y="180644"/>
                  </a:cubicBezTo>
                  <a:cubicBezTo>
                    <a:pt x="1419" y="166357"/>
                    <a:pt x="19675" y="154715"/>
                    <a:pt x="22321" y="126669"/>
                  </a:cubicBezTo>
                  <a:cubicBezTo>
                    <a:pt x="24967" y="98623"/>
                    <a:pt x="18881" y="-13031"/>
                    <a:pt x="17558" y="1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F2559A45-F5A3-4F16-8075-191386A0C6A9}"/>
                </a:ext>
              </a:extLst>
            </p:cNvPr>
            <p:cNvSpPr/>
            <p:nvPr/>
          </p:nvSpPr>
          <p:spPr>
            <a:xfrm>
              <a:off x="2000250" y="2867848"/>
              <a:ext cx="158758" cy="204668"/>
            </a:xfrm>
            <a:custGeom>
              <a:avLst/>
              <a:gdLst>
                <a:gd name="connsiteX0" fmla="*/ 0 w 158758"/>
                <a:gd name="connsiteY0" fmla="*/ 765 h 204668"/>
                <a:gd name="connsiteX1" fmla="*/ 117475 w 158758"/>
                <a:gd name="connsiteY1" fmla="*/ 10290 h 204668"/>
                <a:gd name="connsiteX2" fmla="*/ 123825 w 158758"/>
                <a:gd name="connsiteY2" fmla="*/ 78552 h 204668"/>
                <a:gd name="connsiteX3" fmla="*/ 158750 w 158758"/>
                <a:gd name="connsiteY3" fmla="*/ 202377 h 204668"/>
                <a:gd name="connsiteX4" fmla="*/ 127000 w 158758"/>
                <a:gd name="connsiteY4" fmla="*/ 149990 h 204668"/>
                <a:gd name="connsiteX5" fmla="*/ 114300 w 158758"/>
                <a:gd name="connsiteY5" fmla="*/ 38865 h 204668"/>
                <a:gd name="connsiteX6" fmla="*/ 112713 w 158758"/>
                <a:gd name="connsiteY6" fmla="*/ 15052 h 204668"/>
                <a:gd name="connsiteX7" fmla="*/ 0 w 158758"/>
                <a:gd name="connsiteY7" fmla="*/ 765 h 20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758" h="204668">
                  <a:moveTo>
                    <a:pt x="0" y="765"/>
                  </a:moveTo>
                  <a:cubicBezTo>
                    <a:pt x="794" y="-29"/>
                    <a:pt x="96838" y="-2674"/>
                    <a:pt x="117475" y="10290"/>
                  </a:cubicBezTo>
                  <a:cubicBezTo>
                    <a:pt x="138112" y="23254"/>
                    <a:pt x="116946" y="46538"/>
                    <a:pt x="123825" y="78552"/>
                  </a:cubicBezTo>
                  <a:cubicBezTo>
                    <a:pt x="130704" y="110567"/>
                    <a:pt x="158221" y="190471"/>
                    <a:pt x="158750" y="202377"/>
                  </a:cubicBezTo>
                  <a:cubicBezTo>
                    <a:pt x="159279" y="214283"/>
                    <a:pt x="134408" y="177242"/>
                    <a:pt x="127000" y="149990"/>
                  </a:cubicBezTo>
                  <a:cubicBezTo>
                    <a:pt x="119592" y="122738"/>
                    <a:pt x="116681" y="61355"/>
                    <a:pt x="114300" y="38865"/>
                  </a:cubicBezTo>
                  <a:cubicBezTo>
                    <a:pt x="111919" y="16375"/>
                    <a:pt x="130969" y="17433"/>
                    <a:pt x="112713" y="15052"/>
                  </a:cubicBezTo>
                  <a:lnTo>
                    <a:pt x="0" y="7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1D70F37E-C614-45D9-80F3-659841894683}"/>
                </a:ext>
              </a:extLst>
            </p:cNvPr>
            <p:cNvSpPr/>
            <p:nvPr/>
          </p:nvSpPr>
          <p:spPr>
            <a:xfrm>
              <a:off x="2207320" y="2852738"/>
              <a:ext cx="100905" cy="270339"/>
            </a:xfrm>
            <a:custGeom>
              <a:avLst/>
              <a:gdLst>
                <a:gd name="connsiteX0" fmla="*/ 100905 w 100905"/>
                <a:gd name="connsiteY0" fmla="*/ 0 h 270339"/>
                <a:gd name="connsiteX1" fmla="*/ 38993 w 100905"/>
                <a:gd name="connsiteY1" fmla="*/ 207962 h 270339"/>
                <a:gd name="connsiteX2" fmla="*/ 893 w 100905"/>
                <a:gd name="connsiteY2" fmla="*/ 269875 h 270339"/>
                <a:gd name="connsiteX3" fmla="*/ 15180 w 100905"/>
                <a:gd name="connsiteY3" fmla="*/ 231775 h 270339"/>
                <a:gd name="connsiteX4" fmla="*/ 50105 w 100905"/>
                <a:gd name="connsiteY4" fmla="*/ 150812 h 270339"/>
                <a:gd name="connsiteX5" fmla="*/ 92968 w 100905"/>
                <a:gd name="connsiteY5" fmla="*/ 71437 h 270339"/>
                <a:gd name="connsiteX6" fmla="*/ 100905 w 100905"/>
                <a:gd name="connsiteY6" fmla="*/ 0 h 2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05" h="270339">
                  <a:moveTo>
                    <a:pt x="100905" y="0"/>
                  </a:moveTo>
                  <a:cubicBezTo>
                    <a:pt x="78283" y="81491"/>
                    <a:pt x="55662" y="162983"/>
                    <a:pt x="38993" y="207962"/>
                  </a:cubicBezTo>
                  <a:cubicBezTo>
                    <a:pt x="22324" y="252941"/>
                    <a:pt x="4862" y="265906"/>
                    <a:pt x="893" y="269875"/>
                  </a:cubicBezTo>
                  <a:cubicBezTo>
                    <a:pt x="-3076" y="273844"/>
                    <a:pt x="6978" y="251619"/>
                    <a:pt x="15180" y="231775"/>
                  </a:cubicBezTo>
                  <a:cubicBezTo>
                    <a:pt x="23382" y="211931"/>
                    <a:pt x="37140" y="177535"/>
                    <a:pt x="50105" y="150812"/>
                  </a:cubicBezTo>
                  <a:cubicBezTo>
                    <a:pt x="63070" y="124089"/>
                    <a:pt x="92968" y="71437"/>
                    <a:pt x="92968" y="71437"/>
                  </a:cubicBezTo>
                  <a:lnTo>
                    <a:pt x="10090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C023640A-6D0A-445C-B299-496CC8015BBC}"/>
                </a:ext>
              </a:extLst>
            </p:cNvPr>
            <p:cNvSpPr/>
            <p:nvPr/>
          </p:nvSpPr>
          <p:spPr>
            <a:xfrm>
              <a:off x="2463701" y="2859077"/>
              <a:ext cx="81659" cy="297291"/>
            </a:xfrm>
            <a:custGeom>
              <a:avLst/>
              <a:gdLst>
                <a:gd name="connsiteX0" fmla="*/ 99 w 81659"/>
                <a:gd name="connsiteY0" fmla="*/ 11 h 297291"/>
                <a:gd name="connsiteX1" fmla="*/ 77887 w 81659"/>
                <a:gd name="connsiteY1" fmla="*/ 269886 h 297291"/>
                <a:gd name="connsiteX2" fmla="*/ 62012 w 81659"/>
                <a:gd name="connsiteY2" fmla="*/ 258773 h 297291"/>
                <a:gd name="connsiteX3" fmla="*/ 99 w 81659"/>
                <a:gd name="connsiteY3" fmla="*/ 11 h 2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59" h="297291">
                  <a:moveTo>
                    <a:pt x="99" y="11"/>
                  </a:moveTo>
                  <a:cubicBezTo>
                    <a:pt x="2745" y="1863"/>
                    <a:pt x="67568" y="226759"/>
                    <a:pt x="77887" y="269886"/>
                  </a:cubicBezTo>
                  <a:cubicBezTo>
                    <a:pt x="88206" y="313013"/>
                    <a:pt x="75506" y="302165"/>
                    <a:pt x="62012" y="258773"/>
                  </a:cubicBezTo>
                  <a:cubicBezTo>
                    <a:pt x="48518" y="215381"/>
                    <a:pt x="-2547" y="-1841"/>
                    <a:pt x="99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9DF64A37-7905-4B97-AC60-86F83A2AFED7}"/>
                </a:ext>
              </a:extLst>
            </p:cNvPr>
            <p:cNvSpPr/>
            <p:nvPr/>
          </p:nvSpPr>
          <p:spPr>
            <a:xfrm>
              <a:off x="2299886" y="2845539"/>
              <a:ext cx="187803" cy="13810"/>
            </a:xfrm>
            <a:custGeom>
              <a:avLst/>
              <a:gdLst>
                <a:gd name="connsiteX0" fmla="*/ 402 w 187803"/>
                <a:gd name="connsiteY0" fmla="*/ 8783 h 13810"/>
                <a:gd name="connsiteX1" fmla="*/ 181377 w 187803"/>
                <a:gd name="connsiteY1" fmla="*/ 13546 h 13810"/>
                <a:gd name="connsiteX2" fmla="*/ 133752 w 187803"/>
                <a:gd name="connsiteY2" fmla="*/ 846 h 13810"/>
                <a:gd name="connsiteX3" fmla="*/ 402 w 187803"/>
                <a:gd name="connsiteY3" fmla="*/ 8783 h 1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803" h="13810">
                  <a:moveTo>
                    <a:pt x="402" y="8783"/>
                  </a:moveTo>
                  <a:cubicBezTo>
                    <a:pt x="8339" y="10900"/>
                    <a:pt x="159152" y="14869"/>
                    <a:pt x="181377" y="13546"/>
                  </a:cubicBezTo>
                  <a:cubicBezTo>
                    <a:pt x="203602" y="12223"/>
                    <a:pt x="163385" y="4550"/>
                    <a:pt x="133752" y="846"/>
                  </a:cubicBezTo>
                  <a:cubicBezTo>
                    <a:pt x="104119" y="-2858"/>
                    <a:pt x="-7535" y="6666"/>
                    <a:pt x="402" y="8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2F3ED5B8-8A2F-44F4-B74D-2008D54CAA56}"/>
                </a:ext>
              </a:extLst>
            </p:cNvPr>
            <p:cNvSpPr/>
            <p:nvPr/>
          </p:nvSpPr>
          <p:spPr>
            <a:xfrm>
              <a:off x="2377689" y="2898639"/>
              <a:ext cx="35697" cy="124401"/>
            </a:xfrm>
            <a:custGeom>
              <a:avLst/>
              <a:gdLst>
                <a:gd name="connsiteX0" fmla="*/ 386 w 35697"/>
                <a:gd name="connsiteY0" fmla="*/ 136 h 124401"/>
                <a:gd name="connsiteX1" fmla="*/ 35311 w 35697"/>
                <a:gd name="connsiteY1" fmla="*/ 119199 h 124401"/>
                <a:gd name="connsiteX2" fmla="*/ 17849 w 35697"/>
                <a:gd name="connsiteY2" fmla="*/ 95386 h 124401"/>
                <a:gd name="connsiteX3" fmla="*/ 386 w 35697"/>
                <a:gd name="connsiteY3" fmla="*/ 136 h 12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97" h="124401">
                  <a:moveTo>
                    <a:pt x="386" y="136"/>
                  </a:moveTo>
                  <a:cubicBezTo>
                    <a:pt x="3296" y="4105"/>
                    <a:pt x="32401" y="103324"/>
                    <a:pt x="35311" y="119199"/>
                  </a:cubicBezTo>
                  <a:cubicBezTo>
                    <a:pt x="38221" y="135074"/>
                    <a:pt x="23934" y="110997"/>
                    <a:pt x="17849" y="95386"/>
                  </a:cubicBezTo>
                  <a:cubicBezTo>
                    <a:pt x="11764" y="79776"/>
                    <a:pt x="-2524" y="-3833"/>
                    <a:pt x="386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8ED07AA2-2D26-4FE6-8B8C-C59B87650857}"/>
                </a:ext>
              </a:extLst>
            </p:cNvPr>
            <p:cNvSpPr/>
            <p:nvPr/>
          </p:nvSpPr>
          <p:spPr>
            <a:xfrm>
              <a:off x="2356775" y="2906042"/>
              <a:ext cx="26063" cy="116907"/>
            </a:xfrm>
            <a:custGeom>
              <a:avLst/>
              <a:gdLst>
                <a:gd name="connsiteX0" fmla="*/ 26063 w 26063"/>
                <a:gd name="connsiteY0" fmla="*/ 671 h 116907"/>
                <a:gd name="connsiteX1" fmla="*/ 2250 w 26063"/>
                <a:gd name="connsiteY1" fmla="*/ 114971 h 116907"/>
                <a:gd name="connsiteX2" fmla="*/ 2250 w 26063"/>
                <a:gd name="connsiteY2" fmla="*/ 68933 h 116907"/>
                <a:gd name="connsiteX3" fmla="*/ 26063 w 26063"/>
                <a:gd name="connsiteY3" fmla="*/ 671 h 1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63" h="116907">
                  <a:moveTo>
                    <a:pt x="26063" y="671"/>
                  </a:moveTo>
                  <a:cubicBezTo>
                    <a:pt x="26063" y="8344"/>
                    <a:pt x="6219" y="103594"/>
                    <a:pt x="2250" y="114971"/>
                  </a:cubicBezTo>
                  <a:cubicBezTo>
                    <a:pt x="-1719" y="126348"/>
                    <a:pt x="398" y="84543"/>
                    <a:pt x="2250" y="68933"/>
                  </a:cubicBezTo>
                  <a:cubicBezTo>
                    <a:pt x="4102" y="53323"/>
                    <a:pt x="26063" y="-7002"/>
                    <a:pt x="26063" y="6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66837D57-C858-42CA-9394-1C413BD61F79}"/>
                </a:ext>
              </a:extLst>
            </p:cNvPr>
            <p:cNvSpPr/>
            <p:nvPr/>
          </p:nvSpPr>
          <p:spPr>
            <a:xfrm>
              <a:off x="2319338" y="3015806"/>
              <a:ext cx="141330" cy="2032"/>
            </a:xfrm>
            <a:custGeom>
              <a:avLst/>
              <a:gdLst>
                <a:gd name="connsiteX0" fmla="*/ 0 w 141330"/>
                <a:gd name="connsiteY0" fmla="*/ 2032 h 2032"/>
                <a:gd name="connsiteX1" fmla="*/ 141287 w 141330"/>
                <a:gd name="connsiteY1" fmla="*/ 444 h 2032"/>
                <a:gd name="connsiteX2" fmla="*/ 0 w 141330"/>
                <a:gd name="connsiteY2" fmla="*/ 2032 h 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30" h="2032">
                  <a:moveTo>
                    <a:pt x="0" y="2032"/>
                  </a:moveTo>
                  <a:cubicBezTo>
                    <a:pt x="0" y="2032"/>
                    <a:pt x="138377" y="2031"/>
                    <a:pt x="141287" y="444"/>
                  </a:cubicBezTo>
                  <a:cubicBezTo>
                    <a:pt x="144197" y="-1143"/>
                    <a:pt x="0" y="2032"/>
                    <a:pt x="0" y="2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9DC4CAFC-4809-4C2B-B53C-7117ADEE9008}"/>
                </a:ext>
              </a:extLst>
            </p:cNvPr>
            <p:cNvSpPr/>
            <p:nvPr/>
          </p:nvSpPr>
          <p:spPr>
            <a:xfrm>
              <a:off x="2216893" y="3062269"/>
              <a:ext cx="311204" cy="72778"/>
            </a:xfrm>
            <a:custGeom>
              <a:avLst/>
              <a:gdLst>
                <a:gd name="connsiteX0" fmla="*/ 845 w 311204"/>
                <a:gd name="connsiteY0" fmla="*/ 63519 h 72778"/>
                <a:gd name="connsiteX1" fmla="*/ 113557 w 311204"/>
                <a:gd name="connsiteY1" fmla="*/ 65106 h 72778"/>
                <a:gd name="connsiteX2" fmla="*/ 129432 w 311204"/>
                <a:gd name="connsiteY2" fmla="*/ 33356 h 72778"/>
                <a:gd name="connsiteX3" fmla="*/ 183407 w 311204"/>
                <a:gd name="connsiteY3" fmla="*/ 31769 h 72778"/>
                <a:gd name="connsiteX4" fmla="*/ 221507 w 311204"/>
                <a:gd name="connsiteY4" fmla="*/ 39706 h 72778"/>
                <a:gd name="connsiteX5" fmla="*/ 265957 w 311204"/>
                <a:gd name="connsiteY5" fmla="*/ 68281 h 72778"/>
                <a:gd name="connsiteX6" fmla="*/ 310407 w 311204"/>
                <a:gd name="connsiteY6" fmla="*/ 71456 h 72778"/>
                <a:gd name="connsiteX7" fmla="*/ 226270 w 311204"/>
                <a:gd name="connsiteY7" fmla="*/ 55581 h 72778"/>
                <a:gd name="connsiteX8" fmla="*/ 211982 w 311204"/>
                <a:gd name="connsiteY8" fmla="*/ 22244 h 72778"/>
                <a:gd name="connsiteX9" fmla="*/ 175470 w 311204"/>
                <a:gd name="connsiteY9" fmla="*/ 19 h 72778"/>
                <a:gd name="connsiteX10" fmla="*/ 116732 w 311204"/>
                <a:gd name="connsiteY10" fmla="*/ 19069 h 72778"/>
                <a:gd name="connsiteX11" fmla="*/ 64345 w 311204"/>
                <a:gd name="connsiteY11" fmla="*/ 53994 h 72778"/>
                <a:gd name="connsiteX12" fmla="*/ 845 w 311204"/>
                <a:gd name="connsiteY12" fmla="*/ 63519 h 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204" h="72778">
                  <a:moveTo>
                    <a:pt x="845" y="63519"/>
                  </a:moveTo>
                  <a:cubicBezTo>
                    <a:pt x="9047" y="65371"/>
                    <a:pt x="92126" y="70133"/>
                    <a:pt x="113557" y="65106"/>
                  </a:cubicBezTo>
                  <a:cubicBezTo>
                    <a:pt x="134988" y="60079"/>
                    <a:pt x="117790" y="38912"/>
                    <a:pt x="129432" y="33356"/>
                  </a:cubicBezTo>
                  <a:cubicBezTo>
                    <a:pt x="141074" y="27800"/>
                    <a:pt x="168061" y="30711"/>
                    <a:pt x="183407" y="31769"/>
                  </a:cubicBezTo>
                  <a:cubicBezTo>
                    <a:pt x="198753" y="32827"/>
                    <a:pt x="207749" y="33621"/>
                    <a:pt x="221507" y="39706"/>
                  </a:cubicBezTo>
                  <a:cubicBezTo>
                    <a:pt x="235265" y="45791"/>
                    <a:pt x="251140" y="62989"/>
                    <a:pt x="265957" y="68281"/>
                  </a:cubicBezTo>
                  <a:cubicBezTo>
                    <a:pt x="280774" y="73573"/>
                    <a:pt x="317021" y="73573"/>
                    <a:pt x="310407" y="71456"/>
                  </a:cubicBezTo>
                  <a:cubicBezTo>
                    <a:pt x="303793" y="69339"/>
                    <a:pt x="242674" y="63783"/>
                    <a:pt x="226270" y="55581"/>
                  </a:cubicBezTo>
                  <a:cubicBezTo>
                    <a:pt x="209866" y="47379"/>
                    <a:pt x="220449" y="31504"/>
                    <a:pt x="211982" y="22244"/>
                  </a:cubicBezTo>
                  <a:cubicBezTo>
                    <a:pt x="203515" y="12984"/>
                    <a:pt x="191345" y="548"/>
                    <a:pt x="175470" y="19"/>
                  </a:cubicBezTo>
                  <a:cubicBezTo>
                    <a:pt x="159595" y="-510"/>
                    <a:pt x="135253" y="10073"/>
                    <a:pt x="116732" y="19069"/>
                  </a:cubicBezTo>
                  <a:cubicBezTo>
                    <a:pt x="98211" y="28065"/>
                    <a:pt x="82337" y="47909"/>
                    <a:pt x="64345" y="53994"/>
                  </a:cubicBezTo>
                  <a:cubicBezTo>
                    <a:pt x="46353" y="60079"/>
                    <a:pt x="-7357" y="61667"/>
                    <a:pt x="845" y="63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2DB15E58-6312-4C8E-83D8-BE513C72CB47}"/>
                </a:ext>
              </a:extLst>
            </p:cNvPr>
            <p:cNvSpPr/>
            <p:nvPr/>
          </p:nvSpPr>
          <p:spPr>
            <a:xfrm>
              <a:off x="2489052" y="2866561"/>
              <a:ext cx="84308" cy="267683"/>
            </a:xfrm>
            <a:custGeom>
              <a:avLst/>
              <a:gdLst>
                <a:gd name="connsiteX0" fmla="*/ 84286 w 84308"/>
                <a:gd name="connsiteY0" fmla="*/ 464 h 267683"/>
                <a:gd name="connsiteX1" fmla="*/ 14436 w 84308"/>
                <a:gd name="connsiteY1" fmla="*/ 257639 h 267683"/>
                <a:gd name="connsiteX2" fmla="*/ 6498 w 84308"/>
                <a:gd name="connsiteY2" fmla="*/ 195727 h 267683"/>
                <a:gd name="connsiteX3" fmla="*/ 84286 w 84308"/>
                <a:gd name="connsiteY3" fmla="*/ 464 h 2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08" h="267683">
                  <a:moveTo>
                    <a:pt x="84286" y="464"/>
                  </a:moveTo>
                  <a:cubicBezTo>
                    <a:pt x="85609" y="10782"/>
                    <a:pt x="27401" y="225095"/>
                    <a:pt x="14436" y="257639"/>
                  </a:cubicBezTo>
                  <a:cubicBezTo>
                    <a:pt x="1471" y="290183"/>
                    <a:pt x="-6202" y="236737"/>
                    <a:pt x="6498" y="195727"/>
                  </a:cubicBezTo>
                  <a:cubicBezTo>
                    <a:pt x="19198" y="154717"/>
                    <a:pt x="82963" y="-9854"/>
                    <a:pt x="84286" y="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FBEAA3DB-8D84-41E5-9AE5-FD9CE27A5C31}"/>
                </a:ext>
              </a:extLst>
            </p:cNvPr>
            <p:cNvSpPr/>
            <p:nvPr/>
          </p:nvSpPr>
          <p:spPr>
            <a:xfrm>
              <a:off x="2570832" y="2865830"/>
              <a:ext cx="235937" cy="267916"/>
            </a:xfrm>
            <a:custGeom>
              <a:avLst/>
              <a:gdLst>
                <a:gd name="connsiteX0" fmla="*/ 918 w 235937"/>
                <a:gd name="connsiteY0" fmla="*/ 1195 h 267916"/>
                <a:gd name="connsiteX1" fmla="*/ 151731 w 235937"/>
                <a:gd name="connsiteY1" fmla="*/ 2783 h 267916"/>
                <a:gd name="connsiteX2" fmla="*/ 172368 w 235937"/>
                <a:gd name="connsiteY2" fmla="*/ 25008 h 267916"/>
                <a:gd name="connsiteX3" fmla="*/ 219993 w 235937"/>
                <a:gd name="connsiteY3" fmla="*/ 199633 h 267916"/>
                <a:gd name="connsiteX4" fmla="*/ 235868 w 235937"/>
                <a:gd name="connsiteY4" fmla="*/ 267895 h 267916"/>
                <a:gd name="connsiteX5" fmla="*/ 215231 w 235937"/>
                <a:gd name="connsiteY5" fmla="*/ 205983 h 267916"/>
                <a:gd name="connsiteX6" fmla="*/ 196181 w 235937"/>
                <a:gd name="connsiteY6" fmla="*/ 115495 h 267916"/>
                <a:gd name="connsiteX7" fmla="*/ 166018 w 235937"/>
                <a:gd name="connsiteY7" fmla="*/ 21833 h 267916"/>
                <a:gd name="connsiteX8" fmla="*/ 156493 w 235937"/>
                <a:gd name="connsiteY8" fmla="*/ 17070 h 267916"/>
                <a:gd name="connsiteX9" fmla="*/ 89818 w 235937"/>
                <a:gd name="connsiteY9" fmla="*/ 10720 h 267916"/>
                <a:gd name="connsiteX10" fmla="*/ 918 w 235937"/>
                <a:gd name="connsiteY10" fmla="*/ 1195 h 26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937" h="267916">
                  <a:moveTo>
                    <a:pt x="918" y="1195"/>
                  </a:moveTo>
                  <a:cubicBezTo>
                    <a:pt x="11237" y="-128"/>
                    <a:pt x="123156" y="-1186"/>
                    <a:pt x="151731" y="2783"/>
                  </a:cubicBezTo>
                  <a:cubicBezTo>
                    <a:pt x="180306" y="6752"/>
                    <a:pt x="160991" y="-7800"/>
                    <a:pt x="172368" y="25008"/>
                  </a:cubicBezTo>
                  <a:cubicBezTo>
                    <a:pt x="183745" y="57816"/>
                    <a:pt x="209410" y="159152"/>
                    <a:pt x="219993" y="199633"/>
                  </a:cubicBezTo>
                  <a:cubicBezTo>
                    <a:pt x="230576" y="240114"/>
                    <a:pt x="236662" y="266837"/>
                    <a:pt x="235868" y="267895"/>
                  </a:cubicBezTo>
                  <a:cubicBezTo>
                    <a:pt x="235074" y="268953"/>
                    <a:pt x="221845" y="231383"/>
                    <a:pt x="215231" y="205983"/>
                  </a:cubicBezTo>
                  <a:cubicBezTo>
                    <a:pt x="208617" y="180583"/>
                    <a:pt x="204383" y="146187"/>
                    <a:pt x="196181" y="115495"/>
                  </a:cubicBezTo>
                  <a:cubicBezTo>
                    <a:pt x="187979" y="84803"/>
                    <a:pt x="172633" y="38237"/>
                    <a:pt x="166018" y="21833"/>
                  </a:cubicBezTo>
                  <a:cubicBezTo>
                    <a:pt x="159403" y="5429"/>
                    <a:pt x="169193" y="18922"/>
                    <a:pt x="156493" y="17070"/>
                  </a:cubicBezTo>
                  <a:cubicBezTo>
                    <a:pt x="143793" y="15218"/>
                    <a:pt x="109397" y="14953"/>
                    <a:pt x="89818" y="10720"/>
                  </a:cubicBezTo>
                  <a:cubicBezTo>
                    <a:pt x="70239" y="6487"/>
                    <a:pt x="-9401" y="2518"/>
                    <a:pt x="918" y="1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9EB7F9F8-AF67-4B58-9183-D2866198B8FD}"/>
                </a:ext>
              </a:extLst>
            </p:cNvPr>
            <p:cNvSpPr/>
            <p:nvPr/>
          </p:nvSpPr>
          <p:spPr>
            <a:xfrm>
              <a:off x="2644589" y="2911374"/>
              <a:ext cx="37297" cy="125252"/>
            </a:xfrm>
            <a:custGeom>
              <a:avLst/>
              <a:gdLst>
                <a:gd name="connsiteX0" fmla="*/ 186 w 37297"/>
                <a:gd name="connsiteY0" fmla="*/ 101 h 125252"/>
                <a:gd name="connsiteX1" fmla="*/ 36699 w 37297"/>
                <a:gd name="connsiteY1" fmla="*/ 119164 h 125252"/>
                <a:gd name="connsiteX2" fmla="*/ 22411 w 37297"/>
                <a:gd name="connsiteY2" fmla="*/ 98526 h 125252"/>
                <a:gd name="connsiteX3" fmla="*/ 186 w 37297"/>
                <a:gd name="connsiteY3" fmla="*/ 101 h 12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7" h="125252">
                  <a:moveTo>
                    <a:pt x="186" y="101"/>
                  </a:moveTo>
                  <a:cubicBezTo>
                    <a:pt x="2567" y="3541"/>
                    <a:pt x="32995" y="102760"/>
                    <a:pt x="36699" y="119164"/>
                  </a:cubicBezTo>
                  <a:cubicBezTo>
                    <a:pt x="40403" y="135568"/>
                    <a:pt x="25851" y="115459"/>
                    <a:pt x="22411" y="98526"/>
                  </a:cubicBezTo>
                  <a:cubicBezTo>
                    <a:pt x="18971" y="81593"/>
                    <a:pt x="-2195" y="-3339"/>
                    <a:pt x="186" y="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FF5059D0-215B-4D34-A350-4326CA9BE729}"/>
                </a:ext>
              </a:extLst>
            </p:cNvPr>
            <p:cNvSpPr/>
            <p:nvPr/>
          </p:nvSpPr>
          <p:spPr>
            <a:xfrm>
              <a:off x="2604758" y="2901705"/>
              <a:ext cx="57503" cy="143135"/>
            </a:xfrm>
            <a:custGeom>
              <a:avLst/>
              <a:gdLst>
                <a:gd name="connsiteX0" fmla="*/ 57480 w 57503"/>
                <a:gd name="connsiteY0" fmla="*/ 3420 h 143135"/>
                <a:gd name="connsiteX1" fmla="*/ 9855 w 57503"/>
                <a:gd name="connsiteY1" fmla="*/ 138358 h 143135"/>
                <a:gd name="connsiteX2" fmla="*/ 330 w 57503"/>
                <a:gd name="connsiteY2" fmla="*/ 106608 h 143135"/>
                <a:gd name="connsiteX3" fmla="*/ 16205 w 57503"/>
                <a:gd name="connsiteY3" fmla="*/ 46283 h 143135"/>
                <a:gd name="connsiteX4" fmla="*/ 57480 w 57503"/>
                <a:gd name="connsiteY4" fmla="*/ 3420 h 14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03" h="143135">
                  <a:moveTo>
                    <a:pt x="57480" y="3420"/>
                  </a:moveTo>
                  <a:cubicBezTo>
                    <a:pt x="56422" y="18766"/>
                    <a:pt x="19380" y="121160"/>
                    <a:pt x="9855" y="138358"/>
                  </a:cubicBezTo>
                  <a:cubicBezTo>
                    <a:pt x="330" y="155556"/>
                    <a:pt x="-728" y="121954"/>
                    <a:pt x="330" y="106608"/>
                  </a:cubicBezTo>
                  <a:cubicBezTo>
                    <a:pt x="1388" y="91262"/>
                    <a:pt x="8797" y="64275"/>
                    <a:pt x="16205" y="46283"/>
                  </a:cubicBezTo>
                  <a:cubicBezTo>
                    <a:pt x="23613" y="28291"/>
                    <a:pt x="58538" y="-11926"/>
                    <a:pt x="57480" y="3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81E344EA-05E9-4FB1-B1DB-DBF64D58EEE5}"/>
                </a:ext>
              </a:extLst>
            </p:cNvPr>
            <p:cNvSpPr/>
            <p:nvPr/>
          </p:nvSpPr>
          <p:spPr>
            <a:xfrm>
              <a:off x="2592388" y="3024835"/>
              <a:ext cx="106369" cy="1880"/>
            </a:xfrm>
            <a:custGeom>
              <a:avLst/>
              <a:gdLst>
                <a:gd name="connsiteX0" fmla="*/ 0 w 106369"/>
                <a:gd name="connsiteY0" fmla="*/ 940 h 1880"/>
                <a:gd name="connsiteX1" fmla="*/ 106362 w 106369"/>
                <a:gd name="connsiteY1" fmla="*/ 940 h 1880"/>
                <a:gd name="connsiteX2" fmla="*/ 0 w 106369"/>
                <a:gd name="connsiteY2" fmla="*/ 940 h 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69" h="1880">
                  <a:moveTo>
                    <a:pt x="0" y="940"/>
                  </a:moveTo>
                  <a:cubicBezTo>
                    <a:pt x="0" y="940"/>
                    <a:pt x="105304" y="-1177"/>
                    <a:pt x="106362" y="940"/>
                  </a:cubicBezTo>
                  <a:cubicBezTo>
                    <a:pt x="107420" y="3057"/>
                    <a:pt x="0" y="940"/>
                    <a:pt x="0" y="9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E00962E0-DC2A-4E70-9F70-31B3F3465332}"/>
                </a:ext>
              </a:extLst>
            </p:cNvPr>
            <p:cNvSpPr/>
            <p:nvPr/>
          </p:nvSpPr>
          <p:spPr>
            <a:xfrm>
              <a:off x="2489198" y="3071737"/>
              <a:ext cx="327244" cy="55975"/>
            </a:xfrm>
            <a:custGeom>
              <a:avLst/>
              <a:gdLst>
                <a:gd name="connsiteX0" fmla="*/ 2 w 327244"/>
                <a:gd name="connsiteY0" fmla="*/ 50876 h 55975"/>
                <a:gd name="connsiteX1" fmla="*/ 109540 w 327244"/>
                <a:gd name="connsiteY1" fmla="*/ 49288 h 55975"/>
                <a:gd name="connsiteX2" fmla="*/ 112715 w 327244"/>
                <a:gd name="connsiteY2" fmla="*/ 30238 h 55975"/>
                <a:gd name="connsiteX3" fmla="*/ 184152 w 327244"/>
                <a:gd name="connsiteY3" fmla="*/ 23888 h 55975"/>
                <a:gd name="connsiteX4" fmla="*/ 222252 w 327244"/>
                <a:gd name="connsiteY4" fmla="*/ 47701 h 55975"/>
                <a:gd name="connsiteX5" fmla="*/ 325440 w 327244"/>
                <a:gd name="connsiteY5" fmla="*/ 55638 h 55975"/>
                <a:gd name="connsiteX6" fmla="*/ 282577 w 327244"/>
                <a:gd name="connsiteY6" fmla="*/ 38176 h 55975"/>
                <a:gd name="connsiteX7" fmla="*/ 214315 w 327244"/>
                <a:gd name="connsiteY7" fmla="*/ 12776 h 55975"/>
                <a:gd name="connsiteX8" fmla="*/ 106365 w 327244"/>
                <a:gd name="connsiteY8" fmla="*/ 1663 h 55975"/>
                <a:gd name="connsiteX9" fmla="*/ 2 w 327244"/>
                <a:gd name="connsiteY9" fmla="*/ 50876 h 5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244" h="55975">
                  <a:moveTo>
                    <a:pt x="2" y="50876"/>
                  </a:moveTo>
                  <a:cubicBezTo>
                    <a:pt x="531" y="58814"/>
                    <a:pt x="90755" y="52728"/>
                    <a:pt x="109540" y="49288"/>
                  </a:cubicBezTo>
                  <a:cubicBezTo>
                    <a:pt x="128326" y="45848"/>
                    <a:pt x="100280" y="34471"/>
                    <a:pt x="112715" y="30238"/>
                  </a:cubicBezTo>
                  <a:cubicBezTo>
                    <a:pt x="125150" y="26005"/>
                    <a:pt x="165896" y="20978"/>
                    <a:pt x="184152" y="23888"/>
                  </a:cubicBezTo>
                  <a:cubicBezTo>
                    <a:pt x="202408" y="26798"/>
                    <a:pt x="198704" y="42409"/>
                    <a:pt x="222252" y="47701"/>
                  </a:cubicBezTo>
                  <a:cubicBezTo>
                    <a:pt x="245800" y="52993"/>
                    <a:pt x="315386" y="57225"/>
                    <a:pt x="325440" y="55638"/>
                  </a:cubicBezTo>
                  <a:cubicBezTo>
                    <a:pt x="335494" y="54051"/>
                    <a:pt x="301098" y="45320"/>
                    <a:pt x="282577" y="38176"/>
                  </a:cubicBezTo>
                  <a:cubicBezTo>
                    <a:pt x="264056" y="31032"/>
                    <a:pt x="243684" y="18861"/>
                    <a:pt x="214315" y="12776"/>
                  </a:cubicBezTo>
                  <a:cubicBezTo>
                    <a:pt x="184946" y="6691"/>
                    <a:pt x="134411" y="-4158"/>
                    <a:pt x="106365" y="1663"/>
                  </a:cubicBezTo>
                  <a:cubicBezTo>
                    <a:pt x="78319" y="7484"/>
                    <a:pt x="-527" y="42938"/>
                    <a:pt x="2" y="508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89398736-CB89-4B71-B9DB-F6643333FFC9}"/>
                </a:ext>
              </a:extLst>
            </p:cNvPr>
            <p:cNvSpPr/>
            <p:nvPr/>
          </p:nvSpPr>
          <p:spPr>
            <a:xfrm>
              <a:off x="2766412" y="2856220"/>
              <a:ext cx="75228" cy="219441"/>
            </a:xfrm>
            <a:custGeom>
              <a:avLst/>
              <a:gdLst>
                <a:gd name="connsiteX0" fmla="*/ 75213 w 75228"/>
                <a:gd name="connsiteY0" fmla="*/ 1280 h 219441"/>
                <a:gd name="connsiteX1" fmla="*/ 11713 w 75228"/>
                <a:gd name="connsiteY1" fmla="*/ 215593 h 219441"/>
                <a:gd name="connsiteX2" fmla="*/ 5363 w 75228"/>
                <a:gd name="connsiteY2" fmla="*/ 129868 h 219441"/>
                <a:gd name="connsiteX3" fmla="*/ 75213 w 75228"/>
                <a:gd name="connsiteY3" fmla="*/ 1280 h 21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8" h="219441">
                  <a:moveTo>
                    <a:pt x="75213" y="1280"/>
                  </a:moveTo>
                  <a:cubicBezTo>
                    <a:pt x="76271" y="15567"/>
                    <a:pt x="23355" y="194162"/>
                    <a:pt x="11713" y="215593"/>
                  </a:cubicBezTo>
                  <a:cubicBezTo>
                    <a:pt x="71" y="237024"/>
                    <a:pt x="-4427" y="163470"/>
                    <a:pt x="5363" y="129868"/>
                  </a:cubicBezTo>
                  <a:cubicBezTo>
                    <a:pt x="15153" y="96266"/>
                    <a:pt x="74155" y="-13007"/>
                    <a:pt x="75213" y="1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4C166E15-57E0-4123-AFE5-CBCE829AE855}"/>
                </a:ext>
              </a:extLst>
            </p:cNvPr>
            <p:cNvSpPr/>
            <p:nvPr/>
          </p:nvSpPr>
          <p:spPr>
            <a:xfrm>
              <a:off x="2830169" y="2814559"/>
              <a:ext cx="228452" cy="294933"/>
            </a:xfrm>
            <a:custGeom>
              <a:avLst/>
              <a:gdLst>
                <a:gd name="connsiteX0" fmla="*/ 344 w 228452"/>
                <a:gd name="connsiteY0" fmla="*/ 49291 h 294933"/>
                <a:gd name="connsiteX1" fmla="*/ 160681 w 228452"/>
                <a:gd name="connsiteY1" fmla="*/ 47704 h 294933"/>
                <a:gd name="connsiteX2" fmla="*/ 217831 w 228452"/>
                <a:gd name="connsiteY2" fmla="*/ 244554 h 294933"/>
                <a:gd name="connsiteX3" fmla="*/ 227356 w 228452"/>
                <a:gd name="connsiteY3" fmla="*/ 287416 h 294933"/>
                <a:gd name="connsiteX4" fmla="*/ 203544 w 228452"/>
                <a:gd name="connsiteY4" fmla="*/ 122316 h 294933"/>
                <a:gd name="connsiteX5" fmla="*/ 171794 w 228452"/>
                <a:gd name="connsiteY5" fmla="*/ 44529 h 294933"/>
                <a:gd name="connsiteX6" fmla="*/ 76544 w 228452"/>
                <a:gd name="connsiteY6" fmla="*/ 28654 h 294933"/>
                <a:gd name="connsiteX7" fmla="*/ 116231 w 228452"/>
                <a:gd name="connsiteY7" fmla="*/ 79 h 294933"/>
                <a:gd name="connsiteX8" fmla="*/ 344 w 228452"/>
                <a:gd name="connsiteY8" fmla="*/ 49291 h 2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452" h="294933">
                  <a:moveTo>
                    <a:pt x="344" y="49291"/>
                  </a:moveTo>
                  <a:cubicBezTo>
                    <a:pt x="7752" y="57229"/>
                    <a:pt x="124433" y="15160"/>
                    <a:pt x="160681" y="47704"/>
                  </a:cubicBezTo>
                  <a:cubicBezTo>
                    <a:pt x="196929" y="80248"/>
                    <a:pt x="206719" y="204602"/>
                    <a:pt x="217831" y="244554"/>
                  </a:cubicBezTo>
                  <a:cubicBezTo>
                    <a:pt x="228943" y="284506"/>
                    <a:pt x="229737" y="307789"/>
                    <a:pt x="227356" y="287416"/>
                  </a:cubicBezTo>
                  <a:cubicBezTo>
                    <a:pt x="224975" y="267043"/>
                    <a:pt x="212804" y="162797"/>
                    <a:pt x="203544" y="122316"/>
                  </a:cubicBezTo>
                  <a:cubicBezTo>
                    <a:pt x="194284" y="81835"/>
                    <a:pt x="192961" y="60139"/>
                    <a:pt x="171794" y="44529"/>
                  </a:cubicBezTo>
                  <a:cubicBezTo>
                    <a:pt x="150627" y="28919"/>
                    <a:pt x="85805" y="36062"/>
                    <a:pt x="76544" y="28654"/>
                  </a:cubicBezTo>
                  <a:cubicBezTo>
                    <a:pt x="67283" y="21246"/>
                    <a:pt x="125227" y="-1508"/>
                    <a:pt x="116231" y="79"/>
                  </a:cubicBezTo>
                  <a:cubicBezTo>
                    <a:pt x="107235" y="1666"/>
                    <a:pt x="-7064" y="41353"/>
                    <a:pt x="344" y="492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3721B664-0C5A-4E8A-90C0-1FA0E7F81BF8}"/>
                </a:ext>
              </a:extLst>
            </p:cNvPr>
            <p:cNvSpPr/>
            <p:nvPr/>
          </p:nvSpPr>
          <p:spPr>
            <a:xfrm>
              <a:off x="2736803" y="3075015"/>
              <a:ext cx="358508" cy="61467"/>
            </a:xfrm>
            <a:custGeom>
              <a:avLst/>
              <a:gdLst>
                <a:gd name="connsiteX0" fmla="*/ 47 w 358508"/>
                <a:gd name="connsiteY0" fmla="*/ 49185 h 61467"/>
                <a:gd name="connsiteX1" fmla="*/ 120697 w 358508"/>
                <a:gd name="connsiteY1" fmla="*/ 41248 h 61467"/>
                <a:gd name="connsiteX2" fmla="*/ 155622 w 358508"/>
                <a:gd name="connsiteY2" fmla="*/ 20610 h 61467"/>
                <a:gd name="connsiteX3" fmla="*/ 211185 w 358508"/>
                <a:gd name="connsiteY3" fmla="*/ 20610 h 61467"/>
                <a:gd name="connsiteX4" fmla="*/ 222297 w 358508"/>
                <a:gd name="connsiteY4" fmla="*/ 22198 h 61467"/>
                <a:gd name="connsiteX5" fmla="*/ 273097 w 358508"/>
                <a:gd name="connsiteY5" fmla="*/ 60298 h 61467"/>
                <a:gd name="connsiteX6" fmla="*/ 357235 w 358508"/>
                <a:gd name="connsiteY6" fmla="*/ 50773 h 61467"/>
                <a:gd name="connsiteX7" fmla="*/ 317547 w 358508"/>
                <a:gd name="connsiteY7" fmla="*/ 41248 h 61467"/>
                <a:gd name="connsiteX8" fmla="*/ 233410 w 358508"/>
                <a:gd name="connsiteY8" fmla="*/ 3148 h 61467"/>
                <a:gd name="connsiteX9" fmla="*/ 138160 w 358508"/>
                <a:gd name="connsiteY9" fmla="*/ 4735 h 61467"/>
                <a:gd name="connsiteX10" fmla="*/ 106410 w 358508"/>
                <a:gd name="connsiteY10" fmla="*/ 25373 h 61467"/>
                <a:gd name="connsiteX11" fmla="*/ 47 w 358508"/>
                <a:gd name="connsiteY11" fmla="*/ 49185 h 6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508" h="61467">
                  <a:moveTo>
                    <a:pt x="47" y="49185"/>
                  </a:moveTo>
                  <a:cubicBezTo>
                    <a:pt x="2428" y="51831"/>
                    <a:pt x="94768" y="46010"/>
                    <a:pt x="120697" y="41248"/>
                  </a:cubicBezTo>
                  <a:cubicBezTo>
                    <a:pt x="146626" y="36486"/>
                    <a:pt x="140541" y="24050"/>
                    <a:pt x="155622" y="20610"/>
                  </a:cubicBezTo>
                  <a:cubicBezTo>
                    <a:pt x="170703" y="17170"/>
                    <a:pt x="200073" y="20345"/>
                    <a:pt x="211185" y="20610"/>
                  </a:cubicBezTo>
                  <a:cubicBezTo>
                    <a:pt x="222297" y="20875"/>
                    <a:pt x="211978" y="15583"/>
                    <a:pt x="222297" y="22198"/>
                  </a:cubicBezTo>
                  <a:cubicBezTo>
                    <a:pt x="232616" y="28813"/>
                    <a:pt x="250607" y="55536"/>
                    <a:pt x="273097" y="60298"/>
                  </a:cubicBezTo>
                  <a:cubicBezTo>
                    <a:pt x="295587" y="65060"/>
                    <a:pt x="349827" y="53948"/>
                    <a:pt x="357235" y="50773"/>
                  </a:cubicBezTo>
                  <a:cubicBezTo>
                    <a:pt x="364643" y="47598"/>
                    <a:pt x="338185" y="49186"/>
                    <a:pt x="317547" y="41248"/>
                  </a:cubicBezTo>
                  <a:cubicBezTo>
                    <a:pt x="296910" y="33310"/>
                    <a:pt x="263308" y="9233"/>
                    <a:pt x="233410" y="3148"/>
                  </a:cubicBezTo>
                  <a:cubicBezTo>
                    <a:pt x="203512" y="-2937"/>
                    <a:pt x="159327" y="1031"/>
                    <a:pt x="138160" y="4735"/>
                  </a:cubicBezTo>
                  <a:cubicBezTo>
                    <a:pt x="116993" y="8439"/>
                    <a:pt x="128106" y="18229"/>
                    <a:pt x="106410" y="25373"/>
                  </a:cubicBezTo>
                  <a:cubicBezTo>
                    <a:pt x="84714" y="32517"/>
                    <a:pt x="-2334" y="46539"/>
                    <a:pt x="47" y="49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56D9DC68-D768-4E0D-9248-F6BE00E368F9}"/>
                </a:ext>
              </a:extLst>
            </p:cNvPr>
            <p:cNvSpPr/>
            <p:nvPr/>
          </p:nvSpPr>
          <p:spPr>
            <a:xfrm>
              <a:off x="2927983" y="2879004"/>
              <a:ext cx="15297" cy="161130"/>
            </a:xfrm>
            <a:custGeom>
              <a:avLst/>
              <a:gdLst>
                <a:gd name="connsiteX0" fmla="*/ 5717 w 15297"/>
                <a:gd name="connsiteY0" fmla="*/ 721 h 161130"/>
                <a:gd name="connsiteX1" fmla="*/ 15242 w 15297"/>
                <a:gd name="connsiteY1" fmla="*/ 157884 h 161130"/>
                <a:gd name="connsiteX2" fmla="*/ 955 w 15297"/>
                <a:gd name="connsiteY2" fmla="*/ 100734 h 161130"/>
                <a:gd name="connsiteX3" fmla="*/ 5717 w 15297"/>
                <a:gd name="connsiteY3" fmla="*/ 721 h 1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7" h="161130">
                  <a:moveTo>
                    <a:pt x="5717" y="721"/>
                  </a:moveTo>
                  <a:cubicBezTo>
                    <a:pt x="8098" y="10246"/>
                    <a:pt x="16036" y="141215"/>
                    <a:pt x="15242" y="157884"/>
                  </a:cubicBezTo>
                  <a:cubicBezTo>
                    <a:pt x="14448" y="174553"/>
                    <a:pt x="4130" y="122694"/>
                    <a:pt x="955" y="100734"/>
                  </a:cubicBezTo>
                  <a:cubicBezTo>
                    <a:pt x="-2220" y="78774"/>
                    <a:pt x="3336" y="-8804"/>
                    <a:pt x="5717" y="7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C792FE9D-CC24-4D04-832D-9C39269AA892}"/>
                </a:ext>
              </a:extLst>
            </p:cNvPr>
            <p:cNvSpPr/>
            <p:nvPr/>
          </p:nvSpPr>
          <p:spPr>
            <a:xfrm>
              <a:off x="2868661" y="2908571"/>
              <a:ext cx="71479" cy="110225"/>
            </a:xfrm>
            <a:custGeom>
              <a:avLst/>
              <a:gdLst>
                <a:gd name="connsiteX0" fmla="*/ 71389 w 71479"/>
                <a:gd name="connsiteY0" fmla="*/ 1317 h 110225"/>
                <a:gd name="connsiteX1" fmla="*/ 3127 w 71479"/>
                <a:gd name="connsiteY1" fmla="*/ 109267 h 110225"/>
                <a:gd name="connsiteX2" fmla="*/ 17414 w 71479"/>
                <a:gd name="connsiteY2" fmla="*/ 52117 h 110225"/>
                <a:gd name="connsiteX3" fmla="*/ 71389 w 71479"/>
                <a:gd name="connsiteY3" fmla="*/ 1317 h 1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79" h="110225">
                  <a:moveTo>
                    <a:pt x="71389" y="1317"/>
                  </a:moveTo>
                  <a:cubicBezTo>
                    <a:pt x="69008" y="10842"/>
                    <a:pt x="12123" y="100800"/>
                    <a:pt x="3127" y="109267"/>
                  </a:cubicBezTo>
                  <a:cubicBezTo>
                    <a:pt x="-5869" y="117734"/>
                    <a:pt x="6302" y="67727"/>
                    <a:pt x="17414" y="52117"/>
                  </a:cubicBezTo>
                  <a:cubicBezTo>
                    <a:pt x="28526" y="36507"/>
                    <a:pt x="73770" y="-8208"/>
                    <a:pt x="71389" y="13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7FD5C52D-E464-464B-B8CD-19AB1F38E5AC}"/>
                </a:ext>
              </a:extLst>
            </p:cNvPr>
            <p:cNvSpPr/>
            <p:nvPr/>
          </p:nvSpPr>
          <p:spPr>
            <a:xfrm>
              <a:off x="2844335" y="2998534"/>
              <a:ext cx="145536" cy="25848"/>
            </a:xfrm>
            <a:custGeom>
              <a:avLst/>
              <a:gdLst>
                <a:gd name="connsiteX0" fmla="*/ 465 w 145536"/>
                <a:gd name="connsiteY0" fmla="*/ 25654 h 25848"/>
                <a:gd name="connsiteX1" fmla="*/ 141753 w 145536"/>
                <a:gd name="connsiteY1" fmla="*/ 11366 h 25848"/>
                <a:gd name="connsiteX2" fmla="*/ 97303 w 145536"/>
                <a:gd name="connsiteY2" fmla="*/ 254 h 25848"/>
                <a:gd name="connsiteX3" fmla="*/ 465 w 145536"/>
                <a:gd name="connsiteY3" fmla="*/ 25654 h 2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36" h="25848">
                  <a:moveTo>
                    <a:pt x="465" y="25654"/>
                  </a:moveTo>
                  <a:cubicBezTo>
                    <a:pt x="7873" y="27506"/>
                    <a:pt x="125613" y="15599"/>
                    <a:pt x="141753" y="11366"/>
                  </a:cubicBezTo>
                  <a:cubicBezTo>
                    <a:pt x="157893" y="7133"/>
                    <a:pt x="118470" y="-1598"/>
                    <a:pt x="97303" y="254"/>
                  </a:cubicBezTo>
                  <a:cubicBezTo>
                    <a:pt x="76136" y="2106"/>
                    <a:pt x="-6943" y="23802"/>
                    <a:pt x="465" y="25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9D03066A-8121-4FB5-90CE-6487DCB5A585}"/>
                </a:ext>
              </a:extLst>
            </p:cNvPr>
            <p:cNvSpPr/>
            <p:nvPr/>
          </p:nvSpPr>
          <p:spPr>
            <a:xfrm>
              <a:off x="3046309" y="2854296"/>
              <a:ext cx="136315" cy="281341"/>
            </a:xfrm>
            <a:custGeom>
              <a:avLst/>
              <a:gdLst>
                <a:gd name="connsiteX0" fmla="*/ 15979 w 136315"/>
                <a:gd name="connsiteY0" fmla="*/ 1617 h 281341"/>
                <a:gd name="connsiteX1" fmla="*/ 22329 w 136315"/>
                <a:gd name="connsiteY1" fmla="*/ 215929 h 281341"/>
                <a:gd name="connsiteX2" fmla="*/ 4866 w 136315"/>
                <a:gd name="connsiteY2" fmla="*/ 274667 h 281341"/>
                <a:gd name="connsiteX3" fmla="*/ 123929 w 136315"/>
                <a:gd name="connsiteY3" fmla="*/ 273079 h 281341"/>
                <a:gd name="connsiteX4" fmla="*/ 130279 w 136315"/>
                <a:gd name="connsiteY4" fmla="*/ 212754 h 281341"/>
                <a:gd name="connsiteX5" fmla="*/ 103291 w 136315"/>
                <a:gd name="connsiteY5" fmla="*/ 257204 h 281341"/>
                <a:gd name="connsiteX6" fmla="*/ 42966 w 136315"/>
                <a:gd name="connsiteY6" fmla="*/ 250854 h 281341"/>
                <a:gd name="connsiteX7" fmla="*/ 38204 w 136315"/>
                <a:gd name="connsiteY7" fmla="*/ 123854 h 281341"/>
                <a:gd name="connsiteX8" fmla="*/ 15979 w 136315"/>
                <a:gd name="connsiteY8" fmla="*/ 1617 h 28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15" h="281341">
                  <a:moveTo>
                    <a:pt x="15979" y="1617"/>
                  </a:moveTo>
                  <a:cubicBezTo>
                    <a:pt x="13333" y="16963"/>
                    <a:pt x="24181" y="170421"/>
                    <a:pt x="22329" y="215929"/>
                  </a:cubicBezTo>
                  <a:cubicBezTo>
                    <a:pt x="20477" y="261437"/>
                    <a:pt x="-12067" y="265142"/>
                    <a:pt x="4866" y="274667"/>
                  </a:cubicBezTo>
                  <a:cubicBezTo>
                    <a:pt x="21799" y="284192"/>
                    <a:pt x="103027" y="283398"/>
                    <a:pt x="123929" y="273079"/>
                  </a:cubicBezTo>
                  <a:cubicBezTo>
                    <a:pt x="144831" y="262760"/>
                    <a:pt x="133719" y="215400"/>
                    <a:pt x="130279" y="212754"/>
                  </a:cubicBezTo>
                  <a:cubicBezTo>
                    <a:pt x="126839" y="210108"/>
                    <a:pt x="117843" y="250854"/>
                    <a:pt x="103291" y="257204"/>
                  </a:cubicBezTo>
                  <a:cubicBezTo>
                    <a:pt x="88739" y="263554"/>
                    <a:pt x="53814" y="273079"/>
                    <a:pt x="42966" y="250854"/>
                  </a:cubicBezTo>
                  <a:cubicBezTo>
                    <a:pt x="32118" y="228629"/>
                    <a:pt x="40850" y="163541"/>
                    <a:pt x="38204" y="123854"/>
                  </a:cubicBezTo>
                  <a:cubicBezTo>
                    <a:pt x="35558" y="84167"/>
                    <a:pt x="18625" y="-13729"/>
                    <a:pt x="15979" y="16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F3B275E7-C5DE-46E7-8FDC-891F2140A391}"/>
                </a:ext>
              </a:extLst>
            </p:cNvPr>
            <p:cNvSpPr/>
            <p:nvPr/>
          </p:nvSpPr>
          <p:spPr>
            <a:xfrm>
              <a:off x="3041234" y="2841376"/>
              <a:ext cx="300497" cy="239961"/>
            </a:xfrm>
            <a:custGeom>
              <a:avLst/>
              <a:gdLst>
                <a:gd name="connsiteX0" fmla="*/ 416 w 300497"/>
                <a:gd name="connsiteY0" fmla="*/ 17712 h 239961"/>
                <a:gd name="connsiteX1" fmla="*/ 230604 w 300497"/>
                <a:gd name="connsiteY1" fmla="*/ 31999 h 239961"/>
                <a:gd name="connsiteX2" fmla="*/ 297279 w 300497"/>
                <a:gd name="connsiteY2" fmla="*/ 101849 h 239961"/>
                <a:gd name="connsiteX3" fmla="*/ 281404 w 300497"/>
                <a:gd name="connsiteY3" fmla="*/ 179637 h 239961"/>
                <a:gd name="connsiteX4" fmla="*/ 206791 w 300497"/>
                <a:gd name="connsiteY4" fmla="*/ 224087 h 239961"/>
                <a:gd name="connsiteX5" fmla="*/ 114716 w 300497"/>
                <a:gd name="connsiteY5" fmla="*/ 238374 h 239961"/>
                <a:gd name="connsiteX6" fmla="*/ 259179 w 300497"/>
                <a:gd name="connsiteY6" fmla="*/ 190749 h 239961"/>
                <a:gd name="connsiteX7" fmla="*/ 278229 w 300497"/>
                <a:gd name="connsiteY7" fmla="*/ 101849 h 239961"/>
                <a:gd name="connsiteX8" fmla="*/ 246479 w 300497"/>
                <a:gd name="connsiteY8" fmla="*/ 52637 h 239961"/>
                <a:gd name="connsiteX9" fmla="*/ 175041 w 300497"/>
                <a:gd name="connsiteY9" fmla="*/ 1837 h 239961"/>
                <a:gd name="connsiteX10" fmla="*/ 416 w 300497"/>
                <a:gd name="connsiteY10" fmla="*/ 17712 h 2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497" h="239961">
                  <a:moveTo>
                    <a:pt x="416" y="17712"/>
                  </a:moveTo>
                  <a:cubicBezTo>
                    <a:pt x="9676" y="22739"/>
                    <a:pt x="181127" y="17976"/>
                    <a:pt x="230604" y="31999"/>
                  </a:cubicBezTo>
                  <a:cubicBezTo>
                    <a:pt x="280081" y="46022"/>
                    <a:pt x="288812" y="77243"/>
                    <a:pt x="297279" y="101849"/>
                  </a:cubicBezTo>
                  <a:cubicBezTo>
                    <a:pt x="305746" y="126455"/>
                    <a:pt x="296485" y="159264"/>
                    <a:pt x="281404" y="179637"/>
                  </a:cubicBezTo>
                  <a:cubicBezTo>
                    <a:pt x="266323" y="200010"/>
                    <a:pt x="234572" y="214297"/>
                    <a:pt x="206791" y="224087"/>
                  </a:cubicBezTo>
                  <a:cubicBezTo>
                    <a:pt x="179010" y="233877"/>
                    <a:pt x="105985" y="243930"/>
                    <a:pt x="114716" y="238374"/>
                  </a:cubicBezTo>
                  <a:cubicBezTo>
                    <a:pt x="123447" y="232818"/>
                    <a:pt x="231927" y="213503"/>
                    <a:pt x="259179" y="190749"/>
                  </a:cubicBezTo>
                  <a:cubicBezTo>
                    <a:pt x="286431" y="167995"/>
                    <a:pt x="280346" y="124868"/>
                    <a:pt x="278229" y="101849"/>
                  </a:cubicBezTo>
                  <a:cubicBezTo>
                    <a:pt x="276112" y="78830"/>
                    <a:pt x="263677" y="69306"/>
                    <a:pt x="246479" y="52637"/>
                  </a:cubicBezTo>
                  <a:cubicBezTo>
                    <a:pt x="229281" y="35968"/>
                    <a:pt x="211024" y="9510"/>
                    <a:pt x="175041" y="1837"/>
                  </a:cubicBezTo>
                  <a:cubicBezTo>
                    <a:pt x="139058" y="-5836"/>
                    <a:pt x="-8844" y="12685"/>
                    <a:pt x="416" y="177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B1CCE5B9-A9B9-44A5-929D-36AFA7E134DA}"/>
                </a:ext>
              </a:extLst>
            </p:cNvPr>
            <p:cNvSpPr/>
            <p:nvPr/>
          </p:nvSpPr>
          <p:spPr>
            <a:xfrm>
              <a:off x="3140039" y="2903196"/>
              <a:ext cx="24456" cy="141233"/>
            </a:xfrm>
            <a:custGeom>
              <a:avLst/>
              <a:gdLst>
                <a:gd name="connsiteX0" fmla="*/ 23849 w 24456"/>
                <a:gd name="connsiteY0" fmla="*/ 342 h 141233"/>
                <a:gd name="connsiteX1" fmla="*/ 15911 w 24456"/>
                <a:gd name="connsiteY1" fmla="*/ 136867 h 141233"/>
                <a:gd name="connsiteX2" fmla="*/ 36 w 24456"/>
                <a:gd name="connsiteY2" fmla="*/ 98767 h 141233"/>
                <a:gd name="connsiteX3" fmla="*/ 23849 w 24456"/>
                <a:gd name="connsiteY3" fmla="*/ 342 h 14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56" h="141233">
                  <a:moveTo>
                    <a:pt x="23849" y="342"/>
                  </a:moveTo>
                  <a:cubicBezTo>
                    <a:pt x="26495" y="6692"/>
                    <a:pt x="19880" y="120463"/>
                    <a:pt x="15911" y="136867"/>
                  </a:cubicBezTo>
                  <a:cubicBezTo>
                    <a:pt x="11942" y="153271"/>
                    <a:pt x="1094" y="119669"/>
                    <a:pt x="36" y="98767"/>
                  </a:cubicBezTo>
                  <a:cubicBezTo>
                    <a:pt x="-1022" y="77865"/>
                    <a:pt x="21203" y="-6008"/>
                    <a:pt x="23849" y="3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CA976442-59A6-44F2-9766-D28F48574919}"/>
                </a:ext>
              </a:extLst>
            </p:cNvPr>
            <p:cNvSpPr/>
            <p:nvPr/>
          </p:nvSpPr>
          <p:spPr>
            <a:xfrm>
              <a:off x="3154153" y="2920993"/>
              <a:ext cx="114358" cy="88907"/>
            </a:xfrm>
            <a:custGeom>
              <a:avLst/>
              <a:gdLst>
                <a:gd name="connsiteX0" fmla="*/ 210 w 114358"/>
                <a:gd name="connsiteY0" fmla="*/ 7 h 88907"/>
                <a:gd name="connsiteX1" fmla="*/ 77997 w 114358"/>
                <a:gd name="connsiteY1" fmla="*/ 20645 h 88907"/>
                <a:gd name="connsiteX2" fmla="*/ 81172 w 114358"/>
                <a:gd name="connsiteY2" fmla="*/ 52395 h 88907"/>
                <a:gd name="connsiteX3" fmla="*/ 25610 w 114358"/>
                <a:gd name="connsiteY3" fmla="*/ 88907 h 88907"/>
                <a:gd name="connsiteX4" fmla="*/ 25610 w 114358"/>
                <a:gd name="connsiteY4" fmla="*/ 88907 h 88907"/>
                <a:gd name="connsiteX5" fmla="*/ 103397 w 114358"/>
                <a:gd name="connsiteY5" fmla="*/ 66682 h 88907"/>
                <a:gd name="connsiteX6" fmla="*/ 104985 w 114358"/>
                <a:gd name="connsiteY6" fmla="*/ 19057 h 88907"/>
                <a:gd name="connsiteX7" fmla="*/ 210 w 114358"/>
                <a:gd name="connsiteY7" fmla="*/ 7 h 8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58" h="88907">
                  <a:moveTo>
                    <a:pt x="210" y="7"/>
                  </a:moveTo>
                  <a:cubicBezTo>
                    <a:pt x="-4288" y="272"/>
                    <a:pt x="64503" y="11914"/>
                    <a:pt x="77997" y="20645"/>
                  </a:cubicBezTo>
                  <a:cubicBezTo>
                    <a:pt x="91491" y="29376"/>
                    <a:pt x="89903" y="41018"/>
                    <a:pt x="81172" y="52395"/>
                  </a:cubicBezTo>
                  <a:cubicBezTo>
                    <a:pt x="72441" y="63772"/>
                    <a:pt x="34870" y="82822"/>
                    <a:pt x="25610" y="88907"/>
                  </a:cubicBezTo>
                  <a:lnTo>
                    <a:pt x="25610" y="88907"/>
                  </a:lnTo>
                  <a:cubicBezTo>
                    <a:pt x="38574" y="85203"/>
                    <a:pt x="90168" y="78324"/>
                    <a:pt x="103397" y="66682"/>
                  </a:cubicBezTo>
                  <a:cubicBezTo>
                    <a:pt x="116626" y="55040"/>
                    <a:pt x="118743" y="31757"/>
                    <a:pt x="104985" y="19057"/>
                  </a:cubicBezTo>
                  <a:cubicBezTo>
                    <a:pt x="91227" y="6357"/>
                    <a:pt x="4708" y="-258"/>
                    <a:pt x="210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7C93C85E-48E2-484B-925B-94D49EB23927}"/>
                </a:ext>
              </a:extLst>
            </p:cNvPr>
            <p:cNvSpPr/>
            <p:nvPr/>
          </p:nvSpPr>
          <p:spPr>
            <a:xfrm>
              <a:off x="3316469" y="2963186"/>
              <a:ext cx="301552" cy="170818"/>
            </a:xfrm>
            <a:custGeom>
              <a:avLst/>
              <a:gdLst>
                <a:gd name="connsiteX0" fmla="*/ 109356 w 301552"/>
                <a:gd name="connsiteY0" fmla="*/ 64177 h 170818"/>
                <a:gd name="connsiteX1" fmla="*/ 10931 w 301552"/>
                <a:gd name="connsiteY1" fmla="*/ 59414 h 170818"/>
                <a:gd name="connsiteX2" fmla="*/ 6169 w 301552"/>
                <a:gd name="connsiteY2" fmla="*/ 83227 h 170818"/>
                <a:gd name="connsiteX3" fmla="*/ 44269 w 301552"/>
                <a:gd name="connsiteY3" fmla="*/ 141964 h 170818"/>
                <a:gd name="connsiteX4" fmla="*/ 231594 w 301552"/>
                <a:gd name="connsiteY4" fmla="*/ 170539 h 170818"/>
                <a:gd name="connsiteX5" fmla="*/ 287156 w 301552"/>
                <a:gd name="connsiteY5" fmla="*/ 126089 h 170818"/>
                <a:gd name="connsiteX6" fmla="*/ 301444 w 301552"/>
                <a:gd name="connsiteY6" fmla="*/ 81639 h 170818"/>
                <a:gd name="connsiteX7" fmla="*/ 282394 w 301552"/>
                <a:gd name="connsiteY7" fmla="*/ 30839 h 170818"/>
                <a:gd name="connsiteX8" fmla="*/ 236356 w 301552"/>
                <a:gd name="connsiteY8" fmla="*/ 677 h 170818"/>
                <a:gd name="connsiteX9" fmla="*/ 282394 w 301552"/>
                <a:gd name="connsiteY9" fmla="*/ 59414 h 170818"/>
                <a:gd name="connsiteX10" fmla="*/ 274456 w 301552"/>
                <a:gd name="connsiteY10" fmla="*/ 113389 h 170818"/>
                <a:gd name="connsiteX11" fmla="*/ 188731 w 301552"/>
                <a:gd name="connsiteY11" fmla="*/ 148314 h 170818"/>
                <a:gd name="connsiteX12" fmla="*/ 133169 w 301552"/>
                <a:gd name="connsiteY12" fmla="*/ 148314 h 170818"/>
                <a:gd name="connsiteX13" fmla="*/ 60144 w 301552"/>
                <a:gd name="connsiteY13" fmla="*/ 126089 h 170818"/>
                <a:gd name="connsiteX14" fmla="*/ 17281 w 301552"/>
                <a:gd name="connsiteY14" fmla="*/ 87989 h 170818"/>
                <a:gd name="connsiteX15" fmla="*/ 109356 w 301552"/>
                <a:gd name="connsiteY15" fmla="*/ 64177 h 17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1552" h="170818">
                  <a:moveTo>
                    <a:pt x="109356" y="64177"/>
                  </a:moveTo>
                  <a:cubicBezTo>
                    <a:pt x="108298" y="59415"/>
                    <a:pt x="28129" y="56239"/>
                    <a:pt x="10931" y="59414"/>
                  </a:cubicBezTo>
                  <a:cubicBezTo>
                    <a:pt x="-6267" y="62589"/>
                    <a:pt x="613" y="69469"/>
                    <a:pt x="6169" y="83227"/>
                  </a:cubicBezTo>
                  <a:cubicBezTo>
                    <a:pt x="11725" y="96985"/>
                    <a:pt x="6698" y="127412"/>
                    <a:pt x="44269" y="141964"/>
                  </a:cubicBezTo>
                  <a:cubicBezTo>
                    <a:pt x="81840" y="156516"/>
                    <a:pt x="191113" y="173185"/>
                    <a:pt x="231594" y="170539"/>
                  </a:cubicBezTo>
                  <a:cubicBezTo>
                    <a:pt x="272075" y="167893"/>
                    <a:pt x="275514" y="140905"/>
                    <a:pt x="287156" y="126089"/>
                  </a:cubicBezTo>
                  <a:cubicBezTo>
                    <a:pt x="298798" y="111273"/>
                    <a:pt x="302238" y="97514"/>
                    <a:pt x="301444" y="81639"/>
                  </a:cubicBezTo>
                  <a:cubicBezTo>
                    <a:pt x="300650" y="65764"/>
                    <a:pt x="293242" y="44332"/>
                    <a:pt x="282394" y="30839"/>
                  </a:cubicBezTo>
                  <a:cubicBezTo>
                    <a:pt x="271546" y="17346"/>
                    <a:pt x="236356" y="-4085"/>
                    <a:pt x="236356" y="677"/>
                  </a:cubicBezTo>
                  <a:cubicBezTo>
                    <a:pt x="236356" y="5439"/>
                    <a:pt x="276044" y="40629"/>
                    <a:pt x="282394" y="59414"/>
                  </a:cubicBezTo>
                  <a:cubicBezTo>
                    <a:pt x="288744" y="78199"/>
                    <a:pt x="290067" y="98572"/>
                    <a:pt x="274456" y="113389"/>
                  </a:cubicBezTo>
                  <a:cubicBezTo>
                    <a:pt x="258846" y="128206"/>
                    <a:pt x="212279" y="142493"/>
                    <a:pt x="188731" y="148314"/>
                  </a:cubicBezTo>
                  <a:cubicBezTo>
                    <a:pt x="165183" y="154135"/>
                    <a:pt x="154600" y="152018"/>
                    <a:pt x="133169" y="148314"/>
                  </a:cubicBezTo>
                  <a:cubicBezTo>
                    <a:pt x="111738" y="144610"/>
                    <a:pt x="79459" y="136143"/>
                    <a:pt x="60144" y="126089"/>
                  </a:cubicBezTo>
                  <a:cubicBezTo>
                    <a:pt x="40829" y="116035"/>
                    <a:pt x="12518" y="95927"/>
                    <a:pt x="17281" y="87989"/>
                  </a:cubicBezTo>
                  <a:cubicBezTo>
                    <a:pt x="22043" y="80052"/>
                    <a:pt x="110414" y="68939"/>
                    <a:pt x="109356" y="641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40D092E8-448A-4651-8B8C-9AD9E6E6BA65}"/>
                </a:ext>
              </a:extLst>
            </p:cNvPr>
            <p:cNvSpPr/>
            <p:nvPr/>
          </p:nvSpPr>
          <p:spPr>
            <a:xfrm>
              <a:off x="3424086" y="3033612"/>
              <a:ext cx="111848" cy="39045"/>
            </a:xfrm>
            <a:custGeom>
              <a:avLst/>
              <a:gdLst>
                <a:gd name="connsiteX0" fmla="*/ 152 w 111848"/>
                <a:gd name="connsiteY0" fmla="*/ 9626 h 39045"/>
                <a:gd name="connsiteX1" fmla="*/ 60477 w 111848"/>
                <a:gd name="connsiteY1" fmla="*/ 38201 h 39045"/>
                <a:gd name="connsiteX2" fmla="*/ 96989 w 111848"/>
                <a:gd name="connsiteY2" fmla="*/ 28676 h 39045"/>
                <a:gd name="connsiteX3" fmla="*/ 111277 w 111848"/>
                <a:gd name="connsiteY3" fmla="*/ 101 h 39045"/>
                <a:gd name="connsiteX4" fmla="*/ 79527 w 111848"/>
                <a:gd name="connsiteY4" fmla="*/ 19151 h 39045"/>
                <a:gd name="connsiteX5" fmla="*/ 152 w 111848"/>
                <a:gd name="connsiteY5" fmla="*/ 9626 h 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8" h="39045">
                  <a:moveTo>
                    <a:pt x="152" y="9626"/>
                  </a:moveTo>
                  <a:cubicBezTo>
                    <a:pt x="-3023" y="12801"/>
                    <a:pt x="44337" y="35026"/>
                    <a:pt x="60477" y="38201"/>
                  </a:cubicBezTo>
                  <a:cubicBezTo>
                    <a:pt x="76617" y="41376"/>
                    <a:pt x="88522" y="35026"/>
                    <a:pt x="96989" y="28676"/>
                  </a:cubicBezTo>
                  <a:cubicBezTo>
                    <a:pt x="105456" y="22326"/>
                    <a:pt x="114187" y="1688"/>
                    <a:pt x="111277" y="101"/>
                  </a:cubicBezTo>
                  <a:cubicBezTo>
                    <a:pt x="108367" y="-1486"/>
                    <a:pt x="94608" y="15976"/>
                    <a:pt x="79527" y="19151"/>
                  </a:cubicBezTo>
                  <a:cubicBezTo>
                    <a:pt x="64446" y="22326"/>
                    <a:pt x="3327" y="6451"/>
                    <a:pt x="152" y="96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C1D2F964-6329-4A35-B5C3-D30541A182F4}"/>
                </a:ext>
              </a:extLst>
            </p:cNvPr>
            <p:cNvSpPr/>
            <p:nvPr/>
          </p:nvSpPr>
          <p:spPr>
            <a:xfrm>
              <a:off x="3321170" y="2834535"/>
              <a:ext cx="292827" cy="218412"/>
            </a:xfrm>
            <a:custGeom>
              <a:avLst/>
              <a:gdLst>
                <a:gd name="connsiteX0" fmla="*/ 291980 w 292827"/>
                <a:gd name="connsiteY0" fmla="*/ 102340 h 218412"/>
                <a:gd name="connsiteX1" fmla="*/ 244355 w 292827"/>
                <a:gd name="connsiteY1" fmla="*/ 22965 h 218412"/>
                <a:gd name="connsiteX2" fmla="*/ 107830 w 292827"/>
                <a:gd name="connsiteY2" fmla="*/ 740 h 218412"/>
                <a:gd name="connsiteX3" fmla="*/ 17343 w 292827"/>
                <a:gd name="connsiteY3" fmla="*/ 43603 h 218412"/>
                <a:gd name="connsiteX4" fmla="*/ 1468 w 292827"/>
                <a:gd name="connsiteY4" fmla="*/ 107103 h 218412"/>
                <a:gd name="connsiteX5" fmla="*/ 37980 w 292827"/>
                <a:gd name="connsiteY5" fmla="*/ 154728 h 218412"/>
                <a:gd name="connsiteX6" fmla="*/ 107830 w 292827"/>
                <a:gd name="connsiteY6" fmla="*/ 178540 h 218412"/>
                <a:gd name="connsiteX7" fmla="*/ 160218 w 292827"/>
                <a:gd name="connsiteY7" fmla="*/ 186478 h 218412"/>
                <a:gd name="connsiteX8" fmla="*/ 171330 w 292827"/>
                <a:gd name="connsiteY8" fmla="*/ 218228 h 218412"/>
                <a:gd name="connsiteX9" fmla="*/ 174505 w 292827"/>
                <a:gd name="connsiteY9" fmla="*/ 197590 h 218412"/>
                <a:gd name="connsiteX10" fmla="*/ 61793 w 292827"/>
                <a:gd name="connsiteY10" fmla="*/ 157903 h 218412"/>
                <a:gd name="connsiteX11" fmla="*/ 28455 w 292827"/>
                <a:gd name="connsiteY11" fmla="*/ 126153 h 218412"/>
                <a:gd name="connsiteX12" fmla="*/ 28455 w 292827"/>
                <a:gd name="connsiteY12" fmla="*/ 84878 h 218412"/>
                <a:gd name="connsiteX13" fmla="*/ 41155 w 292827"/>
                <a:gd name="connsiteY13" fmla="*/ 30903 h 218412"/>
                <a:gd name="connsiteX14" fmla="*/ 168155 w 292827"/>
                <a:gd name="connsiteY14" fmla="*/ 15028 h 218412"/>
                <a:gd name="connsiteX15" fmla="*/ 268168 w 292827"/>
                <a:gd name="connsiteY15" fmla="*/ 53128 h 218412"/>
                <a:gd name="connsiteX16" fmla="*/ 291980 w 292827"/>
                <a:gd name="connsiteY16" fmla="*/ 102340 h 2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827" h="218412">
                  <a:moveTo>
                    <a:pt x="291980" y="102340"/>
                  </a:moveTo>
                  <a:cubicBezTo>
                    <a:pt x="288011" y="97313"/>
                    <a:pt x="275047" y="39898"/>
                    <a:pt x="244355" y="22965"/>
                  </a:cubicBezTo>
                  <a:cubicBezTo>
                    <a:pt x="213663" y="6032"/>
                    <a:pt x="145665" y="-2700"/>
                    <a:pt x="107830" y="740"/>
                  </a:cubicBezTo>
                  <a:cubicBezTo>
                    <a:pt x="69995" y="4180"/>
                    <a:pt x="35070" y="25876"/>
                    <a:pt x="17343" y="43603"/>
                  </a:cubicBezTo>
                  <a:cubicBezTo>
                    <a:pt x="-384" y="61330"/>
                    <a:pt x="-1972" y="88582"/>
                    <a:pt x="1468" y="107103"/>
                  </a:cubicBezTo>
                  <a:cubicBezTo>
                    <a:pt x="4908" y="125624"/>
                    <a:pt x="20253" y="142822"/>
                    <a:pt x="37980" y="154728"/>
                  </a:cubicBezTo>
                  <a:cubicBezTo>
                    <a:pt x="55707" y="166634"/>
                    <a:pt x="87457" y="173248"/>
                    <a:pt x="107830" y="178540"/>
                  </a:cubicBezTo>
                  <a:cubicBezTo>
                    <a:pt x="128203" y="183832"/>
                    <a:pt x="149635" y="179863"/>
                    <a:pt x="160218" y="186478"/>
                  </a:cubicBezTo>
                  <a:cubicBezTo>
                    <a:pt x="170801" y="193093"/>
                    <a:pt x="168949" y="216376"/>
                    <a:pt x="171330" y="218228"/>
                  </a:cubicBezTo>
                  <a:cubicBezTo>
                    <a:pt x="173711" y="220080"/>
                    <a:pt x="192761" y="207644"/>
                    <a:pt x="174505" y="197590"/>
                  </a:cubicBezTo>
                  <a:cubicBezTo>
                    <a:pt x="156249" y="187536"/>
                    <a:pt x="86135" y="169809"/>
                    <a:pt x="61793" y="157903"/>
                  </a:cubicBezTo>
                  <a:cubicBezTo>
                    <a:pt x="37451" y="145997"/>
                    <a:pt x="34011" y="138324"/>
                    <a:pt x="28455" y="126153"/>
                  </a:cubicBezTo>
                  <a:cubicBezTo>
                    <a:pt x="22899" y="113982"/>
                    <a:pt x="26338" y="100753"/>
                    <a:pt x="28455" y="84878"/>
                  </a:cubicBezTo>
                  <a:cubicBezTo>
                    <a:pt x="30572" y="69003"/>
                    <a:pt x="17872" y="42545"/>
                    <a:pt x="41155" y="30903"/>
                  </a:cubicBezTo>
                  <a:cubicBezTo>
                    <a:pt x="64438" y="19261"/>
                    <a:pt x="130319" y="11324"/>
                    <a:pt x="168155" y="15028"/>
                  </a:cubicBezTo>
                  <a:cubicBezTo>
                    <a:pt x="205990" y="18732"/>
                    <a:pt x="250706" y="40957"/>
                    <a:pt x="268168" y="53128"/>
                  </a:cubicBezTo>
                  <a:cubicBezTo>
                    <a:pt x="285630" y="65299"/>
                    <a:pt x="295949" y="107367"/>
                    <a:pt x="291980" y="102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278A5A9A-2A22-4162-A231-9CDC1CFF8DC0}"/>
                </a:ext>
              </a:extLst>
            </p:cNvPr>
            <p:cNvSpPr/>
            <p:nvPr/>
          </p:nvSpPr>
          <p:spPr>
            <a:xfrm>
              <a:off x="3406746" y="2882563"/>
              <a:ext cx="206415" cy="67545"/>
            </a:xfrm>
            <a:custGeom>
              <a:avLst/>
              <a:gdLst>
                <a:gd name="connsiteX0" fmla="*/ 206404 w 206415"/>
                <a:gd name="connsiteY0" fmla="*/ 65425 h 67545"/>
                <a:gd name="connsiteX1" fmla="*/ 111154 w 206415"/>
                <a:gd name="connsiteY1" fmla="*/ 62250 h 67545"/>
                <a:gd name="connsiteX2" fmla="*/ 87342 w 206415"/>
                <a:gd name="connsiteY2" fmla="*/ 28912 h 67545"/>
                <a:gd name="connsiteX3" fmla="*/ 47654 w 206415"/>
                <a:gd name="connsiteY3" fmla="*/ 20975 h 67545"/>
                <a:gd name="connsiteX4" fmla="*/ 15904 w 206415"/>
                <a:gd name="connsiteY4" fmla="*/ 65425 h 67545"/>
                <a:gd name="connsiteX5" fmla="*/ 3204 w 206415"/>
                <a:gd name="connsiteY5" fmla="*/ 43200 h 67545"/>
                <a:gd name="connsiteX6" fmla="*/ 74642 w 206415"/>
                <a:gd name="connsiteY6" fmla="*/ 337 h 67545"/>
                <a:gd name="connsiteX7" fmla="*/ 101629 w 206415"/>
                <a:gd name="connsiteY7" fmla="*/ 24150 h 67545"/>
                <a:gd name="connsiteX8" fmla="*/ 117504 w 206415"/>
                <a:gd name="connsiteY8" fmla="*/ 41612 h 67545"/>
                <a:gd name="connsiteX9" fmla="*/ 206404 w 206415"/>
                <a:gd name="connsiteY9" fmla="*/ 65425 h 6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15" h="67545">
                  <a:moveTo>
                    <a:pt x="206404" y="65425"/>
                  </a:moveTo>
                  <a:cubicBezTo>
                    <a:pt x="205346" y="68864"/>
                    <a:pt x="130998" y="68335"/>
                    <a:pt x="111154" y="62250"/>
                  </a:cubicBezTo>
                  <a:cubicBezTo>
                    <a:pt x="91310" y="56165"/>
                    <a:pt x="97925" y="35791"/>
                    <a:pt x="87342" y="28912"/>
                  </a:cubicBezTo>
                  <a:cubicBezTo>
                    <a:pt x="76759" y="22033"/>
                    <a:pt x="59560" y="14890"/>
                    <a:pt x="47654" y="20975"/>
                  </a:cubicBezTo>
                  <a:cubicBezTo>
                    <a:pt x="35748" y="27060"/>
                    <a:pt x="23312" y="61721"/>
                    <a:pt x="15904" y="65425"/>
                  </a:cubicBezTo>
                  <a:cubicBezTo>
                    <a:pt x="8496" y="69129"/>
                    <a:pt x="-6586" y="54048"/>
                    <a:pt x="3204" y="43200"/>
                  </a:cubicBezTo>
                  <a:cubicBezTo>
                    <a:pt x="12994" y="32352"/>
                    <a:pt x="58238" y="3512"/>
                    <a:pt x="74642" y="337"/>
                  </a:cubicBezTo>
                  <a:cubicBezTo>
                    <a:pt x="91046" y="-2838"/>
                    <a:pt x="94485" y="17271"/>
                    <a:pt x="101629" y="24150"/>
                  </a:cubicBezTo>
                  <a:cubicBezTo>
                    <a:pt x="108773" y="31029"/>
                    <a:pt x="100835" y="37379"/>
                    <a:pt x="117504" y="41612"/>
                  </a:cubicBezTo>
                  <a:cubicBezTo>
                    <a:pt x="134173" y="45845"/>
                    <a:pt x="207462" y="61986"/>
                    <a:pt x="206404" y="654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6D845437-55FE-470E-91E9-9D17E2335E27}"/>
                </a:ext>
              </a:extLst>
            </p:cNvPr>
            <p:cNvSpPr/>
            <p:nvPr/>
          </p:nvSpPr>
          <p:spPr>
            <a:xfrm>
              <a:off x="3417630" y="2934851"/>
              <a:ext cx="176737" cy="81676"/>
            </a:xfrm>
            <a:custGeom>
              <a:avLst/>
              <a:gdLst>
                <a:gd name="connsiteX0" fmla="*/ 258 w 176737"/>
                <a:gd name="connsiteY0" fmla="*/ 437 h 81676"/>
                <a:gd name="connsiteX1" fmla="*/ 71695 w 176737"/>
                <a:gd name="connsiteY1" fmla="*/ 35362 h 81676"/>
                <a:gd name="connsiteX2" fmla="*/ 162183 w 176737"/>
                <a:gd name="connsiteY2" fmla="*/ 48062 h 81676"/>
                <a:gd name="connsiteX3" fmla="*/ 170120 w 176737"/>
                <a:gd name="connsiteY3" fmla="*/ 81399 h 81676"/>
                <a:gd name="connsiteX4" fmla="*/ 97095 w 176737"/>
                <a:gd name="connsiteY4" fmla="*/ 62349 h 81676"/>
                <a:gd name="connsiteX5" fmla="*/ 258 w 176737"/>
                <a:gd name="connsiteY5" fmla="*/ 437 h 81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37" h="81676">
                  <a:moveTo>
                    <a:pt x="258" y="437"/>
                  </a:moveTo>
                  <a:cubicBezTo>
                    <a:pt x="-3975" y="-4061"/>
                    <a:pt x="44708" y="27425"/>
                    <a:pt x="71695" y="35362"/>
                  </a:cubicBezTo>
                  <a:cubicBezTo>
                    <a:pt x="98682" y="43299"/>
                    <a:pt x="145779" y="40389"/>
                    <a:pt x="162183" y="48062"/>
                  </a:cubicBezTo>
                  <a:cubicBezTo>
                    <a:pt x="178587" y="55735"/>
                    <a:pt x="180968" y="79018"/>
                    <a:pt x="170120" y="81399"/>
                  </a:cubicBezTo>
                  <a:cubicBezTo>
                    <a:pt x="159272" y="83780"/>
                    <a:pt x="123024" y="70286"/>
                    <a:pt x="97095" y="62349"/>
                  </a:cubicBezTo>
                  <a:cubicBezTo>
                    <a:pt x="71166" y="54412"/>
                    <a:pt x="4491" y="4935"/>
                    <a:pt x="258" y="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23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広重-min" hidden="1">
            <a:extLst>
              <a:ext uri="{FF2B5EF4-FFF2-40B4-BE49-F238E27FC236}">
                <a16:creationId xmlns:a16="http://schemas.microsoft.com/office/drawing/2014/main" id="{8979531A-BBA6-4D9B-8111-9A9539A7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047"/>
            <a:ext cx="8743950" cy="127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10E0C78-729D-4811-B5D2-ED007F03BB3C}"/>
              </a:ext>
            </a:extLst>
          </p:cNvPr>
          <p:cNvSpPr/>
          <p:nvPr/>
        </p:nvSpPr>
        <p:spPr>
          <a:xfrm>
            <a:off x="5879640" y="1936670"/>
            <a:ext cx="143201" cy="1215671"/>
          </a:xfrm>
          <a:custGeom>
            <a:avLst/>
            <a:gdLst>
              <a:gd name="connsiteX0" fmla="*/ 460 w 143201"/>
              <a:gd name="connsiteY0" fmla="*/ 80 h 1215671"/>
              <a:gd name="connsiteX1" fmla="*/ 92535 w 143201"/>
              <a:gd name="connsiteY1" fmla="*/ 508080 h 1215671"/>
              <a:gd name="connsiteX2" fmla="*/ 92535 w 143201"/>
              <a:gd name="connsiteY2" fmla="*/ 1206580 h 1215671"/>
              <a:gd name="connsiteX3" fmla="*/ 124285 w 143201"/>
              <a:gd name="connsiteY3" fmla="*/ 882730 h 1215671"/>
              <a:gd name="connsiteX4" fmla="*/ 136985 w 143201"/>
              <a:gd name="connsiteY4" fmla="*/ 543005 h 1215671"/>
              <a:gd name="connsiteX5" fmla="*/ 460 w 143201"/>
              <a:gd name="connsiteY5" fmla="*/ 80 h 121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01" h="1215671">
                <a:moveTo>
                  <a:pt x="460" y="80"/>
                </a:moveTo>
                <a:cubicBezTo>
                  <a:pt x="-6948" y="-5741"/>
                  <a:pt x="77189" y="306997"/>
                  <a:pt x="92535" y="508080"/>
                </a:cubicBezTo>
                <a:cubicBezTo>
                  <a:pt x="107881" y="709163"/>
                  <a:pt x="87243" y="1144138"/>
                  <a:pt x="92535" y="1206580"/>
                </a:cubicBezTo>
                <a:cubicBezTo>
                  <a:pt x="97827" y="1269022"/>
                  <a:pt x="116877" y="993326"/>
                  <a:pt x="124285" y="882730"/>
                </a:cubicBezTo>
                <a:cubicBezTo>
                  <a:pt x="131693" y="772134"/>
                  <a:pt x="153918" y="688526"/>
                  <a:pt x="136985" y="543005"/>
                </a:cubicBezTo>
                <a:cubicBezTo>
                  <a:pt x="120052" y="397484"/>
                  <a:pt x="7868" y="5901"/>
                  <a:pt x="460" y="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6417853-F4CB-491B-9ECC-6EF1AFA8DDBC}"/>
              </a:ext>
            </a:extLst>
          </p:cNvPr>
          <p:cNvSpPr/>
          <p:nvPr/>
        </p:nvSpPr>
        <p:spPr>
          <a:xfrm>
            <a:off x="5475108" y="3070142"/>
            <a:ext cx="512956" cy="1463062"/>
          </a:xfrm>
          <a:custGeom>
            <a:avLst/>
            <a:gdLst>
              <a:gd name="connsiteX0" fmla="*/ 512942 w 512956"/>
              <a:gd name="connsiteY0" fmla="*/ 83 h 1463062"/>
              <a:gd name="connsiteX1" fmla="*/ 411342 w 512956"/>
              <a:gd name="connsiteY1" fmla="*/ 663658 h 1463062"/>
              <a:gd name="connsiteX2" fmla="*/ 236717 w 512956"/>
              <a:gd name="connsiteY2" fmla="*/ 1092283 h 1463062"/>
              <a:gd name="connsiteX3" fmla="*/ 49392 w 512956"/>
              <a:gd name="connsiteY3" fmla="*/ 1403433 h 1463062"/>
              <a:gd name="connsiteX4" fmla="*/ 1767 w 512956"/>
              <a:gd name="connsiteY4" fmla="*/ 1454233 h 1463062"/>
              <a:gd name="connsiteX5" fmla="*/ 93842 w 512956"/>
              <a:gd name="connsiteY5" fmla="*/ 1289133 h 1463062"/>
              <a:gd name="connsiteX6" fmla="*/ 404992 w 512956"/>
              <a:gd name="connsiteY6" fmla="*/ 622383 h 1463062"/>
              <a:gd name="connsiteX7" fmla="*/ 512942 w 512956"/>
              <a:gd name="connsiteY7" fmla="*/ 83 h 146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956" h="1463062">
                <a:moveTo>
                  <a:pt x="512942" y="83"/>
                </a:moveTo>
                <a:cubicBezTo>
                  <a:pt x="514000" y="6962"/>
                  <a:pt x="457379" y="481625"/>
                  <a:pt x="411342" y="663658"/>
                </a:cubicBezTo>
                <a:cubicBezTo>
                  <a:pt x="365305" y="845691"/>
                  <a:pt x="297042" y="968987"/>
                  <a:pt x="236717" y="1092283"/>
                </a:cubicBezTo>
                <a:cubicBezTo>
                  <a:pt x="176392" y="1215579"/>
                  <a:pt x="88550" y="1343108"/>
                  <a:pt x="49392" y="1403433"/>
                </a:cubicBezTo>
                <a:cubicBezTo>
                  <a:pt x="10234" y="1463758"/>
                  <a:pt x="-5641" y="1473283"/>
                  <a:pt x="1767" y="1454233"/>
                </a:cubicBezTo>
                <a:cubicBezTo>
                  <a:pt x="9175" y="1435183"/>
                  <a:pt x="26638" y="1427775"/>
                  <a:pt x="93842" y="1289133"/>
                </a:cubicBezTo>
                <a:cubicBezTo>
                  <a:pt x="161046" y="1150491"/>
                  <a:pt x="338846" y="833520"/>
                  <a:pt x="404992" y="622383"/>
                </a:cubicBezTo>
                <a:cubicBezTo>
                  <a:pt x="471138" y="411246"/>
                  <a:pt x="511884" y="-6796"/>
                  <a:pt x="512942" y="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77A08AF5-AD0A-4A02-B7CF-2E5DD297F2C8}"/>
              </a:ext>
            </a:extLst>
          </p:cNvPr>
          <p:cNvSpPr/>
          <p:nvPr/>
        </p:nvSpPr>
        <p:spPr>
          <a:xfrm>
            <a:off x="5437469" y="3456889"/>
            <a:ext cx="259985" cy="1075087"/>
          </a:xfrm>
          <a:custGeom>
            <a:avLst/>
            <a:gdLst>
              <a:gd name="connsiteX0" fmla="*/ 169581 w 259985"/>
              <a:gd name="connsiteY0" fmla="*/ 32436 h 1075087"/>
              <a:gd name="connsiteX1" fmla="*/ 150531 w 259985"/>
              <a:gd name="connsiteY1" fmla="*/ 276911 h 1075087"/>
              <a:gd name="connsiteX2" fmla="*/ 48931 w 259985"/>
              <a:gd name="connsiteY2" fmla="*/ 696011 h 1075087"/>
              <a:gd name="connsiteX3" fmla="*/ 10831 w 259985"/>
              <a:gd name="connsiteY3" fmla="*/ 857936 h 1075087"/>
              <a:gd name="connsiteX4" fmla="*/ 33056 w 259985"/>
              <a:gd name="connsiteY4" fmla="*/ 1010336 h 1075087"/>
              <a:gd name="connsiteX5" fmla="*/ 42581 w 259985"/>
              <a:gd name="connsiteY5" fmla="*/ 1073836 h 1075087"/>
              <a:gd name="connsiteX6" fmla="*/ 1306 w 259985"/>
              <a:gd name="connsiteY6" fmla="*/ 959536 h 1075087"/>
              <a:gd name="connsiteX7" fmla="*/ 99731 w 259985"/>
              <a:gd name="connsiteY7" fmla="*/ 753161 h 1075087"/>
              <a:gd name="connsiteX8" fmla="*/ 258481 w 259985"/>
              <a:gd name="connsiteY8" fmla="*/ 83236 h 1075087"/>
              <a:gd name="connsiteX9" fmla="*/ 169581 w 259985"/>
              <a:gd name="connsiteY9" fmla="*/ 32436 h 107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985" h="1075087">
                <a:moveTo>
                  <a:pt x="169581" y="32436"/>
                </a:moveTo>
                <a:cubicBezTo>
                  <a:pt x="151589" y="64715"/>
                  <a:pt x="170639" y="166315"/>
                  <a:pt x="150531" y="276911"/>
                </a:cubicBezTo>
                <a:cubicBezTo>
                  <a:pt x="130423" y="387507"/>
                  <a:pt x="72214" y="599173"/>
                  <a:pt x="48931" y="696011"/>
                </a:cubicBezTo>
                <a:cubicBezTo>
                  <a:pt x="25648" y="792849"/>
                  <a:pt x="13477" y="805549"/>
                  <a:pt x="10831" y="857936"/>
                </a:cubicBezTo>
                <a:cubicBezTo>
                  <a:pt x="8185" y="910324"/>
                  <a:pt x="27764" y="974353"/>
                  <a:pt x="33056" y="1010336"/>
                </a:cubicBezTo>
                <a:cubicBezTo>
                  <a:pt x="38348" y="1046319"/>
                  <a:pt x="47873" y="1082303"/>
                  <a:pt x="42581" y="1073836"/>
                </a:cubicBezTo>
                <a:cubicBezTo>
                  <a:pt x="37289" y="1065369"/>
                  <a:pt x="-8219" y="1012982"/>
                  <a:pt x="1306" y="959536"/>
                </a:cubicBezTo>
                <a:cubicBezTo>
                  <a:pt x="10831" y="906090"/>
                  <a:pt x="56869" y="899211"/>
                  <a:pt x="99731" y="753161"/>
                </a:cubicBezTo>
                <a:cubicBezTo>
                  <a:pt x="142593" y="607111"/>
                  <a:pt x="244723" y="204944"/>
                  <a:pt x="258481" y="83236"/>
                </a:cubicBezTo>
                <a:cubicBezTo>
                  <a:pt x="272239" y="-38472"/>
                  <a:pt x="187573" y="157"/>
                  <a:pt x="169581" y="324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2941001-9E0C-4763-BDA9-25AE6CA0935E}"/>
              </a:ext>
            </a:extLst>
          </p:cNvPr>
          <p:cNvSpPr/>
          <p:nvPr/>
        </p:nvSpPr>
        <p:spPr>
          <a:xfrm>
            <a:off x="4627568" y="3263439"/>
            <a:ext cx="1017849" cy="835886"/>
          </a:xfrm>
          <a:custGeom>
            <a:avLst/>
            <a:gdLst>
              <a:gd name="connsiteX0" fmla="*/ 1008057 w 1017849"/>
              <a:gd name="connsiteY0" fmla="*/ 238586 h 835886"/>
              <a:gd name="connsiteX1" fmla="*/ 957257 w 1017849"/>
              <a:gd name="connsiteY1" fmla="*/ 181436 h 835886"/>
              <a:gd name="connsiteX2" fmla="*/ 957257 w 1017849"/>
              <a:gd name="connsiteY2" fmla="*/ 197311 h 835886"/>
              <a:gd name="connsiteX3" fmla="*/ 862007 w 1017849"/>
              <a:gd name="connsiteY3" fmla="*/ 156036 h 835886"/>
              <a:gd name="connsiteX4" fmla="*/ 795332 w 1017849"/>
              <a:gd name="connsiteY4" fmla="*/ 105236 h 835886"/>
              <a:gd name="connsiteX5" fmla="*/ 569907 w 1017849"/>
              <a:gd name="connsiteY5" fmla="*/ 13161 h 835886"/>
              <a:gd name="connsiteX6" fmla="*/ 325432 w 1017849"/>
              <a:gd name="connsiteY6" fmla="*/ 48086 h 835886"/>
              <a:gd name="connsiteX7" fmla="*/ 109532 w 1017849"/>
              <a:gd name="connsiteY7" fmla="*/ 444961 h 835886"/>
              <a:gd name="connsiteX8" fmla="*/ 58732 w 1017849"/>
              <a:gd name="connsiteY8" fmla="*/ 775161 h 835886"/>
              <a:gd name="connsiteX9" fmla="*/ 30157 w 1017849"/>
              <a:gd name="connsiteY9" fmla="*/ 829136 h 835886"/>
              <a:gd name="connsiteX10" fmla="*/ 11107 w 1017849"/>
              <a:gd name="connsiteY10" fmla="*/ 689436 h 835886"/>
              <a:gd name="connsiteX11" fmla="*/ 214307 w 1017849"/>
              <a:gd name="connsiteY11" fmla="*/ 213186 h 835886"/>
              <a:gd name="connsiteX12" fmla="*/ 512757 w 1017849"/>
              <a:gd name="connsiteY12" fmla="*/ 25861 h 835886"/>
              <a:gd name="connsiteX13" fmla="*/ 735007 w 1017849"/>
              <a:gd name="connsiteY13" fmla="*/ 92536 h 835886"/>
              <a:gd name="connsiteX14" fmla="*/ 1008057 w 1017849"/>
              <a:gd name="connsiteY14" fmla="*/ 238586 h 83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7849" h="835886">
                <a:moveTo>
                  <a:pt x="1008057" y="238586"/>
                </a:moveTo>
                <a:cubicBezTo>
                  <a:pt x="1045099" y="253403"/>
                  <a:pt x="965724" y="188315"/>
                  <a:pt x="957257" y="181436"/>
                </a:cubicBezTo>
                <a:cubicBezTo>
                  <a:pt x="948790" y="174557"/>
                  <a:pt x="973132" y="201544"/>
                  <a:pt x="957257" y="197311"/>
                </a:cubicBezTo>
                <a:cubicBezTo>
                  <a:pt x="941382" y="193078"/>
                  <a:pt x="888994" y="171382"/>
                  <a:pt x="862007" y="156036"/>
                </a:cubicBezTo>
                <a:cubicBezTo>
                  <a:pt x="835020" y="140690"/>
                  <a:pt x="844015" y="129048"/>
                  <a:pt x="795332" y="105236"/>
                </a:cubicBezTo>
                <a:cubicBezTo>
                  <a:pt x="746649" y="81424"/>
                  <a:pt x="648224" y="22686"/>
                  <a:pt x="569907" y="13161"/>
                </a:cubicBezTo>
                <a:cubicBezTo>
                  <a:pt x="491590" y="3636"/>
                  <a:pt x="402161" y="-23880"/>
                  <a:pt x="325432" y="48086"/>
                </a:cubicBezTo>
                <a:cubicBezTo>
                  <a:pt x="248703" y="120052"/>
                  <a:pt x="153982" y="323782"/>
                  <a:pt x="109532" y="444961"/>
                </a:cubicBezTo>
                <a:cubicBezTo>
                  <a:pt x="65082" y="566140"/>
                  <a:pt x="71961" y="711132"/>
                  <a:pt x="58732" y="775161"/>
                </a:cubicBezTo>
                <a:cubicBezTo>
                  <a:pt x="45503" y="839190"/>
                  <a:pt x="38094" y="843423"/>
                  <a:pt x="30157" y="829136"/>
                </a:cubicBezTo>
                <a:cubicBezTo>
                  <a:pt x="22220" y="814849"/>
                  <a:pt x="-19585" y="792094"/>
                  <a:pt x="11107" y="689436"/>
                </a:cubicBezTo>
                <a:cubicBezTo>
                  <a:pt x="41799" y="586778"/>
                  <a:pt x="130699" y="323782"/>
                  <a:pt x="214307" y="213186"/>
                </a:cubicBezTo>
                <a:cubicBezTo>
                  <a:pt x="297915" y="102590"/>
                  <a:pt x="425974" y="45969"/>
                  <a:pt x="512757" y="25861"/>
                </a:cubicBezTo>
                <a:cubicBezTo>
                  <a:pt x="599540" y="5753"/>
                  <a:pt x="658807" y="57082"/>
                  <a:pt x="735007" y="92536"/>
                </a:cubicBezTo>
                <a:cubicBezTo>
                  <a:pt x="811207" y="127990"/>
                  <a:pt x="971015" y="223769"/>
                  <a:pt x="1008057" y="2385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E85414D-C286-4CFC-941D-61111B469D5F}"/>
              </a:ext>
            </a:extLst>
          </p:cNvPr>
          <p:cNvSpPr/>
          <p:nvPr/>
        </p:nvSpPr>
        <p:spPr>
          <a:xfrm>
            <a:off x="4629258" y="4041464"/>
            <a:ext cx="747332" cy="1001612"/>
          </a:xfrm>
          <a:custGeom>
            <a:avLst/>
            <a:gdLst>
              <a:gd name="connsiteX0" fmla="*/ 60217 w 747332"/>
              <a:gd name="connsiteY0" fmla="*/ 19361 h 1001612"/>
              <a:gd name="connsiteX1" fmla="*/ 47517 w 747332"/>
              <a:gd name="connsiteY1" fmla="*/ 70161 h 1001612"/>
              <a:gd name="connsiteX2" fmla="*/ 53867 w 747332"/>
              <a:gd name="connsiteY2" fmla="*/ 381311 h 1001612"/>
              <a:gd name="connsiteX3" fmla="*/ 161817 w 747332"/>
              <a:gd name="connsiteY3" fmla="*/ 736911 h 1001612"/>
              <a:gd name="connsiteX4" fmla="*/ 345967 w 747332"/>
              <a:gd name="connsiteY4" fmla="*/ 927411 h 1001612"/>
              <a:gd name="connsiteX5" fmla="*/ 587267 w 747332"/>
              <a:gd name="connsiteY5" fmla="*/ 994086 h 1001612"/>
              <a:gd name="connsiteX6" fmla="*/ 742842 w 747332"/>
              <a:gd name="connsiteY6" fmla="*/ 987736 h 1001612"/>
              <a:gd name="connsiteX7" fmla="*/ 685692 w 747332"/>
              <a:gd name="connsiteY7" fmla="*/ 990911 h 1001612"/>
              <a:gd name="connsiteX8" fmla="*/ 485667 w 747332"/>
              <a:gd name="connsiteY8" fmla="*/ 990911 h 1001612"/>
              <a:gd name="connsiteX9" fmla="*/ 209442 w 747332"/>
              <a:gd name="connsiteY9" fmla="*/ 848036 h 1001612"/>
              <a:gd name="connsiteX10" fmla="*/ 6242 w 747332"/>
              <a:gd name="connsiteY10" fmla="*/ 327336 h 1001612"/>
              <a:gd name="connsiteX11" fmla="*/ 60217 w 747332"/>
              <a:gd name="connsiteY11" fmla="*/ 19361 h 100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332" h="1001612">
                <a:moveTo>
                  <a:pt x="60217" y="19361"/>
                </a:moveTo>
                <a:cubicBezTo>
                  <a:pt x="67096" y="-23502"/>
                  <a:pt x="48575" y="9836"/>
                  <a:pt x="47517" y="70161"/>
                </a:cubicBezTo>
                <a:cubicBezTo>
                  <a:pt x="46459" y="130486"/>
                  <a:pt x="34817" y="270186"/>
                  <a:pt x="53867" y="381311"/>
                </a:cubicBezTo>
                <a:cubicBezTo>
                  <a:pt x="72917" y="492436"/>
                  <a:pt x="113134" y="645894"/>
                  <a:pt x="161817" y="736911"/>
                </a:cubicBezTo>
                <a:cubicBezTo>
                  <a:pt x="210500" y="827928"/>
                  <a:pt x="275059" y="884549"/>
                  <a:pt x="345967" y="927411"/>
                </a:cubicBezTo>
                <a:cubicBezTo>
                  <a:pt x="416875" y="970273"/>
                  <a:pt x="521121" y="984032"/>
                  <a:pt x="587267" y="994086"/>
                </a:cubicBezTo>
                <a:cubicBezTo>
                  <a:pt x="653413" y="1004140"/>
                  <a:pt x="726438" y="988265"/>
                  <a:pt x="742842" y="987736"/>
                </a:cubicBezTo>
                <a:cubicBezTo>
                  <a:pt x="759246" y="987207"/>
                  <a:pt x="728554" y="990382"/>
                  <a:pt x="685692" y="990911"/>
                </a:cubicBezTo>
                <a:cubicBezTo>
                  <a:pt x="642830" y="991440"/>
                  <a:pt x="565042" y="1014723"/>
                  <a:pt x="485667" y="990911"/>
                </a:cubicBezTo>
                <a:cubicBezTo>
                  <a:pt x="406292" y="967099"/>
                  <a:pt x="289346" y="958632"/>
                  <a:pt x="209442" y="848036"/>
                </a:cubicBezTo>
                <a:cubicBezTo>
                  <a:pt x="129538" y="737440"/>
                  <a:pt x="34288" y="466507"/>
                  <a:pt x="6242" y="327336"/>
                </a:cubicBezTo>
                <a:cubicBezTo>
                  <a:pt x="-21804" y="188165"/>
                  <a:pt x="53338" y="62224"/>
                  <a:pt x="60217" y="193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FB39845E-73BA-478F-B23D-46E6D8764351}"/>
              </a:ext>
            </a:extLst>
          </p:cNvPr>
          <p:cNvSpPr/>
          <p:nvPr/>
        </p:nvSpPr>
        <p:spPr>
          <a:xfrm>
            <a:off x="4863959" y="3451645"/>
            <a:ext cx="592769" cy="684272"/>
          </a:xfrm>
          <a:custGeom>
            <a:avLst/>
            <a:gdLst>
              <a:gd name="connsiteX0" fmla="*/ 570054 w 592769"/>
              <a:gd name="connsiteY0" fmla="*/ 207543 h 684272"/>
              <a:gd name="connsiteX1" fmla="*/ 584341 w 592769"/>
              <a:gd name="connsiteY1" fmla="*/ 280568 h 684272"/>
              <a:gd name="connsiteX2" fmla="*/ 500204 w 592769"/>
              <a:gd name="connsiteY2" fmla="*/ 264693 h 684272"/>
              <a:gd name="connsiteX3" fmla="*/ 279541 w 592769"/>
              <a:gd name="connsiteY3" fmla="*/ 23393 h 684272"/>
              <a:gd name="connsiteX4" fmla="*/ 152541 w 592769"/>
              <a:gd name="connsiteY4" fmla="*/ 80543 h 684272"/>
              <a:gd name="connsiteX5" fmla="*/ 12841 w 592769"/>
              <a:gd name="connsiteY5" fmla="*/ 652043 h 684272"/>
              <a:gd name="connsiteX6" fmla="*/ 8079 w 592769"/>
              <a:gd name="connsiteY6" fmla="*/ 607593 h 684272"/>
              <a:gd name="connsiteX7" fmla="*/ 28716 w 592769"/>
              <a:gd name="connsiteY7" fmla="*/ 566318 h 684272"/>
              <a:gd name="connsiteX8" fmla="*/ 47766 w 592769"/>
              <a:gd name="connsiteY8" fmla="*/ 491705 h 684272"/>
              <a:gd name="connsiteX9" fmla="*/ 36654 w 592769"/>
              <a:gd name="connsiteY9" fmla="*/ 425030 h 684272"/>
              <a:gd name="connsiteX10" fmla="*/ 23954 w 592769"/>
              <a:gd name="connsiteY10" fmla="*/ 405980 h 684272"/>
              <a:gd name="connsiteX11" fmla="*/ 22366 w 592769"/>
              <a:gd name="connsiteY11" fmla="*/ 377405 h 684272"/>
              <a:gd name="connsiteX12" fmla="*/ 58879 w 592769"/>
              <a:gd name="connsiteY12" fmla="*/ 282155 h 684272"/>
              <a:gd name="connsiteX13" fmla="*/ 231916 w 592769"/>
              <a:gd name="connsiteY13" fmla="*/ 56730 h 684272"/>
              <a:gd name="connsiteX14" fmla="*/ 281129 w 592769"/>
              <a:gd name="connsiteY14" fmla="*/ 66255 h 684272"/>
              <a:gd name="connsiteX15" fmla="*/ 409716 w 592769"/>
              <a:gd name="connsiteY15" fmla="*/ 210718 h 684272"/>
              <a:gd name="connsiteX16" fmla="*/ 570054 w 592769"/>
              <a:gd name="connsiteY16" fmla="*/ 207543 h 6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2769" h="684272">
                <a:moveTo>
                  <a:pt x="570054" y="207543"/>
                </a:moveTo>
                <a:cubicBezTo>
                  <a:pt x="599158" y="219185"/>
                  <a:pt x="595983" y="271043"/>
                  <a:pt x="584341" y="280568"/>
                </a:cubicBezTo>
                <a:cubicBezTo>
                  <a:pt x="572699" y="290093"/>
                  <a:pt x="551004" y="307555"/>
                  <a:pt x="500204" y="264693"/>
                </a:cubicBezTo>
                <a:cubicBezTo>
                  <a:pt x="449404" y="221831"/>
                  <a:pt x="337485" y="54085"/>
                  <a:pt x="279541" y="23393"/>
                </a:cubicBezTo>
                <a:cubicBezTo>
                  <a:pt x="221597" y="-7299"/>
                  <a:pt x="196991" y="-24232"/>
                  <a:pt x="152541" y="80543"/>
                </a:cubicBezTo>
                <a:cubicBezTo>
                  <a:pt x="108091" y="185318"/>
                  <a:pt x="36918" y="564201"/>
                  <a:pt x="12841" y="652043"/>
                </a:cubicBezTo>
                <a:cubicBezTo>
                  <a:pt x="-11236" y="739885"/>
                  <a:pt x="5433" y="621880"/>
                  <a:pt x="8079" y="607593"/>
                </a:cubicBezTo>
                <a:cubicBezTo>
                  <a:pt x="10725" y="593306"/>
                  <a:pt x="22102" y="585633"/>
                  <a:pt x="28716" y="566318"/>
                </a:cubicBezTo>
                <a:cubicBezTo>
                  <a:pt x="35330" y="547003"/>
                  <a:pt x="46443" y="515253"/>
                  <a:pt x="47766" y="491705"/>
                </a:cubicBezTo>
                <a:cubicBezTo>
                  <a:pt x="49089" y="468157"/>
                  <a:pt x="40623" y="439317"/>
                  <a:pt x="36654" y="425030"/>
                </a:cubicBezTo>
                <a:cubicBezTo>
                  <a:pt x="32685" y="410743"/>
                  <a:pt x="26335" y="413917"/>
                  <a:pt x="23954" y="405980"/>
                </a:cubicBezTo>
                <a:cubicBezTo>
                  <a:pt x="21573" y="398043"/>
                  <a:pt x="16545" y="398042"/>
                  <a:pt x="22366" y="377405"/>
                </a:cubicBezTo>
                <a:cubicBezTo>
                  <a:pt x="28187" y="356768"/>
                  <a:pt x="23954" y="335601"/>
                  <a:pt x="58879" y="282155"/>
                </a:cubicBezTo>
                <a:cubicBezTo>
                  <a:pt x="93804" y="228709"/>
                  <a:pt x="194874" y="92713"/>
                  <a:pt x="231916" y="56730"/>
                </a:cubicBezTo>
                <a:cubicBezTo>
                  <a:pt x="268958" y="20747"/>
                  <a:pt x="251496" y="40590"/>
                  <a:pt x="281129" y="66255"/>
                </a:cubicBezTo>
                <a:cubicBezTo>
                  <a:pt x="310762" y="91920"/>
                  <a:pt x="363943" y="183731"/>
                  <a:pt x="409716" y="210718"/>
                </a:cubicBezTo>
                <a:cubicBezTo>
                  <a:pt x="455489" y="237705"/>
                  <a:pt x="540950" y="195901"/>
                  <a:pt x="570054" y="2075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68A31232-C365-4522-9AA0-F4B8456F1EAC}"/>
              </a:ext>
            </a:extLst>
          </p:cNvPr>
          <p:cNvSpPr/>
          <p:nvPr/>
        </p:nvSpPr>
        <p:spPr>
          <a:xfrm>
            <a:off x="4959267" y="3671773"/>
            <a:ext cx="211314" cy="251227"/>
          </a:xfrm>
          <a:custGeom>
            <a:avLst/>
            <a:gdLst>
              <a:gd name="connsiteX0" fmla="*/ 211221 w 211314"/>
              <a:gd name="connsiteY0" fmla="*/ 115 h 251227"/>
              <a:gd name="connsiteX1" fmla="*/ 57233 w 211314"/>
              <a:gd name="connsiteY1" fmla="*/ 42977 h 251227"/>
              <a:gd name="connsiteX2" fmla="*/ 3258 w 211314"/>
              <a:gd name="connsiteY2" fmla="*/ 206490 h 251227"/>
              <a:gd name="connsiteX3" fmla="*/ 6433 w 211314"/>
              <a:gd name="connsiteY3" fmla="*/ 250940 h 251227"/>
              <a:gd name="connsiteX4" fmla="*/ 9608 w 211314"/>
              <a:gd name="connsiteY4" fmla="*/ 192202 h 251227"/>
              <a:gd name="connsiteX5" fmla="*/ 6433 w 211314"/>
              <a:gd name="connsiteY5" fmla="*/ 149340 h 251227"/>
              <a:gd name="connsiteX6" fmla="*/ 33421 w 211314"/>
              <a:gd name="connsiteY6" fmla="*/ 50915 h 251227"/>
              <a:gd name="connsiteX7" fmla="*/ 211221 w 211314"/>
              <a:gd name="connsiteY7" fmla="*/ 115 h 25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14" h="251227">
                <a:moveTo>
                  <a:pt x="211221" y="115"/>
                </a:moveTo>
                <a:cubicBezTo>
                  <a:pt x="215190" y="-1208"/>
                  <a:pt x="91893" y="8581"/>
                  <a:pt x="57233" y="42977"/>
                </a:cubicBezTo>
                <a:cubicBezTo>
                  <a:pt x="22573" y="77373"/>
                  <a:pt x="11725" y="171829"/>
                  <a:pt x="3258" y="206490"/>
                </a:cubicBezTo>
                <a:cubicBezTo>
                  <a:pt x="-5209" y="241151"/>
                  <a:pt x="5375" y="253321"/>
                  <a:pt x="6433" y="250940"/>
                </a:cubicBezTo>
                <a:cubicBezTo>
                  <a:pt x="7491" y="248559"/>
                  <a:pt x="9608" y="209135"/>
                  <a:pt x="9608" y="192202"/>
                </a:cubicBezTo>
                <a:cubicBezTo>
                  <a:pt x="9608" y="175269"/>
                  <a:pt x="2464" y="172888"/>
                  <a:pt x="6433" y="149340"/>
                </a:cubicBezTo>
                <a:cubicBezTo>
                  <a:pt x="10402" y="125792"/>
                  <a:pt x="2465" y="81871"/>
                  <a:pt x="33421" y="50915"/>
                </a:cubicBezTo>
                <a:cubicBezTo>
                  <a:pt x="64377" y="19959"/>
                  <a:pt x="207252" y="1438"/>
                  <a:pt x="211221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FCF2354-C1E9-43FF-A287-F04748AC6631}"/>
              </a:ext>
            </a:extLst>
          </p:cNvPr>
          <p:cNvSpPr/>
          <p:nvPr/>
        </p:nvSpPr>
        <p:spPr>
          <a:xfrm>
            <a:off x="4993738" y="3754240"/>
            <a:ext cx="329205" cy="546261"/>
          </a:xfrm>
          <a:custGeom>
            <a:avLst/>
            <a:gdLst>
              <a:gd name="connsiteX0" fmla="*/ 325975 w 329205"/>
              <a:gd name="connsiteY0" fmla="*/ 25598 h 546261"/>
              <a:gd name="connsiteX1" fmla="*/ 229137 w 329205"/>
              <a:gd name="connsiteY1" fmla="*/ 24010 h 546261"/>
              <a:gd name="connsiteX2" fmla="*/ 71975 w 329205"/>
              <a:gd name="connsiteY2" fmla="*/ 76398 h 546261"/>
              <a:gd name="connsiteX3" fmla="*/ 25937 w 329205"/>
              <a:gd name="connsiteY3" fmla="*/ 252610 h 546261"/>
              <a:gd name="connsiteX4" fmla="*/ 57687 w 329205"/>
              <a:gd name="connsiteY4" fmla="*/ 446285 h 546261"/>
              <a:gd name="connsiteX5" fmla="*/ 149762 w 329205"/>
              <a:gd name="connsiteY5" fmla="*/ 544710 h 546261"/>
              <a:gd name="connsiteX6" fmla="*/ 49750 w 329205"/>
              <a:gd name="connsiteY6" fmla="*/ 373260 h 546261"/>
              <a:gd name="connsiteX7" fmla="*/ 537 w 329205"/>
              <a:gd name="connsiteY7" fmla="*/ 247848 h 546261"/>
              <a:gd name="connsiteX8" fmla="*/ 29112 w 329205"/>
              <a:gd name="connsiteY8" fmla="*/ 104973 h 546261"/>
              <a:gd name="connsiteX9" fmla="*/ 111662 w 329205"/>
              <a:gd name="connsiteY9" fmla="*/ 3373 h 546261"/>
              <a:gd name="connsiteX10" fmla="*/ 325975 w 329205"/>
              <a:gd name="connsiteY10" fmla="*/ 25598 h 54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205" h="546261">
                <a:moveTo>
                  <a:pt x="325975" y="25598"/>
                </a:moveTo>
                <a:cubicBezTo>
                  <a:pt x="345554" y="29037"/>
                  <a:pt x="271470" y="15543"/>
                  <a:pt x="229137" y="24010"/>
                </a:cubicBezTo>
                <a:cubicBezTo>
                  <a:pt x="186804" y="32477"/>
                  <a:pt x="105842" y="38298"/>
                  <a:pt x="71975" y="76398"/>
                </a:cubicBezTo>
                <a:cubicBezTo>
                  <a:pt x="38108" y="114498"/>
                  <a:pt x="28318" y="190962"/>
                  <a:pt x="25937" y="252610"/>
                </a:cubicBezTo>
                <a:cubicBezTo>
                  <a:pt x="23556" y="314258"/>
                  <a:pt x="37049" y="397602"/>
                  <a:pt x="57687" y="446285"/>
                </a:cubicBezTo>
                <a:cubicBezTo>
                  <a:pt x="78324" y="494968"/>
                  <a:pt x="151085" y="556881"/>
                  <a:pt x="149762" y="544710"/>
                </a:cubicBezTo>
                <a:cubicBezTo>
                  <a:pt x="148439" y="532539"/>
                  <a:pt x="74621" y="422737"/>
                  <a:pt x="49750" y="373260"/>
                </a:cubicBezTo>
                <a:cubicBezTo>
                  <a:pt x="24879" y="323783"/>
                  <a:pt x="3977" y="292562"/>
                  <a:pt x="537" y="247848"/>
                </a:cubicBezTo>
                <a:cubicBezTo>
                  <a:pt x="-2903" y="203134"/>
                  <a:pt x="10591" y="145719"/>
                  <a:pt x="29112" y="104973"/>
                </a:cubicBezTo>
                <a:cubicBezTo>
                  <a:pt x="47633" y="64227"/>
                  <a:pt x="60068" y="17131"/>
                  <a:pt x="111662" y="3373"/>
                </a:cubicBezTo>
                <a:cubicBezTo>
                  <a:pt x="163256" y="-10385"/>
                  <a:pt x="306396" y="22159"/>
                  <a:pt x="325975" y="255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A8777BE-C5D9-4563-9D8B-A468186594E6}"/>
              </a:ext>
            </a:extLst>
          </p:cNvPr>
          <p:cNvSpPr/>
          <p:nvPr/>
        </p:nvSpPr>
        <p:spPr>
          <a:xfrm>
            <a:off x="4840556" y="4278108"/>
            <a:ext cx="380336" cy="390014"/>
          </a:xfrm>
          <a:custGeom>
            <a:avLst/>
            <a:gdLst>
              <a:gd name="connsiteX0" fmla="*/ 14019 w 380336"/>
              <a:gd name="connsiteY0" fmla="*/ 3380 h 390014"/>
              <a:gd name="connsiteX1" fmla="*/ 229919 w 380336"/>
              <a:gd name="connsiteY1" fmla="*/ 166892 h 390014"/>
              <a:gd name="connsiteX2" fmla="*/ 364857 w 380336"/>
              <a:gd name="connsiteY2" fmla="*/ 305005 h 390014"/>
              <a:gd name="connsiteX3" fmla="*/ 374382 w 380336"/>
              <a:gd name="connsiteY3" fmla="*/ 382792 h 390014"/>
              <a:gd name="connsiteX4" fmla="*/ 337869 w 380336"/>
              <a:gd name="connsiteY4" fmla="*/ 362155 h 390014"/>
              <a:gd name="connsiteX5" fmla="*/ 274369 w 380336"/>
              <a:gd name="connsiteY5" fmla="*/ 166892 h 390014"/>
              <a:gd name="connsiteX6" fmla="*/ 215632 w 380336"/>
              <a:gd name="connsiteY6" fmla="*/ 125617 h 390014"/>
              <a:gd name="connsiteX7" fmla="*/ 118794 w 380336"/>
              <a:gd name="connsiteY7" fmla="*/ 90692 h 390014"/>
              <a:gd name="connsiteX8" fmla="*/ 31482 w 380336"/>
              <a:gd name="connsiteY8" fmla="*/ 57355 h 390014"/>
              <a:gd name="connsiteX9" fmla="*/ 14019 w 380336"/>
              <a:gd name="connsiteY9" fmla="*/ 3380 h 39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336" h="390014">
                <a:moveTo>
                  <a:pt x="14019" y="3380"/>
                </a:moveTo>
                <a:cubicBezTo>
                  <a:pt x="47092" y="21636"/>
                  <a:pt x="171446" y="116621"/>
                  <a:pt x="229919" y="166892"/>
                </a:cubicBezTo>
                <a:cubicBezTo>
                  <a:pt x="288392" y="217163"/>
                  <a:pt x="340780" y="269022"/>
                  <a:pt x="364857" y="305005"/>
                </a:cubicBezTo>
                <a:cubicBezTo>
                  <a:pt x="388934" y="340988"/>
                  <a:pt x="378880" y="373267"/>
                  <a:pt x="374382" y="382792"/>
                </a:cubicBezTo>
                <a:cubicBezTo>
                  <a:pt x="369884" y="392317"/>
                  <a:pt x="354538" y="398138"/>
                  <a:pt x="337869" y="362155"/>
                </a:cubicBezTo>
                <a:cubicBezTo>
                  <a:pt x="321200" y="326172"/>
                  <a:pt x="294742" y="206315"/>
                  <a:pt x="274369" y="166892"/>
                </a:cubicBezTo>
                <a:cubicBezTo>
                  <a:pt x="253996" y="127469"/>
                  <a:pt x="241561" y="138317"/>
                  <a:pt x="215632" y="125617"/>
                </a:cubicBezTo>
                <a:cubicBezTo>
                  <a:pt x="189703" y="112917"/>
                  <a:pt x="149486" y="102069"/>
                  <a:pt x="118794" y="90692"/>
                </a:cubicBezTo>
                <a:cubicBezTo>
                  <a:pt x="88102" y="79315"/>
                  <a:pt x="48415" y="68467"/>
                  <a:pt x="31482" y="57355"/>
                </a:cubicBezTo>
                <a:cubicBezTo>
                  <a:pt x="14549" y="46243"/>
                  <a:pt x="-19054" y="-14876"/>
                  <a:pt x="14019" y="33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7F4EF56-2298-4CDE-8C1A-ADCF30572B66}"/>
              </a:ext>
            </a:extLst>
          </p:cNvPr>
          <p:cNvSpPr/>
          <p:nvPr/>
        </p:nvSpPr>
        <p:spPr>
          <a:xfrm>
            <a:off x="4093699" y="2069260"/>
            <a:ext cx="315532" cy="1531294"/>
          </a:xfrm>
          <a:custGeom>
            <a:avLst/>
            <a:gdLst>
              <a:gd name="connsiteX0" fmla="*/ 195726 w 315532"/>
              <a:gd name="connsiteY0" fmla="*/ 840 h 1531294"/>
              <a:gd name="connsiteX1" fmla="*/ 84601 w 315532"/>
              <a:gd name="connsiteY1" fmla="*/ 175465 h 1531294"/>
              <a:gd name="connsiteX2" fmla="*/ 84601 w 315532"/>
              <a:gd name="connsiteY2" fmla="*/ 851740 h 1531294"/>
              <a:gd name="connsiteX3" fmla="*/ 163976 w 315532"/>
              <a:gd name="connsiteY3" fmla="*/ 1194640 h 1531294"/>
              <a:gd name="connsiteX4" fmla="*/ 313201 w 315532"/>
              <a:gd name="connsiteY4" fmla="*/ 1531190 h 1531294"/>
              <a:gd name="connsiteX5" fmla="*/ 240176 w 315532"/>
              <a:gd name="connsiteY5" fmla="*/ 1226390 h 1531294"/>
              <a:gd name="connsiteX6" fmla="*/ 46501 w 315532"/>
              <a:gd name="connsiteY6" fmla="*/ 851740 h 1531294"/>
              <a:gd name="connsiteX7" fmla="*/ 2051 w 315532"/>
              <a:gd name="connsiteY7" fmla="*/ 492965 h 1531294"/>
              <a:gd name="connsiteX8" fmla="*/ 90951 w 315532"/>
              <a:gd name="connsiteY8" fmla="*/ 219915 h 1531294"/>
              <a:gd name="connsiteX9" fmla="*/ 195726 w 315532"/>
              <a:gd name="connsiteY9" fmla="*/ 840 h 153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532" h="1531294">
                <a:moveTo>
                  <a:pt x="195726" y="840"/>
                </a:moveTo>
                <a:cubicBezTo>
                  <a:pt x="194668" y="-6568"/>
                  <a:pt x="103122" y="33648"/>
                  <a:pt x="84601" y="175465"/>
                </a:cubicBezTo>
                <a:cubicBezTo>
                  <a:pt x="66080" y="317282"/>
                  <a:pt x="71372" y="681878"/>
                  <a:pt x="84601" y="851740"/>
                </a:cubicBezTo>
                <a:cubicBezTo>
                  <a:pt x="97830" y="1021602"/>
                  <a:pt x="125876" y="1081398"/>
                  <a:pt x="163976" y="1194640"/>
                </a:cubicBezTo>
                <a:cubicBezTo>
                  <a:pt x="202076" y="1307882"/>
                  <a:pt x="300501" y="1525898"/>
                  <a:pt x="313201" y="1531190"/>
                </a:cubicBezTo>
                <a:cubicBezTo>
                  <a:pt x="325901" y="1536482"/>
                  <a:pt x="284626" y="1339632"/>
                  <a:pt x="240176" y="1226390"/>
                </a:cubicBezTo>
                <a:cubicBezTo>
                  <a:pt x="195726" y="1113148"/>
                  <a:pt x="86188" y="973977"/>
                  <a:pt x="46501" y="851740"/>
                </a:cubicBezTo>
                <a:cubicBezTo>
                  <a:pt x="6814" y="729503"/>
                  <a:pt x="-5357" y="598269"/>
                  <a:pt x="2051" y="492965"/>
                </a:cubicBezTo>
                <a:cubicBezTo>
                  <a:pt x="9459" y="387661"/>
                  <a:pt x="59730" y="298761"/>
                  <a:pt x="90951" y="219915"/>
                </a:cubicBezTo>
                <a:cubicBezTo>
                  <a:pt x="122172" y="141069"/>
                  <a:pt x="196784" y="8248"/>
                  <a:pt x="195726" y="8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3F108F4-8D7B-4DAA-8278-343AE3145C0F}"/>
              </a:ext>
            </a:extLst>
          </p:cNvPr>
          <p:cNvSpPr/>
          <p:nvPr/>
        </p:nvSpPr>
        <p:spPr>
          <a:xfrm>
            <a:off x="3923768" y="3569035"/>
            <a:ext cx="640537" cy="632454"/>
          </a:xfrm>
          <a:custGeom>
            <a:avLst/>
            <a:gdLst>
              <a:gd name="connsiteX0" fmla="*/ 476782 w 640537"/>
              <a:gd name="connsiteY0" fmla="*/ 2840 h 632454"/>
              <a:gd name="connsiteX1" fmla="*/ 592670 w 640537"/>
              <a:gd name="connsiteY1" fmla="*/ 226678 h 632454"/>
              <a:gd name="connsiteX2" fmla="*/ 545045 w 640537"/>
              <a:gd name="connsiteY2" fmla="*/ 372728 h 632454"/>
              <a:gd name="connsiteX3" fmla="*/ 486307 w 640537"/>
              <a:gd name="connsiteY3" fmla="*/ 485440 h 632454"/>
              <a:gd name="connsiteX4" fmla="*/ 275170 w 640537"/>
              <a:gd name="connsiteY4" fmla="*/ 567990 h 632454"/>
              <a:gd name="connsiteX5" fmla="*/ 2120 w 640537"/>
              <a:gd name="connsiteY5" fmla="*/ 621965 h 632454"/>
              <a:gd name="connsiteX6" fmla="*/ 164045 w 640537"/>
              <a:gd name="connsiteY6" fmla="*/ 626728 h 632454"/>
              <a:gd name="connsiteX7" fmla="*/ 443445 w 640537"/>
              <a:gd name="connsiteY7" fmla="*/ 558465 h 632454"/>
              <a:gd name="connsiteX8" fmla="*/ 630770 w 640537"/>
              <a:gd name="connsiteY8" fmla="*/ 347328 h 632454"/>
              <a:gd name="connsiteX9" fmla="*/ 602195 w 640537"/>
              <a:gd name="connsiteY9" fmla="*/ 194928 h 632454"/>
              <a:gd name="connsiteX10" fmla="*/ 500595 w 640537"/>
              <a:gd name="connsiteY10" fmla="*/ 104440 h 632454"/>
              <a:gd name="connsiteX11" fmla="*/ 476782 w 640537"/>
              <a:gd name="connsiteY11" fmla="*/ 2840 h 63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0537" h="632454">
                <a:moveTo>
                  <a:pt x="476782" y="2840"/>
                </a:moveTo>
                <a:cubicBezTo>
                  <a:pt x="492128" y="23213"/>
                  <a:pt x="581293" y="165030"/>
                  <a:pt x="592670" y="226678"/>
                </a:cubicBezTo>
                <a:cubicBezTo>
                  <a:pt x="604047" y="288326"/>
                  <a:pt x="562772" y="329601"/>
                  <a:pt x="545045" y="372728"/>
                </a:cubicBezTo>
                <a:cubicBezTo>
                  <a:pt x="527318" y="415855"/>
                  <a:pt x="531286" y="452896"/>
                  <a:pt x="486307" y="485440"/>
                </a:cubicBezTo>
                <a:cubicBezTo>
                  <a:pt x="441328" y="517984"/>
                  <a:pt x="355868" y="545236"/>
                  <a:pt x="275170" y="567990"/>
                </a:cubicBezTo>
                <a:cubicBezTo>
                  <a:pt x="194472" y="590744"/>
                  <a:pt x="20641" y="612175"/>
                  <a:pt x="2120" y="621965"/>
                </a:cubicBezTo>
                <a:cubicBezTo>
                  <a:pt x="-16401" y="631755"/>
                  <a:pt x="90491" y="637311"/>
                  <a:pt x="164045" y="626728"/>
                </a:cubicBezTo>
                <a:cubicBezTo>
                  <a:pt x="237599" y="616145"/>
                  <a:pt x="365657" y="605032"/>
                  <a:pt x="443445" y="558465"/>
                </a:cubicBezTo>
                <a:cubicBezTo>
                  <a:pt x="521233" y="511898"/>
                  <a:pt x="604312" y="407917"/>
                  <a:pt x="630770" y="347328"/>
                </a:cubicBezTo>
                <a:cubicBezTo>
                  <a:pt x="657228" y="286739"/>
                  <a:pt x="623891" y="235409"/>
                  <a:pt x="602195" y="194928"/>
                </a:cubicBezTo>
                <a:cubicBezTo>
                  <a:pt x="580499" y="154447"/>
                  <a:pt x="520703" y="131428"/>
                  <a:pt x="500595" y="104440"/>
                </a:cubicBezTo>
                <a:cubicBezTo>
                  <a:pt x="480487" y="77453"/>
                  <a:pt x="461436" y="-17533"/>
                  <a:pt x="476782" y="28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055844B-E2CD-4D68-B805-56A6D00AB4B0}"/>
              </a:ext>
            </a:extLst>
          </p:cNvPr>
          <p:cNvSpPr/>
          <p:nvPr/>
        </p:nvSpPr>
        <p:spPr>
          <a:xfrm>
            <a:off x="4217867" y="1845615"/>
            <a:ext cx="170804" cy="226610"/>
          </a:xfrm>
          <a:custGeom>
            <a:avLst/>
            <a:gdLst>
              <a:gd name="connsiteX0" fmla="*/ 169983 w 170804"/>
              <a:gd name="connsiteY0" fmla="*/ 2235 h 226610"/>
              <a:gd name="connsiteX1" fmla="*/ 36633 w 170804"/>
              <a:gd name="connsiteY1" fmla="*/ 163102 h 226610"/>
              <a:gd name="connsiteX2" fmla="*/ 9116 w 170804"/>
              <a:gd name="connsiteY2" fmla="*/ 226602 h 226610"/>
              <a:gd name="connsiteX3" fmla="*/ 650 w 170804"/>
              <a:gd name="connsiteY3" fmla="*/ 167335 h 226610"/>
              <a:gd name="connsiteX4" fmla="*/ 23933 w 170804"/>
              <a:gd name="connsiteY4" fmla="*/ 120768 h 226610"/>
              <a:gd name="connsiteX5" fmla="*/ 89550 w 170804"/>
              <a:gd name="connsiteY5" fmla="*/ 72085 h 226610"/>
              <a:gd name="connsiteX6" fmla="*/ 169983 w 170804"/>
              <a:gd name="connsiteY6" fmla="*/ 2235 h 2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04" h="226610">
                <a:moveTo>
                  <a:pt x="169983" y="2235"/>
                </a:moveTo>
                <a:cubicBezTo>
                  <a:pt x="161164" y="17404"/>
                  <a:pt x="63444" y="125708"/>
                  <a:pt x="36633" y="163102"/>
                </a:cubicBezTo>
                <a:cubicBezTo>
                  <a:pt x="9822" y="200496"/>
                  <a:pt x="15113" y="225897"/>
                  <a:pt x="9116" y="226602"/>
                </a:cubicBezTo>
                <a:cubicBezTo>
                  <a:pt x="3119" y="227307"/>
                  <a:pt x="-1819" y="184974"/>
                  <a:pt x="650" y="167335"/>
                </a:cubicBezTo>
                <a:cubicBezTo>
                  <a:pt x="3119" y="149696"/>
                  <a:pt x="9116" y="136643"/>
                  <a:pt x="23933" y="120768"/>
                </a:cubicBezTo>
                <a:cubicBezTo>
                  <a:pt x="38750" y="104893"/>
                  <a:pt x="64856" y="90782"/>
                  <a:pt x="89550" y="72085"/>
                </a:cubicBezTo>
                <a:cubicBezTo>
                  <a:pt x="114244" y="53388"/>
                  <a:pt x="178802" y="-12934"/>
                  <a:pt x="169983" y="2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FCD1D3F5-E67E-44CE-B83B-0344770626AE}"/>
              </a:ext>
            </a:extLst>
          </p:cNvPr>
          <p:cNvSpPr/>
          <p:nvPr/>
        </p:nvSpPr>
        <p:spPr>
          <a:xfrm>
            <a:off x="4154367" y="1832915"/>
            <a:ext cx="170804" cy="226610"/>
          </a:xfrm>
          <a:custGeom>
            <a:avLst/>
            <a:gdLst>
              <a:gd name="connsiteX0" fmla="*/ 169983 w 170804"/>
              <a:gd name="connsiteY0" fmla="*/ 2235 h 226610"/>
              <a:gd name="connsiteX1" fmla="*/ 36633 w 170804"/>
              <a:gd name="connsiteY1" fmla="*/ 163102 h 226610"/>
              <a:gd name="connsiteX2" fmla="*/ 9116 w 170804"/>
              <a:gd name="connsiteY2" fmla="*/ 226602 h 226610"/>
              <a:gd name="connsiteX3" fmla="*/ 650 w 170804"/>
              <a:gd name="connsiteY3" fmla="*/ 167335 h 226610"/>
              <a:gd name="connsiteX4" fmla="*/ 23933 w 170804"/>
              <a:gd name="connsiteY4" fmla="*/ 120768 h 226610"/>
              <a:gd name="connsiteX5" fmla="*/ 89550 w 170804"/>
              <a:gd name="connsiteY5" fmla="*/ 72085 h 226610"/>
              <a:gd name="connsiteX6" fmla="*/ 169983 w 170804"/>
              <a:gd name="connsiteY6" fmla="*/ 2235 h 2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04" h="226610">
                <a:moveTo>
                  <a:pt x="169983" y="2235"/>
                </a:moveTo>
                <a:cubicBezTo>
                  <a:pt x="161164" y="17404"/>
                  <a:pt x="63444" y="125708"/>
                  <a:pt x="36633" y="163102"/>
                </a:cubicBezTo>
                <a:cubicBezTo>
                  <a:pt x="9822" y="200496"/>
                  <a:pt x="15113" y="225897"/>
                  <a:pt x="9116" y="226602"/>
                </a:cubicBezTo>
                <a:cubicBezTo>
                  <a:pt x="3119" y="227307"/>
                  <a:pt x="-1819" y="184974"/>
                  <a:pt x="650" y="167335"/>
                </a:cubicBezTo>
                <a:cubicBezTo>
                  <a:pt x="3119" y="149696"/>
                  <a:pt x="9116" y="136643"/>
                  <a:pt x="23933" y="120768"/>
                </a:cubicBezTo>
                <a:cubicBezTo>
                  <a:pt x="38750" y="104893"/>
                  <a:pt x="64856" y="90782"/>
                  <a:pt x="89550" y="72085"/>
                </a:cubicBezTo>
                <a:cubicBezTo>
                  <a:pt x="114244" y="53388"/>
                  <a:pt x="178802" y="-12934"/>
                  <a:pt x="169983" y="2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BCF8584-9D67-4C0F-8F0C-81A0840AF963}"/>
              </a:ext>
            </a:extLst>
          </p:cNvPr>
          <p:cNvSpPr/>
          <p:nvPr/>
        </p:nvSpPr>
        <p:spPr>
          <a:xfrm>
            <a:off x="4097217" y="1824448"/>
            <a:ext cx="170804" cy="226610"/>
          </a:xfrm>
          <a:custGeom>
            <a:avLst/>
            <a:gdLst>
              <a:gd name="connsiteX0" fmla="*/ 169983 w 170804"/>
              <a:gd name="connsiteY0" fmla="*/ 2235 h 226610"/>
              <a:gd name="connsiteX1" fmla="*/ 36633 w 170804"/>
              <a:gd name="connsiteY1" fmla="*/ 163102 h 226610"/>
              <a:gd name="connsiteX2" fmla="*/ 9116 w 170804"/>
              <a:gd name="connsiteY2" fmla="*/ 226602 h 226610"/>
              <a:gd name="connsiteX3" fmla="*/ 650 w 170804"/>
              <a:gd name="connsiteY3" fmla="*/ 167335 h 226610"/>
              <a:gd name="connsiteX4" fmla="*/ 23933 w 170804"/>
              <a:gd name="connsiteY4" fmla="*/ 120768 h 226610"/>
              <a:gd name="connsiteX5" fmla="*/ 89550 w 170804"/>
              <a:gd name="connsiteY5" fmla="*/ 72085 h 226610"/>
              <a:gd name="connsiteX6" fmla="*/ 169983 w 170804"/>
              <a:gd name="connsiteY6" fmla="*/ 2235 h 2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04" h="226610">
                <a:moveTo>
                  <a:pt x="169983" y="2235"/>
                </a:moveTo>
                <a:cubicBezTo>
                  <a:pt x="161164" y="17404"/>
                  <a:pt x="63444" y="125708"/>
                  <a:pt x="36633" y="163102"/>
                </a:cubicBezTo>
                <a:cubicBezTo>
                  <a:pt x="9822" y="200496"/>
                  <a:pt x="15113" y="225897"/>
                  <a:pt x="9116" y="226602"/>
                </a:cubicBezTo>
                <a:cubicBezTo>
                  <a:pt x="3119" y="227307"/>
                  <a:pt x="-1819" y="184974"/>
                  <a:pt x="650" y="167335"/>
                </a:cubicBezTo>
                <a:cubicBezTo>
                  <a:pt x="3119" y="149696"/>
                  <a:pt x="9116" y="136643"/>
                  <a:pt x="23933" y="120768"/>
                </a:cubicBezTo>
                <a:cubicBezTo>
                  <a:pt x="38750" y="104893"/>
                  <a:pt x="64856" y="90782"/>
                  <a:pt x="89550" y="72085"/>
                </a:cubicBezTo>
                <a:cubicBezTo>
                  <a:pt x="114244" y="53388"/>
                  <a:pt x="178802" y="-12934"/>
                  <a:pt x="169983" y="2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27D8731-11A9-4423-AD01-73A511A07AA7}"/>
              </a:ext>
            </a:extLst>
          </p:cNvPr>
          <p:cNvSpPr/>
          <p:nvPr/>
        </p:nvSpPr>
        <p:spPr>
          <a:xfrm>
            <a:off x="4037950" y="1801164"/>
            <a:ext cx="170804" cy="226610"/>
          </a:xfrm>
          <a:custGeom>
            <a:avLst/>
            <a:gdLst>
              <a:gd name="connsiteX0" fmla="*/ 169983 w 170804"/>
              <a:gd name="connsiteY0" fmla="*/ 2235 h 226610"/>
              <a:gd name="connsiteX1" fmla="*/ 36633 w 170804"/>
              <a:gd name="connsiteY1" fmla="*/ 163102 h 226610"/>
              <a:gd name="connsiteX2" fmla="*/ 9116 w 170804"/>
              <a:gd name="connsiteY2" fmla="*/ 226602 h 226610"/>
              <a:gd name="connsiteX3" fmla="*/ 650 w 170804"/>
              <a:gd name="connsiteY3" fmla="*/ 167335 h 226610"/>
              <a:gd name="connsiteX4" fmla="*/ 23933 w 170804"/>
              <a:gd name="connsiteY4" fmla="*/ 120768 h 226610"/>
              <a:gd name="connsiteX5" fmla="*/ 89550 w 170804"/>
              <a:gd name="connsiteY5" fmla="*/ 72085 h 226610"/>
              <a:gd name="connsiteX6" fmla="*/ 169983 w 170804"/>
              <a:gd name="connsiteY6" fmla="*/ 2235 h 2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04" h="226610">
                <a:moveTo>
                  <a:pt x="169983" y="2235"/>
                </a:moveTo>
                <a:cubicBezTo>
                  <a:pt x="161164" y="17404"/>
                  <a:pt x="63444" y="125708"/>
                  <a:pt x="36633" y="163102"/>
                </a:cubicBezTo>
                <a:cubicBezTo>
                  <a:pt x="9822" y="200496"/>
                  <a:pt x="15113" y="225897"/>
                  <a:pt x="9116" y="226602"/>
                </a:cubicBezTo>
                <a:cubicBezTo>
                  <a:pt x="3119" y="227307"/>
                  <a:pt x="-1819" y="184974"/>
                  <a:pt x="650" y="167335"/>
                </a:cubicBezTo>
                <a:cubicBezTo>
                  <a:pt x="3119" y="149696"/>
                  <a:pt x="9116" y="136643"/>
                  <a:pt x="23933" y="120768"/>
                </a:cubicBezTo>
                <a:cubicBezTo>
                  <a:pt x="38750" y="104893"/>
                  <a:pt x="64856" y="90782"/>
                  <a:pt x="89550" y="72085"/>
                </a:cubicBezTo>
                <a:cubicBezTo>
                  <a:pt x="114244" y="53388"/>
                  <a:pt x="178802" y="-12934"/>
                  <a:pt x="169983" y="2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7A8BDEC2-F3BB-4857-A7FA-7F88C9D2B987}"/>
              </a:ext>
            </a:extLst>
          </p:cNvPr>
          <p:cNvSpPr/>
          <p:nvPr/>
        </p:nvSpPr>
        <p:spPr>
          <a:xfrm>
            <a:off x="3982916" y="1769414"/>
            <a:ext cx="170804" cy="226610"/>
          </a:xfrm>
          <a:custGeom>
            <a:avLst/>
            <a:gdLst>
              <a:gd name="connsiteX0" fmla="*/ 169983 w 170804"/>
              <a:gd name="connsiteY0" fmla="*/ 2235 h 226610"/>
              <a:gd name="connsiteX1" fmla="*/ 36633 w 170804"/>
              <a:gd name="connsiteY1" fmla="*/ 163102 h 226610"/>
              <a:gd name="connsiteX2" fmla="*/ 9116 w 170804"/>
              <a:gd name="connsiteY2" fmla="*/ 226602 h 226610"/>
              <a:gd name="connsiteX3" fmla="*/ 650 w 170804"/>
              <a:gd name="connsiteY3" fmla="*/ 167335 h 226610"/>
              <a:gd name="connsiteX4" fmla="*/ 23933 w 170804"/>
              <a:gd name="connsiteY4" fmla="*/ 120768 h 226610"/>
              <a:gd name="connsiteX5" fmla="*/ 89550 w 170804"/>
              <a:gd name="connsiteY5" fmla="*/ 72085 h 226610"/>
              <a:gd name="connsiteX6" fmla="*/ 169983 w 170804"/>
              <a:gd name="connsiteY6" fmla="*/ 2235 h 2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04" h="226610">
                <a:moveTo>
                  <a:pt x="169983" y="2235"/>
                </a:moveTo>
                <a:cubicBezTo>
                  <a:pt x="161164" y="17404"/>
                  <a:pt x="63444" y="125708"/>
                  <a:pt x="36633" y="163102"/>
                </a:cubicBezTo>
                <a:cubicBezTo>
                  <a:pt x="9822" y="200496"/>
                  <a:pt x="15113" y="225897"/>
                  <a:pt x="9116" y="226602"/>
                </a:cubicBezTo>
                <a:cubicBezTo>
                  <a:pt x="3119" y="227307"/>
                  <a:pt x="-1819" y="184974"/>
                  <a:pt x="650" y="167335"/>
                </a:cubicBezTo>
                <a:cubicBezTo>
                  <a:pt x="3119" y="149696"/>
                  <a:pt x="9116" y="136643"/>
                  <a:pt x="23933" y="120768"/>
                </a:cubicBezTo>
                <a:cubicBezTo>
                  <a:pt x="38750" y="104893"/>
                  <a:pt x="64856" y="90782"/>
                  <a:pt x="89550" y="72085"/>
                </a:cubicBezTo>
                <a:cubicBezTo>
                  <a:pt x="114244" y="53388"/>
                  <a:pt x="178802" y="-12934"/>
                  <a:pt x="169983" y="2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CC903DB5-CC45-4AAF-A657-1F435F489FE3}"/>
              </a:ext>
            </a:extLst>
          </p:cNvPr>
          <p:cNvSpPr/>
          <p:nvPr/>
        </p:nvSpPr>
        <p:spPr>
          <a:xfrm>
            <a:off x="3927883" y="1746131"/>
            <a:ext cx="170804" cy="226610"/>
          </a:xfrm>
          <a:custGeom>
            <a:avLst/>
            <a:gdLst>
              <a:gd name="connsiteX0" fmla="*/ 169983 w 170804"/>
              <a:gd name="connsiteY0" fmla="*/ 2235 h 226610"/>
              <a:gd name="connsiteX1" fmla="*/ 36633 w 170804"/>
              <a:gd name="connsiteY1" fmla="*/ 163102 h 226610"/>
              <a:gd name="connsiteX2" fmla="*/ 9116 w 170804"/>
              <a:gd name="connsiteY2" fmla="*/ 226602 h 226610"/>
              <a:gd name="connsiteX3" fmla="*/ 650 w 170804"/>
              <a:gd name="connsiteY3" fmla="*/ 167335 h 226610"/>
              <a:gd name="connsiteX4" fmla="*/ 23933 w 170804"/>
              <a:gd name="connsiteY4" fmla="*/ 120768 h 226610"/>
              <a:gd name="connsiteX5" fmla="*/ 89550 w 170804"/>
              <a:gd name="connsiteY5" fmla="*/ 72085 h 226610"/>
              <a:gd name="connsiteX6" fmla="*/ 169983 w 170804"/>
              <a:gd name="connsiteY6" fmla="*/ 2235 h 2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04" h="226610">
                <a:moveTo>
                  <a:pt x="169983" y="2235"/>
                </a:moveTo>
                <a:cubicBezTo>
                  <a:pt x="161164" y="17404"/>
                  <a:pt x="63444" y="125708"/>
                  <a:pt x="36633" y="163102"/>
                </a:cubicBezTo>
                <a:cubicBezTo>
                  <a:pt x="9822" y="200496"/>
                  <a:pt x="15113" y="225897"/>
                  <a:pt x="9116" y="226602"/>
                </a:cubicBezTo>
                <a:cubicBezTo>
                  <a:pt x="3119" y="227307"/>
                  <a:pt x="-1819" y="184974"/>
                  <a:pt x="650" y="167335"/>
                </a:cubicBezTo>
                <a:cubicBezTo>
                  <a:pt x="3119" y="149696"/>
                  <a:pt x="9116" y="136643"/>
                  <a:pt x="23933" y="120768"/>
                </a:cubicBezTo>
                <a:cubicBezTo>
                  <a:pt x="38750" y="104893"/>
                  <a:pt x="64856" y="90782"/>
                  <a:pt x="89550" y="72085"/>
                </a:cubicBezTo>
                <a:cubicBezTo>
                  <a:pt x="114244" y="53388"/>
                  <a:pt x="178802" y="-12934"/>
                  <a:pt x="169983" y="2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F4C8087-2832-4A0C-96D4-EC427AAFEC18}"/>
              </a:ext>
            </a:extLst>
          </p:cNvPr>
          <p:cNvSpPr/>
          <p:nvPr/>
        </p:nvSpPr>
        <p:spPr>
          <a:xfrm>
            <a:off x="3883433" y="1710148"/>
            <a:ext cx="170804" cy="226610"/>
          </a:xfrm>
          <a:custGeom>
            <a:avLst/>
            <a:gdLst>
              <a:gd name="connsiteX0" fmla="*/ 169983 w 170804"/>
              <a:gd name="connsiteY0" fmla="*/ 2235 h 226610"/>
              <a:gd name="connsiteX1" fmla="*/ 36633 w 170804"/>
              <a:gd name="connsiteY1" fmla="*/ 163102 h 226610"/>
              <a:gd name="connsiteX2" fmla="*/ 9116 w 170804"/>
              <a:gd name="connsiteY2" fmla="*/ 226602 h 226610"/>
              <a:gd name="connsiteX3" fmla="*/ 650 w 170804"/>
              <a:gd name="connsiteY3" fmla="*/ 167335 h 226610"/>
              <a:gd name="connsiteX4" fmla="*/ 23933 w 170804"/>
              <a:gd name="connsiteY4" fmla="*/ 120768 h 226610"/>
              <a:gd name="connsiteX5" fmla="*/ 89550 w 170804"/>
              <a:gd name="connsiteY5" fmla="*/ 72085 h 226610"/>
              <a:gd name="connsiteX6" fmla="*/ 169983 w 170804"/>
              <a:gd name="connsiteY6" fmla="*/ 2235 h 22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04" h="226610">
                <a:moveTo>
                  <a:pt x="169983" y="2235"/>
                </a:moveTo>
                <a:cubicBezTo>
                  <a:pt x="161164" y="17404"/>
                  <a:pt x="63444" y="125708"/>
                  <a:pt x="36633" y="163102"/>
                </a:cubicBezTo>
                <a:cubicBezTo>
                  <a:pt x="9822" y="200496"/>
                  <a:pt x="15113" y="225897"/>
                  <a:pt x="9116" y="226602"/>
                </a:cubicBezTo>
                <a:cubicBezTo>
                  <a:pt x="3119" y="227307"/>
                  <a:pt x="-1819" y="184974"/>
                  <a:pt x="650" y="167335"/>
                </a:cubicBezTo>
                <a:cubicBezTo>
                  <a:pt x="3119" y="149696"/>
                  <a:pt x="9116" y="136643"/>
                  <a:pt x="23933" y="120768"/>
                </a:cubicBezTo>
                <a:cubicBezTo>
                  <a:pt x="38750" y="104893"/>
                  <a:pt x="64856" y="90782"/>
                  <a:pt x="89550" y="72085"/>
                </a:cubicBezTo>
                <a:cubicBezTo>
                  <a:pt x="114244" y="53388"/>
                  <a:pt x="178802" y="-12934"/>
                  <a:pt x="169983" y="22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AB5E280-287E-4EEF-A6BF-F693A5AE786B}"/>
              </a:ext>
            </a:extLst>
          </p:cNvPr>
          <p:cNvSpPr/>
          <p:nvPr/>
        </p:nvSpPr>
        <p:spPr>
          <a:xfrm>
            <a:off x="3432977" y="1713887"/>
            <a:ext cx="510742" cy="540763"/>
          </a:xfrm>
          <a:custGeom>
            <a:avLst/>
            <a:gdLst>
              <a:gd name="connsiteX0" fmla="*/ 510373 w 510742"/>
              <a:gd name="connsiteY0" fmla="*/ 2730 h 540763"/>
              <a:gd name="connsiteX1" fmla="*/ 379140 w 510742"/>
              <a:gd name="connsiteY1" fmla="*/ 320230 h 540763"/>
              <a:gd name="connsiteX2" fmla="*/ 311406 w 510742"/>
              <a:gd name="connsiteY2" fmla="*/ 453580 h 540763"/>
              <a:gd name="connsiteX3" fmla="*/ 254256 w 510742"/>
              <a:gd name="connsiteY3" fmla="*/ 491680 h 540763"/>
              <a:gd name="connsiteX4" fmla="*/ 148423 w 510742"/>
              <a:gd name="connsiteY4" fmla="*/ 529780 h 540763"/>
              <a:gd name="connsiteX5" fmla="*/ 78573 w 510742"/>
              <a:gd name="connsiteY5" fmla="*/ 529780 h 540763"/>
              <a:gd name="connsiteX6" fmla="*/ 256 w 510742"/>
              <a:gd name="connsiteY6" fmla="*/ 402780 h 540763"/>
              <a:gd name="connsiteX7" fmla="*/ 106090 w 510742"/>
              <a:gd name="connsiteY7" fmla="*/ 508613 h 540763"/>
              <a:gd name="connsiteX8" fmla="*/ 264840 w 510742"/>
              <a:gd name="connsiteY8" fmla="*/ 521313 h 540763"/>
              <a:gd name="connsiteX9" fmla="*/ 315640 w 510742"/>
              <a:gd name="connsiteY9" fmla="*/ 470513 h 540763"/>
              <a:gd name="connsiteX10" fmla="*/ 349506 w 510742"/>
              <a:gd name="connsiteY10" fmla="*/ 349863 h 540763"/>
              <a:gd name="connsiteX11" fmla="*/ 381256 w 510742"/>
              <a:gd name="connsiteY11" fmla="*/ 241913 h 540763"/>
              <a:gd name="connsiteX12" fmla="*/ 417240 w 510742"/>
              <a:gd name="connsiteY12" fmla="*/ 169946 h 540763"/>
              <a:gd name="connsiteX13" fmla="*/ 510373 w 510742"/>
              <a:gd name="connsiteY13" fmla="*/ 2730 h 54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0742" h="540763">
                <a:moveTo>
                  <a:pt x="510373" y="2730"/>
                </a:moveTo>
                <a:cubicBezTo>
                  <a:pt x="504023" y="27777"/>
                  <a:pt x="412301" y="245088"/>
                  <a:pt x="379140" y="320230"/>
                </a:cubicBezTo>
                <a:cubicBezTo>
                  <a:pt x="345979" y="395372"/>
                  <a:pt x="332220" y="425005"/>
                  <a:pt x="311406" y="453580"/>
                </a:cubicBezTo>
                <a:cubicBezTo>
                  <a:pt x="290592" y="482155"/>
                  <a:pt x="281420" y="478980"/>
                  <a:pt x="254256" y="491680"/>
                </a:cubicBezTo>
                <a:cubicBezTo>
                  <a:pt x="227092" y="504380"/>
                  <a:pt x="177703" y="523430"/>
                  <a:pt x="148423" y="529780"/>
                </a:cubicBezTo>
                <a:cubicBezTo>
                  <a:pt x="119143" y="536130"/>
                  <a:pt x="103267" y="550947"/>
                  <a:pt x="78573" y="529780"/>
                </a:cubicBezTo>
                <a:cubicBezTo>
                  <a:pt x="53878" y="508613"/>
                  <a:pt x="-4330" y="406308"/>
                  <a:pt x="256" y="402780"/>
                </a:cubicBezTo>
                <a:cubicBezTo>
                  <a:pt x="4842" y="399252"/>
                  <a:pt x="61993" y="488858"/>
                  <a:pt x="106090" y="508613"/>
                </a:cubicBezTo>
                <a:cubicBezTo>
                  <a:pt x="150187" y="528369"/>
                  <a:pt x="229915" y="527663"/>
                  <a:pt x="264840" y="521313"/>
                </a:cubicBezTo>
                <a:cubicBezTo>
                  <a:pt x="299765" y="514963"/>
                  <a:pt x="301529" y="499088"/>
                  <a:pt x="315640" y="470513"/>
                </a:cubicBezTo>
                <a:cubicBezTo>
                  <a:pt x="329751" y="441938"/>
                  <a:pt x="338570" y="387963"/>
                  <a:pt x="349506" y="349863"/>
                </a:cubicBezTo>
                <a:cubicBezTo>
                  <a:pt x="360442" y="311763"/>
                  <a:pt x="369967" y="271899"/>
                  <a:pt x="381256" y="241913"/>
                </a:cubicBezTo>
                <a:cubicBezTo>
                  <a:pt x="392545" y="211927"/>
                  <a:pt x="395015" y="207693"/>
                  <a:pt x="417240" y="169946"/>
                </a:cubicBezTo>
                <a:cubicBezTo>
                  <a:pt x="439465" y="132199"/>
                  <a:pt x="516723" y="-22317"/>
                  <a:pt x="510373" y="27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6EB4C735-88C8-4B4A-BFA8-084C16E76599}"/>
              </a:ext>
            </a:extLst>
          </p:cNvPr>
          <p:cNvSpPr/>
          <p:nvPr/>
        </p:nvSpPr>
        <p:spPr>
          <a:xfrm>
            <a:off x="3351985" y="1073772"/>
            <a:ext cx="262436" cy="1092139"/>
          </a:xfrm>
          <a:custGeom>
            <a:avLst/>
            <a:gdLst>
              <a:gd name="connsiteX0" fmla="*/ 261165 w 262436"/>
              <a:gd name="connsiteY0" fmla="*/ 1495 h 1092139"/>
              <a:gd name="connsiteX1" fmla="*/ 32565 w 262436"/>
              <a:gd name="connsiteY1" fmla="*/ 416361 h 1092139"/>
              <a:gd name="connsiteX2" fmla="*/ 5048 w 262436"/>
              <a:gd name="connsiteY2" fmla="*/ 759261 h 1092139"/>
              <a:gd name="connsiteX3" fmla="*/ 66432 w 262436"/>
              <a:gd name="connsiteY3" fmla="*/ 1002678 h 1092139"/>
              <a:gd name="connsiteX4" fmla="*/ 155332 w 262436"/>
              <a:gd name="connsiteY4" fmla="*/ 1091578 h 1092139"/>
              <a:gd name="connsiteX5" fmla="*/ 36798 w 262436"/>
              <a:gd name="connsiteY5" fmla="*/ 1023845 h 1092139"/>
              <a:gd name="connsiteX6" fmla="*/ 49498 w 262436"/>
              <a:gd name="connsiteY6" fmla="*/ 735978 h 1092139"/>
              <a:gd name="connsiteX7" fmla="*/ 49498 w 262436"/>
              <a:gd name="connsiteY7" fmla="*/ 399428 h 1092139"/>
              <a:gd name="connsiteX8" fmla="*/ 121465 w 262436"/>
              <a:gd name="connsiteY8" fmla="*/ 280895 h 1092139"/>
              <a:gd name="connsiteX9" fmla="*/ 261165 w 262436"/>
              <a:gd name="connsiteY9" fmla="*/ 1495 h 10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436" h="1092139">
                <a:moveTo>
                  <a:pt x="261165" y="1495"/>
                </a:moveTo>
                <a:cubicBezTo>
                  <a:pt x="246348" y="24073"/>
                  <a:pt x="75251" y="290067"/>
                  <a:pt x="32565" y="416361"/>
                </a:cubicBezTo>
                <a:cubicBezTo>
                  <a:pt x="-10121" y="542655"/>
                  <a:pt x="-597" y="661542"/>
                  <a:pt x="5048" y="759261"/>
                </a:cubicBezTo>
                <a:cubicBezTo>
                  <a:pt x="10692" y="856981"/>
                  <a:pt x="41385" y="947292"/>
                  <a:pt x="66432" y="1002678"/>
                </a:cubicBezTo>
                <a:cubicBezTo>
                  <a:pt x="91479" y="1058064"/>
                  <a:pt x="160271" y="1088050"/>
                  <a:pt x="155332" y="1091578"/>
                </a:cubicBezTo>
                <a:cubicBezTo>
                  <a:pt x="150393" y="1095106"/>
                  <a:pt x="54437" y="1083112"/>
                  <a:pt x="36798" y="1023845"/>
                </a:cubicBezTo>
                <a:cubicBezTo>
                  <a:pt x="19159" y="964578"/>
                  <a:pt x="47381" y="840047"/>
                  <a:pt x="49498" y="735978"/>
                </a:cubicBezTo>
                <a:cubicBezTo>
                  <a:pt x="51615" y="631909"/>
                  <a:pt x="37503" y="475275"/>
                  <a:pt x="49498" y="399428"/>
                </a:cubicBezTo>
                <a:cubicBezTo>
                  <a:pt x="61492" y="323581"/>
                  <a:pt x="85834" y="343337"/>
                  <a:pt x="121465" y="280895"/>
                </a:cubicBezTo>
                <a:cubicBezTo>
                  <a:pt x="157096" y="218453"/>
                  <a:pt x="275982" y="-21083"/>
                  <a:pt x="261165" y="14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43D1394-3853-4209-B83C-EDC680B83CEE}"/>
              </a:ext>
            </a:extLst>
          </p:cNvPr>
          <p:cNvSpPr/>
          <p:nvPr/>
        </p:nvSpPr>
        <p:spPr>
          <a:xfrm>
            <a:off x="3520003" y="440530"/>
            <a:ext cx="1209267" cy="686701"/>
          </a:xfrm>
          <a:custGeom>
            <a:avLst/>
            <a:gdLst>
              <a:gd name="connsiteX0" fmla="*/ 1208630 w 1209267"/>
              <a:gd name="connsiteY0" fmla="*/ 3970 h 686701"/>
              <a:gd name="connsiteX1" fmla="*/ 1153597 w 1209267"/>
              <a:gd name="connsiteY1" fmla="*/ 12437 h 686701"/>
              <a:gd name="connsiteX2" fmla="*/ 1157830 w 1209267"/>
              <a:gd name="connsiteY2" fmla="*/ 44187 h 686701"/>
              <a:gd name="connsiteX3" fmla="*/ 1024480 w 1209267"/>
              <a:gd name="connsiteY3" fmla="*/ 63237 h 686701"/>
              <a:gd name="connsiteX4" fmla="*/ 541880 w 1209267"/>
              <a:gd name="connsiteY4" fmla="*/ 232570 h 686701"/>
              <a:gd name="connsiteX5" fmla="*/ 207447 w 1209267"/>
              <a:gd name="connsiteY5" fmla="*/ 531020 h 686701"/>
              <a:gd name="connsiteX6" fmla="*/ 91030 w 1209267"/>
              <a:gd name="connsiteY6" fmla="*/ 641087 h 686701"/>
              <a:gd name="connsiteX7" fmla="*/ 14 w 1209267"/>
              <a:gd name="connsiteY7" fmla="*/ 685537 h 686701"/>
              <a:gd name="connsiteX8" fmla="*/ 97380 w 1209267"/>
              <a:gd name="connsiteY8" fmla="*/ 660137 h 686701"/>
              <a:gd name="connsiteX9" fmla="*/ 177814 w 1209267"/>
              <a:gd name="connsiteY9" fmla="*/ 524670 h 686701"/>
              <a:gd name="connsiteX10" fmla="*/ 438164 w 1209267"/>
              <a:gd name="connsiteY10" fmla="*/ 274903 h 686701"/>
              <a:gd name="connsiteX11" fmla="*/ 700630 w 1209267"/>
              <a:gd name="connsiteY11" fmla="*/ 154253 h 686701"/>
              <a:gd name="connsiteX12" fmla="*/ 988497 w 1209267"/>
              <a:gd name="connsiteY12" fmla="*/ 120387 h 686701"/>
              <a:gd name="connsiteX13" fmla="*/ 1111264 w 1209267"/>
              <a:gd name="connsiteY13" fmla="*/ 73820 h 686701"/>
              <a:gd name="connsiteX14" fmla="*/ 1208630 w 1209267"/>
              <a:gd name="connsiteY14" fmla="*/ 3970 h 6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9267" h="686701">
                <a:moveTo>
                  <a:pt x="1208630" y="3970"/>
                </a:moveTo>
                <a:cubicBezTo>
                  <a:pt x="1215685" y="-6260"/>
                  <a:pt x="1162064" y="5734"/>
                  <a:pt x="1153597" y="12437"/>
                </a:cubicBezTo>
                <a:cubicBezTo>
                  <a:pt x="1145130" y="19140"/>
                  <a:pt x="1179349" y="35720"/>
                  <a:pt x="1157830" y="44187"/>
                </a:cubicBezTo>
                <a:cubicBezTo>
                  <a:pt x="1136311" y="52654"/>
                  <a:pt x="1127138" y="31840"/>
                  <a:pt x="1024480" y="63237"/>
                </a:cubicBezTo>
                <a:cubicBezTo>
                  <a:pt x="921822" y="94634"/>
                  <a:pt x="678052" y="154606"/>
                  <a:pt x="541880" y="232570"/>
                </a:cubicBezTo>
                <a:cubicBezTo>
                  <a:pt x="405708" y="310534"/>
                  <a:pt x="282589" y="462934"/>
                  <a:pt x="207447" y="531020"/>
                </a:cubicBezTo>
                <a:cubicBezTo>
                  <a:pt x="132305" y="599106"/>
                  <a:pt x="125602" y="615334"/>
                  <a:pt x="91030" y="641087"/>
                </a:cubicBezTo>
                <a:cubicBezTo>
                  <a:pt x="56458" y="666840"/>
                  <a:pt x="-1044" y="682362"/>
                  <a:pt x="14" y="685537"/>
                </a:cubicBezTo>
                <a:cubicBezTo>
                  <a:pt x="1072" y="688712"/>
                  <a:pt x="67747" y="686948"/>
                  <a:pt x="97380" y="660137"/>
                </a:cubicBezTo>
                <a:cubicBezTo>
                  <a:pt x="127013" y="633326"/>
                  <a:pt x="121017" y="588876"/>
                  <a:pt x="177814" y="524670"/>
                </a:cubicBezTo>
                <a:cubicBezTo>
                  <a:pt x="234611" y="460464"/>
                  <a:pt x="351028" y="336639"/>
                  <a:pt x="438164" y="274903"/>
                </a:cubicBezTo>
                <a:cubicBezTo>
                  <a:pt x="525300" y="213167"/>
                  <a:pt x="608908" y="180006"/>
                  <a:pt x="700630" y="154253"/>
                </a:cubicBezTo>
                <a:cubicBezTo>
                  <a:pt x="792352" y="128500"/>
                  <a:pt x="920058" y="133792"/>
                  <a:pt x="988497" y="120387"/>
                </a:cubicBezTo>
                <a:cubicBezTo>
                  <a:pt x="1056936" y="106982"/>
                  <a:pt x="1075986" y="91106"/>
                  <a:pt x="1111264" y="73820"/>
                </a:cubicBezTo>
                <a:cubicBezTo>
                  <a:pt x="1146542" y="56534"/>
                  <a:pt x="1201575" y="14200"/>
                  <a:pt x="1208630" y="39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6D50B8C-870C-4AF9-BF18-8DC2C867447D}"/>
              </a:ext>
            </a:extLst>
          </p:cNvPr>
          <p:cNvSpPr/>
          <p:nvPr/>
        </p:nvSpPr>
        <p:spPr>
          <a:xfrm>
            <a:off x="4614276" y="118522"/>
            <a:ext cx="171744" cy="407176"/>
          </a:xfrm>
          <a:custGeom>
            <a:avLst/>
            <a:gdLst>
              <a:gd name="connsiteX0" fmla="*/ 150341 w 171744"/>
              <a:gd name="connsiteY0" fmla="*/ 11 h 407176"/>
              <a:gd name="connsiteX1" fmla="*/ 127057 w 171744"/>
              <a:gd name="connsiteY1" fmla="*/ 107961 h 407176"/>
              <a:gd name="connsiteX2" fmla="*/ 171507 w 171744"/>
              <a:gd name="connsiteY2" fmla="*/ 205328 h 407176"/>
              <a:gd name="connsiteX3" fmla="*/ 103774 w 171744"/>
              <a:gd name="connsiteY3" fmla="*/ 332328 h 407176"/>
              <a:gd name="connsiteX4" fmla="*/ 57 w 171744"/>
              <a:gd name="connsiteY4" fmla="*/ 406411 h 407176"/>
              <a:gd name="connsiteX5" fmla="*/ 118591 w 171744"/>
              <a:gd name="connsiteY5" fmla="*/ 287878 h 407176"/>
              <a:gd name="connsiteX6" fmla="*/ 91074 w 171744"/>
              <a:gd name="connsiteY6" fmla="*/ 228611 h 407176"/>
              <a:gd name="connsiteX7" fmla="*/ 93191 w 171744"/>
              <a:gd name="connsiteY7" fmla="*/ 114311 h 407176"/>
              <a:gd name="connsiteX8" fmla="*/ 150341 w 171744"/>
              <a:gd name="connsiteY8" fmla="*/ 11 h 40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44" h="407176">
                <a:moveTo>
                  <a:pt x="150341" y="11"/>
                </a:moveTo>
                <a:cubicBezTo>
                  <a:pt x="155985" y="-1047"/>
                  <a:pt x="123529" y="73742"/>
                  <a:pt x="127057" y="107961"/>
                </a:cubicBezTo>
                <a:cubicBezTo>
                  <a:pt x="130585" y="142180"/>
                  <a:pt x="175387" y="167934"/>
                  <a:pt x="171507" y="205328"/>
                </a:cubicBezTo>
                <a:cubicBezTo>
                  <a:pt x="167627" y="242722"/>
                  <a:pt x="132349" y="298814"/>
                  <a:pt x="103774" y="332328"/>
                </a:cubicBezTo>
                <a:cubicBezTo>
                  <a:pt x="75199" y="365842"/>
                  <a:pt x="-2412" y="413819"/>
                  <a:pt x="57" y="406411"/>
                </a:cubicBezTo>
                <a:cubicBezTo>
                  <a:pt x="2526" y="399003"/>
                  <a:pt x="103421" y="317511"/>
                  <a:pt x="118591" y="287878"/>
                </a:cubicBezTo>
                <a:cubicBezTo>
                  <a:pt x="133760" y="258245"/>
                  <a:pt x="95307" y="257539"/>
                  <a:pt x="91074" y="228611"/>
                </a:cubicBezTo>
                <a:cubicBezTo>
                  <a:pt x="86841" y="199683"/>
                  <a:pt x="85783" y="147825"/>
                  <a:pt x="93191" y="114311"/>
                </a:cubicBezTo>
                <a:cubicBezTo>
                  <a:pt x="100599" y="80797"/>
                  <a:pt x="144697" y="1069"/>
                  <a:pt x="150341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E29F2BB-41A3-4CC3-AD5A-75CE8E980F45}"/>
              </a:ext>
            </a:extLst>
          </p:cNvPr>
          <p:cNvGrpSpPr/>
          <p:nvPr/>
        </p:nvGrpSpPr>
        <p:grpSpPr>
          <a:xfrm>
            <a:off x="4752926" y="115108"/>
            <a:ext cx="208575" cy="268873"/>
            <a:chOff x="4752926" y="115108"/>
            <a:chExt cx="208575" cy="268873"/>
          </a:xfrm>
        </p:grpSpPr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19A8CFF9-39B1-449E-B15E-186506C6F772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A73DAADB-96E9-4C2F-9724-B952C745F770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ED8CEB6-CF09-48A5-9124-6D07A52A7F23}"/>
              </a:ext>
            </a:extLst>
          </p:cNvPr>
          <p:cNvGrpSpPr/>
          <p:nvPr/>
        </p:nvGrpSpPr>
        <p:grpSpPr>
          <a:xfrm>
            <a:off x="4877809" y="89708"/>
            <a:ext cx="208575" cy="268873"/>
            <a:chOff x="4752926" y="115108"/>
            <a:chExt cx="208575" cy="268873"/>
          </a:xfrm>
        </p:grpSpPr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464EAF62-5576-4F7A-B4A9-CD27906759AF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6A2F9A44-C1D5-482D-9246-5410B3A4AF80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CEEC248-D18A-4FD8-B362-DEB46F3DF8F0}"/>
              </a:ext>
            </a:extLst>
          </p:cNvPr>
          <p:cNvGrpSpPr/>
          <p:nvPr/>
        </p:nvGrpSpPr>
        <p:grpSpPr>
          <a:xfrm>
            <a:off x="5023859" y="43141"/>
            <a:ext cx="208575" cy="268873"/>
            <a:chOff x="4752926" y="115108"/>
            <a:chExt cx="208575" cy="268873"/>
          </a:xfrm>
        </p:grpSpPr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BA907DD7-1A19-4BED-9D09-363C2A20ECF8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E32F04B3-85FE-4DA6-AE58-AFE517BD7D24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6612280-0518-4B00-AFF4-C34450EB4EAC}"/>
              </a:ext>
            </a:extLst>
          </p:cNvPr>
          <p:cNvGrpSpPr/>
          <p:nvPr/>
        </p:nvGrpSpPr>
        <p:grpSpPr>
          <a:xfrm>
            <a:off x="5169909" y="72774"/>
            <a:ext cx="208575" cy="268873"/>
            <a:chOff x="4752926" y="115108"/>
            <a:chExt cx="208575" cy="268873"/>
          </a:xfrm>
        </p:grpSpPr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8FC5E6A6-D259-4872-A554-4FD408ABB020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25FC8415-72B2-4856-A97F-CB068C01C657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28FC572A-BD5D-446B-8A54-E0D0E5B7AF89}"/>
              </a:ext>
            </a:extLst>
          </p:cNvPr>
          <p:cNvGrpSpPr/>
          <p:nvPr/>
        </p:nvGrpSpPr>
        <p:grpSpPr>
          <a:xfrm>
            <a:off x="5332892" y="41024"/>
            <a:ext cx="208575" cy="268873"/>
            <a:chOff x="4752926" y="115108"/>
            <a:chExt cx="208575" cy="268873"/>
          </a:xfrm>
        </p:grpSpPr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56126485-E688-43A0-8129-E8F7E0867BCB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4BBE35C9-21CA-4508-B969-34A672719CDB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36CB0502-0450-4288-B23C-EF4EF89A00E4}"/>
              </a:ext>
            </a:extLst>
          </p:cNvPr>
          <p:cNvGrpSpPr/>
          <p:nvPr/>
        </p:nvGrpSpPr>
        <p:grpSpPr>
          <a:xfrm>
            <a:off x="5464125" y="62191"/>
            <a:ext cx="208575" cy="268873"/>
            <a:chOff x="4752926" y="115108"/>
            <a:chExt cx="208575" cy="268873"/>
          </a:xfrm>
        </p:grpSpPr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6A94BD54-F012-4144-93C1-D7426A1C8D5B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C934E007-7A13-485D-B048-60BAF6D83D0F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0576DD1-5D87-45D4-8145-C325D67BE3BE}"/>
              </a:ext>
            </a:extLst>
          </p:cNvPr>
          <p:cNvGrpSpPr/>
          <p:nvPr/>
        </p:nvGrpSpPr>
        <p:grpSpPr>
          <a:xfrm>
            <a:off x="5608058" y="129924"/>
            <a:ext cx="208575" cy="268873"/>
            <a:chOff x="4752926" y="115108"/>
            <a:chExt cx="208575" cy="268873"/>
          </a:xfrm>
        </p:grpSpPr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718A7546-F0EF-42B7-BB80-F807C2EC4643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34024087-AD45-4AA1-BF18-5A0F44E13DCF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09EAAECC-1B3B-4C0D-960D-69DE2A6258E5}"/>
              </a:ext>
            </a:extLst>
          </p:cNvPr>
          <p:cNvGrpSpPr/>
          <p:nvPr/>
        </p:nvGrpSpPr>
        <p:grpSpPr>
          <a:xfrm>
            <a:off x="5671558" y="220940"/>
            <a:ext cx="208575" cy="268873"/>
            <a:chOff x="4752926" y="115108"/>
            <a:chExt cx="208575" cy="268873"/>
          </a:xfrm>
        </p:grpSpPr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47885ADF-B232-492F-9C82-241BF7AEA925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4E47D4D4-6B3B-4902-8C5A-9237C4FF32C3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EEC09AE-BD86-4A7D-A2A8-AC50BBB3D9A0}"/>
              </a:ext>
            </a:extLst>
          </p:cNvPr>
          <p:cNvGrpSpPr/>
          <p:nvPr/>
        </p:nvGrpSpPr>
        <p:grpSpPr>
          <a:xfrm>
            <a:off x="5762575" y="303490"/>
            <a:ext cx="208575" cy="268873"/>
            <a:chOff x="4752926" y="115108"/>
            <a:chExt cx="208575" cy="268873"/>
          </a:xfrm>
        </p:grpSpPr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D16B08E5-C398-4221-A923-46ADE3C9ED08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7E82E198-EE1F-4C17-BF48-AEF9B1EF33CB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0017D2C0-6334-4CCE-95C7-06F2784DB686}"/>
              </a:ext>
            </a:extLst>
          </p:cNvPr>
          <p:cNvGrpSpPr/>
          <p:nvPr/>
        </p:nvGrpSpPr>
        <p:grpSpPr>
          <a:xfrm>
            <a:off x="5830308" y="364873"/>
            <a:ext cx="208575" cy="268873"/>
            <a:chOff x="4752926" y="115108"/>
            <a:chExt cx="208575" cy="268873"/>
          </a:xfrm>
        </p:grpSpPr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0A2CA090-5D46-4439-BF8E-7091DA881E3E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2EEFAEF4-36BE-4374-8E7B-4B591B16F66B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808262D-0EE5-47D7-8436-11B5FF4CC474}"/>
              </a:ext>
            </a:extLst>
          </p:cNvPr>
          <p:cNvGrpSpPr/>
          <p:nvPr/>
        </p:nvGrpSpPr>
        <p:grpSpPr>
          <a:xfrm>
            <a:off x="5914975" y="508807"/>
            <a:ext cx="208575" cy="268873"/>
            <a:chOff x="4752926" y="115108"/>
            <a:chExt cx="208575" cy="268873"/>
          </a:xfrm>
        </p:grpSpPr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87D7F6CF-AA96-4DFF-9CA1-0CAF044F9AC6}"/>
                </a:ext>
              </a:extLst>
            </p:cNvPr>
            <p:cNvSpPr/>
            <p:nvPr/>
          </p:nvSpPr>
          <p:spPr>
            <a:xfrm>
              <a:off x="4803726" y="117225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E56ABEEE-3CAD-4C03-8E7E-36D945352AB6}"/>
                </a:ext>
              </a:extLst>
            </p:cNvPr>
            <p:cNvSpPr/>
            <p:nvPr/>
          </p:nvSpPr>
          <p:spPr>
            <a:xfrm>
              <a:off x="4752926" y="115108"/>
              <a:ext cx="157775" cy="266756"/>
            </a:xfrm>
            <a:custGeom>
              <a:avLst/>
              <a:gdLst>
                <a:gd name="connsiteX0" fmla="*/ 1107 w 157775"/>
                <a:gd name="connsiteY0" fmla="*/ 1308 h 266756"/>
                <a:gd name="connsiteX1" fmla="*/ 157741 w 157775"/>
                <a:gd name="connsiteY1" fmla="*/ 100792 h 266756"/>
                <a:gd name="connsiteX2" fmla="*/ 15924 w 157775"/>
                <a:gd name="connsiteY2" fmla="*/ 261658 h 266756"/>
                <a:gd name="connsiteX3" fmla="*/ 85774 w 157775"/>
                <a:gd name="connsiteY3" fmla="*/ 219325 h 266756"/>
                <a:gd name="connsiteX4" fmla="*/ 106941 w 157775"/>
                <a:gd name="connsiteY4" fmla="*/ 145242 h 266756"/>
                <a:gd name="connsiteX5" fmla="*/ 102707 w 157775"/>
                <a:gd name="connsiteY5" fmla="*/ 119842 h 266756"/>
                <a:gd name="connsiteX6" fmla="*/ 104824 w 157775"/>
                <a:gd name="connsiteY6" fmla="*/ 73275 h 266756"/>
                <a:gd name="connsiteX7" fmla="*/ 87891 w 157775"/>
                <a:gd name="connsiteY7" fmla="*/ 45758 h 266756"/>
                <a:gd name="connsiteX8" fmla="*/ 1107 w 157775"/>
                <a:gd name="connsiteY8" fmla="*/ 1308 h 2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5" h="266756">
                  <a:moveTo>
                    <a:pt x="1107" y="1308"/>
                  </a:moveTo>
                  <a:cubicBezTo>
                    <a:pt x="12749" y="10480"/>
                    <a:pt x="155272" y="57400"/>
                    <a:pt x="157741" y="100792"/>
                  </a:cubicBezTo>
                  <a:cubicBezTo>
                    <a:pt x="160211" y="144184"/>
                    <a:pt x="27918" y="241903"/>
                    <a:pt x="15924" y="261658"/>
                  </a:cubicBezTo>
                  <a:cubicBezTo>
                    <a:pt x="3930" y="281413"/>
                    <a:pt x="70605" y="238728"/>
                    <a:pt x="85774" y="219325"/>
                  </a:cubicBezTo>
                  <a:cubicBezTo>
                    <a:pt x="100943" y="199922"/>
                    <a:pt x="104119" y="161822"/>
                    <a:pt x="106941" y="145242"/>
                  </a:cubicBezTo>
                  <a:cubicBezTo>
                    <a:pt x="109763" y="128662"/>
                    <a:pt x="103060" y="131836"/>
                    <a:pt x="102707" y="119842"/>
                  </a:cubicBezTo>
                  <a:cubicBezTo>
                    <a:pt x="102354" y="107848"/>
                    <a:pt x="107293" y="85622"/>
                    <a:pt x="104824" y="73275"/>
                  </a:cubicBezTo>
                  <a:cubicBezTo>
                    <a:pt x="102355" y="60928"/>
                    <a:pt x="102708" y="57752"/>
                    <a:pt x="87891" y="45758"/>
                  </a:cubicBezTo>
                  <a:cubicBezTo>
                    <a:pt x="73074" y="33764"/>
                    <a:pt x="-10535" y="-7864"/>
                    <a:pt x="1107" y="1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1625728-E524-4CE5-98C7-1955027740CB}"/>
              </a:ext>
            </a:extLst>
          </p:cNvPr>
          <p:cNvSpPr/>
          <p:nvPr/>
        </p:nvSpPr>
        <p:spPr>
          <a:xfrm>
            <a:off x="6119423" y="636761"/>
            <a:ext cx="2017559" cy="1106336"/>
          </a:xfrm>
          <a:custGeom>
            <a:avLst/>
            <a:gdLst>
              <a:gd name="connsiteX0" fmla="*/ 1977 w 2017559"/>
              <a:gd name="connsiteY0" fmla="*/ 1414 h 1106336"/>
              <a:gd name="connsiteX1" fmla="*/ 617927 w 2017559"/>
              <a:gd name="connsiteY1" fmla="*/ 115714 h 1106336"/>
              <a:gd name="connsiteX2" fmla="*/ 1252927 w 2017559"/>
              <a:gd name="connsiteY2" fmla="*/ 347489 h 1106336"/>
              <a:gd name="connsiteX3" fmla="*/ 1694252 w 2017559"/>
              <a:gd name="connsiteY3" fmla="*/ 655464 h 1106336"/>
              <a:gd name="connsiteX4" fmla="*/ 2005402 w 2017559"/>
              <a:gd name="connsiteY4" fmla="*/ 1093614 h 1106336"/>
              <a:gd name="connsiteX5" fmla="*/ 1941902 w 2017559"/>
              <a:gd name="connsiteY5" fmla="*/ 976139 h 1106336"/>
              <a:gd name="connsiteX6" fmla="*/ 1824427 w 2017559"/>
              <a:gd name="connsiteY6" fmla="*/ 845964 h 1106336"/>
              <a:gd name="connsiteX7" fmla="*/ 1424377 w 2017559"/>
              <a:gd name="connsiteY7" fmla="*/ 512589 h 1106336"/>
              <a:gd name="connsiteX8" fmla="*/ 1195777 w 2017559"/>
              <a:gd name="connsiteY8" fmla="*/ 363364 h 1106336"/>
              <a:gd name="connsiteX9" fmla="*/ 449652 w 2017559"/>
              <a:gd name="connsiteY9" fmla="*/ 188739 h 1106336"/>
              <a:gd name="connsiteX10" fmla="*/ 1977 w 2017559"/>
              <a:gd name="connsiteY10" fmla="*/ 1414 h 11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7559" h="1106336">
                <a:moveTo>
                  <a:pt x="1977" y="1414"/>
                </a:moveTo>
                <a:cubicBezTo>
                  <a:pt x="30023" y="-10757"/>
                  <a:pt x="409436" y="58035"/>
                  <a:pt x="617927" y="115714"/>
                </a:cubicBezTo>
                <a:cubicBezTo>
                  <a:pt x="826418" y="173393"/>
                  <a:pt x="1073540" y="257531"/>
                  <a:pt x="1252927" y="347489"/>
                </a:cubicBezTo>
                <a:cubicBezTo>
                  <a:pt x="1432314" y="437447"/>
                  <a:pt x="1568840" y="531110"/>
                  <a:pt x="1694252" y="655464"/>
                </a:cubicBezTo>
                <a:cubicBezTo>
                  <a:pt x="1819664" y="779818"/>
                  <a:pt x="1964127" y="1040168"/>
                  <a:pt x="2005402" y="1093614"/>
                </a:cubicBezTo>
                <a:cubicBezTo>
                  <a:pt x="2046677" y="1147060"/>
                  <a:pt x="1972064" y="1017414"/>
                  <a:pt x="1941902" y="976139"/>
                </a:cubicBezTo>
                <a:cubicBezTo>
                  <a:pt x="1911740" y="934864"/>
                  <a:pt x="1910681" y="923222"/>
                  <a:pt x="1824427" y="845964"/>
                </a:cubicBezTo>
                <a:cubicBezTo>
                  <a:pt x="1738173" y="768706"/>
                  <a:pt x="1529152" y="593022"/>
                  <a:pt x="1424377" y="512589"/>
                </a:cubicBezTo>
                <a:cubicBezTo>
                  <a:pt x="1319602" y="432156"/>
                  <a:pt x="1358231" y="417339"/>
                  <a:pt x="1195777" y="363364"/>
                </a:cubicBezTo>
                <a:cubicBezTo>
                  <a:pt x="1033323" y="309389"/>
                  <a:pt x="649148" y="249064"/>
                  <a:pt x="449652" y="188739"/>
                </a:cubicBezTo>
                <a:cubicBezTo>
                  <a:pt x="250156" y="128414"/>
                  <a:pt x="-26069" y="13585"/>
                  <a:pt x="1977" y="14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ED74E8E6-532C-42F0-BC26-5EF7322EA21B}"/>
              </a:ext>
            </a:extLst>
          </p:cNvPr>
          <p:cNvSpPr/>
          <p:nvPr/>
        </p:nvSpPr>
        <p:spPr>
          <a:xfrm>
            <a:off x="5882510" y="1749328"/>
            <a:ext cx="2331761" cy="842361"/>
          </a:xfrm>
          <a:custGeom>
            <a:avLst/>
            <a:gdLst>
              <a:gd name="connsiteX0" fmla="*/ 2251840 w 2331761"/>
              <a:gd name="connsiteY0" fmla="*/ 97 h 842361"/>
              <a:gd name="connsiteX1" fmla="*/ 2321690 w 2331761"/>
              <a:gd name="connsiteY1" fmla="*/ 279497 h 842361"/>
              <a:gd name="connsiteX2" fmla="*/ 2328040 w 2331761"/>
              <a:gd name="connsiteY2" fmla="*/ 435072 h 842361"/>
              <a:gd name="connsiteX3" fmla="*/ 2289940 w 2331761"/>
              <a:gd name="connsiteY3" fmla="*/ 530322 h 842361"/>
              <a:gd name="connsiteX4" fmla="*/ 2067690 w 2331761"/>
              <a:gd name="connsiteY4" fmla="*/ 616047 h 842361"/>
              <a:gd name="connsiteX5" fmla="*/ 1629540 w 2331761"/>
              <a:gd name="connsiteY5" fmla="*/ 806547 h 842361"/>
              <a:gd name="connsiteX6" fmla="*/ 1404115 w 2331761"/>
              <a:gd name="connsiteY6" fmla="*/ 819247 h 842361"/>
              <a:gd name="connsiteX7" fmla="*/ 711965 w 2331761"/>
              <a:gd name="connsiteY7" fmla="*/ 558897 h 842361"/>
              <a:gd name="connsiteX8" fmla="*/ 7115 w 2331761"/>
              <a:gd name="connsiteY8" fmla="*/ 209647 h 842361"/>
              <a:gd name="connsiteX9" fmla="*/ 1165990 w 2331761"/>
              <a:gd name="connsiteY9" fmla="*/ 714472 h 842361"/>
              <a:gd name="connsiteX10" fmla="*/ 1581915 w 2331761"/>
              <a:gd name="connsiteY10" fmla="*/ 777972 h 842361"/>
              <a:gd name="connsiteX11" fmla="*/ 2026415 w 2331761"/>
              <a:gd name="connsiteY11" fmla="*/ 612872 h 842361"/>
              <a:gd name="connsiteX12" fmla="*/ 2283590 w 2331761"/>
              <a:gd name="connsiteY12" fmla="*/ 311247 h 842361"/>
              <a:gd name="connsiteX13" fmla="*/ 2251840 w 2331761"/>
              <a:gd name="connsiteY13" fmla="*/ 97 h 84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1761" h="842361">
                <a:moveTo>
                  <a:pt x="2251840" y="97"/>
                </a:moveTo>
                <a:cubicBezTo>
                  <a:pt x="2258190" y="-5195"/>
                  <a:pt x="2308990" y="207001"/>
                  <a:pt x="2321690" y="279497"/>
                </a:cubicBezTo>
                <a:cubicBezTo>
                  <a:pt x="2334390" y="351993"/>
                  <a:pt x="2333332" y="393268"/>
                  <a:pt x="2328040" y="435072"/>
                </a:cubicBezTo>
                <a:cubicBezTo>
                  <a:pt x="2322748" y="476876"/>
                  <a:pt x="2333332" y="500160"/>
                  <a:pt x="2289940" y="530322"/>
                </a:cubicBezTo>
                <a:cubicBezTo>
                  <a:pt x="2246548" y="560484"/>
                  <a:pt x="2177757" y="570010"/>
                  <a:pt x="2067690" y="616047"/>
                </a:cubicBezTo>
                <a:cubicBezTo>
                  <a:pt x="1957623" y="662084"/>
                  <a:pt x="1740136" y="772680"/>
                  <a:pt x="1629540" y="806547"/>
                </a:cubicBezTo>
                <a:cubicBezTo>
                  <a:pt x="1518944" y="840414"/>
                  <a:pt x="1557044" y="860522"/>
                  <a:pt x="1404115" y="819247"/>
                </a:cubicBezTo>
                <a:cubicBezTo>
                  <a:pt x="1251186" y="777972"/>
                  <a:pt x="944798" y="660497"/>
                  <a:pt x="711965" y="558897"/>
                </a:cubicBezTo>
                <a:cubicBezTo>
                  <a:pt x="479132" y="457297"/>
                  <a:pt x="-68556" y="183718"/>
                  <a:pt x="7115" y="209647"/>
                </a:cubicBezTo>
                <a:cubicBezTo>
                  <a:pt x="82786" y="235576"/>
                  <a:pt x="903523" y="619751"/>
                  <a:pt x="1165990" y="714472"/>
                </a:cubicBezTo>
                <a:cubicBezTo>
                  <a:pt x="1428457" y="809193"/>
                  <a:pt x="1438511" y="794905"/>
                  <a:pt x="1581915" y="777972"/>
                </a:cubicBezTo>
                <a:cubicBezTo>
                  <a:pt x="1725319" y="761039"/>
                  <a:pt x="1909469" y="690659"/>
                  <a:pt x="2026415" y="612872"/>
                </a:cubicBezTo>
                <a:cubicBezTo>
                  <a:pt x="2143361" y="535085"/>
                  <a:pt x="2244961" y="409143"/>
                  <a:pt x="2283590" y="311247"/>
                </a:cubicBezTo>
                <a:cubicBezTo>
                  <a:pt x="2322219" y="213351"/>
                  <a:pt x="2245490" y="5389"/>
                  <a:pt x="2251840" y="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1BE1642C-DC25-48E9-81D8-F2243AC919E5}"/>
              </a:ext>
            </a:extLst>
          </p:cNvPr>
          <p:cNvSpPr/>
          <p:nvPr/>
        </p:nvSpPr>
        <p:spPr>
          <a:xfrm>
            <a:off x="7969990" y="2228838"/>
            <a:ext cx="239897" cy="328726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8E2926A1-C90D-4DEB-B305-41333538865B}"/>
              </a:ext>
            </a:extLst>
          </p:cNvPr>
          <p:cNvSpPr/>
          <p:nvPr/>
        </p:nvSpPr>
        <p:spPr>
          <a:xfrm>
            <a:off x="7883207" y="2235188"/>
            <a:ext cx="239897" cy="328726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93E66288-5508-4FFD-95DA-026E8684EC8C}"/>
              </a:ext>
            </a:extLst>
          </p:cNvPr>
          <p:cNvSpPr/>
          <p:nvPr/>
        </p:nvSpPr>
        <p:spPr>
          <a:xfrm>
            <a:off x="7819707" y="2243655"/>
            <a:ext cx="239897" cy="328726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62E77C1D-35BB-4F7B-BCCF-2B113B0C6F56}"/>
              </a:ext>
            </a:extLst>
          </p:cNvPr>
          <p:cNvSpPr/>
          <p:nvPr/>
        </p:nvSpPr>
        <p:spPr>
          <a:xfrm flipH="1">
            <a:off x="7874739" y="2377005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5DEFF5F1-E545-4219-8C83-E703D86037FF}"/>
              </a:ext>
            </a:extLst>
          </p:cNvPr>
          <p:cNvSpPr/>
          <p:nvPr/>
        </p:nvSpPr>
        <p:spPr>
          <a:xfrm rot="19497653" flipH="1">
            <a:off x="7826056" y="2374889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31221BD9-19AB-4F40-82B2-99C64D479217}"/>
              </a:ext>
            </a:extLst>
          </p:cNvPr>
          <p:cNvSpPr/>
          <p:nvPr/>
        </p:nvSpPr>
        <p:spPr>
          <a:xfrm rot="19497653" flipH="1">
            <a:off x="7779490" y="2398171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37364402-FB8C-482C-851A-41874DCB8219}"/>
              </a:ext>
            </a:extLst>
          </p:cNvPr>
          <p:cNvSpPr/>
          <p:nvPr/>
        </p:nvSpPr>
        <p:spPr>
          <a:xfrm rot="19497653" flipH="1">
            <a:off x="7711756" y="2421455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0B2F84CB-DE26-4E7B-B457-16162228894F}"/>
              </a:ext>
            </a:extLst>
          </p:cNvPr>
          <p:cNvSpPr/>
          <p:nvPr/>
        </p:nvSpPr>
        <p:spPr>
          <a:xfrm rot="19497653" flipH="1">
            <a:off x="7656723" y="2446855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24A49116-2720-4D62-A287-49CFC2E5D625}"/>
              </a:ext>
            </a:extLst>
          </p:cNvPr>
          <p:cNvSpPr/>
          <p:nvPr/>
        </p:nvSpPr>
        <p:spPr>
          <a:xfrm rot="19497653" flipH="1">
            <a:off x="7599573" y="2463788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952DDA23-C72F-41A8-9F43-0463EF955578}"/>
              </a:ext>
            </a:extLst>
          </p:cNvPr>
          <p:cNvSpPr/>
          <p:nvPr/>
        </p:nvSpPr>
        <p:spPr>
          <a:xfrm rot="19497653" flipH="1">
            <a:off x="7523373" y="2487073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735BC0BF-AD50-4779-AE96-2174C65EE066}"/>
              </a:ext>
            </a:extLst>
          </p:cNvPr>
          <p:cNvSpPr/>
          <p:nvPr/>
        </p:nvSpPr>
        <p:spPr>
          <a:xfrm rot="19497653" flipH="1">
            <a:off x="7447174" y="2495541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9FDB579D-545B-4515-9A75-CCDA4F343AB7}"/>
              </a:ext>
            </a:extLst>
          </p:cNvPr>
          <p:cNvSpPr/>
          <p:nvPr/>
        </p:nvSpPr>
        <p:spPr>
          <a:xfrm rot="7193211" flipH="1">
            <a:off x="7258790" y="2512474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02BF220F-6C0B-4A7F-BA4E-6271D0AA865E}"/>
              </a:ext>
            </a:extLst>
          </p:cNvPr>
          <p:cNvSpPr/>
          <p:nvPr/>
        </p:nvSpPr>
        <p:spPr>
          <a:xfrm rot="7193211" flipH="1">
            <a:off x="7148723" y="2484958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66E7ACB-3ED4-4064-884B-B0C6B2122D4A}"/>
              </a:ext>
            </a:extLst>
          </p:cNvPr>
          <p:cNvSpPr/>
          <p:nvPr/>
        </p:nvSpPr>
        <p:spPr>
          <a:xfrm rot="7193211" flipH="1">
            <a:off x="7049238" y="2457442"/>
            <a:ext cx="139031" cy="190512"/>
          </a:xfrm>
          <a:custGeom>
            <a:avLst/>
            <a:gdLst>
              <a:gd name="connsiteX0" fmla="*/ 221510 w 239897"/>
              <a:gd name="connsiteY0" fmla="*/ 12 h 328726"/>
              <a:gd name="connsiteX1" fmla="*/ 221510 w 239897"/>
              <a:gd name="connsiteY1" fmla="*/ 120662 h 328726"/>
              <a:gd name="connsiteX2" fmla="*/ 3493 w 239897"/>
              <a:gd name="connsiteY2" fmla="*/ 325979 h 328726"/>
              <a:gd name="connsiteX3" fmla="*/ 90277 w 239897"/>
              <a:gd name="connsiteY3" fmla="*/ 234962 h 328726"/>
              <a:gd name="connsiteX4" fmla="*/ 132610 w 239897"/>
              <a:gd name="connsiteY4" fmla="*/ 177812 h 328726"/>
              <a:gd name="connsiteX5" fmla="*/ 166477 w 239897"/>
              <a:gd name="connsiteY5" fmla="*/ 127012 h 328726"/>
              <a:gd name="connsiteX6" fmla="*/ 221510 w 239897"/>
              <a:gd name="connsiteY6" fmla="*/ 12 h 32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97" h="328726">
                <a:moveTo>
                  <a:pt x="221510" y="12"/>
                </a:moveTo>
                <a:cubicBezTo>
                  <a:pt x="230682" y="-1046"/>
                  <a:pt x="257846" y="66334"/>
                  <a:pt x="221510" y="120662"/>
                </a:cubicBezTo>
                <a:cubicBezTo>
                  <a:pt x="185174" y="174990"/>
                  <a:pt x="25365" y="306929"/>
                  <a:pt x="3493" y="325979"/>
                </a:cubicBezTo>
                <a:cubicBezTo>
                  <a:pt x="-18379" y="345029"/>
                  <a:pt x="68757" y="259657"/>
                  <a:pt x="90277" y="234962"/>
                </a:cubicBezTo>
                <a:cubicBezTo>
                  <a:pt x="111797" y="210267"/>
                  <a:pt x="119910" y="195804"/>
                  <a:pt x="132610" y="177812"/>
                </a:cubicBezTo>
                <a:cubicBezTo>
                  <a:pt x="145310" y="159820"/>
                  <a:pt x="151308" y="150648"/>
                  <a:pt x="166477" y="127012"/>
                </a:cubicBezTo>
                <a:cubicBezTo>
                  <a:pt x="181646" y="103376"/>
                  <a:pt x="212338" y="1070"/>
                  <a:pt x="221510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9" name="グループ化 1028">
            <a:extLst>
              <a:ext uri="{FF2B5EF4-FFF2-40B4-BE49-F238E27FC236}">
                <a16:creationId xmlns:a16="http://schemas.microsoft.com/office/drawing/2014/main" id="{49B10CE6-D97C-49BE-8E7A-D4C05D19796A}"/>
              </a:ext>
            </a:extLst>
          </p:cNvPr>
          <p:cNvGrpSpPr/>
          <p:nvPr/>
        </p:nvGrpSpPr>
        <p:grpSpPr>
          <a:xfrm>
            <a:off x="6994103" y="2462254"/>
            <a:ext cx="117243" cy="131183"/>
            <a:chOff x="6994103" y="2462254"/>
            <a:chExt cx="117243" cy="131183"/>
          </a:xfrm>
        </p:grpSpPr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790252E7-7722-4506-9676-49EA2D0479A1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AC1AF6F6-5D29-4340-9825-562F0848C244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7402EB38-6C10-468A-B46E-B30A7C4BCFB6}"/>
              </a:ext>
            </a:extLst>
          </p:cNvPr>
          <p:cNvGrpSpPr/>
          <p:nvPr/>
        </p:nvGrpSpPr>
        <p:grpSpPr>
          <a:xfrm>
            <a:off x="6916316" y="2427329"/>
            <a:ext cx="117243" cy="131183"/>
            <a:chOff x="6994103" y="2462254"/>
            <a:chExt cx="117243" cy="131183"/>
          </a:xfrm>
        </p:grpSpPr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C36CA7C1-B5D1-4F46-B4DB-5DE8F925B3C1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AE33D221-F520-43B1-839C-3D11D26242F7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68E6DA0F-ADA3-46EB-A51D-B181D2882143}"/>
              </a:ext>
            </a:extLst>
          </p:cNvPr>
          <p:cNvGrpSpPr/>
          <p:nvPr/>
        </p:nvGrpSpPr>
        <p:grpSpPr>
          <a:xfrm>
            <a:off x="6836941" y="2406691"/>
            <a:ext cx="117243" cy="131183"/>
            <a:chOff x="6994103" y="2462254"/>
            <a:chExt cx="117243" cy="131183"/>
          </a:xfrm>
        </p:grpSpPr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371D975B-1891-4BF0-9316-0C11A3D707D2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CA77831C-520D-4088-9FDE-C00412AD74A8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9C93EF5B-CED1-43AB-BDF5-6D2F3187CE25}"/>
              </a:ext>
            </a:extLst>
          </p:cNvPr>
          <p:cNvGrpSpPr/>
          <p:nvPr/>
        </p:nvGrpSpPr>
        <p:grpSpPr>
          <a:xfrm>
            <a:off x="6767091" y="2363829"/>
            <a:ext cx="102117" cy="114259"/>
            <a:chOff x="6994103" y="2462254"/>
            <a:chExt cx="117243" cy="131183"/>
          </a:xfrm>
        </p:grpSpPr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E3408DB5-07A1-43BB-AC9D-E85E776293AD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C2EBEBC5-68A3-4A36-A075-D942818F4BDB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39D99CB5-4D24-49D4-B84A-340D5EB0585E}"/>
              </a:ext>
            </a:extLst>
          </p:cNvPr>
          <p:cNvGrpSpPr/>
          <p:nvPr/>
        </p:nvGrpSpPr>
        <p:grpSpPr>
          <a:xfrm>
            <a:off x="6705179" y="2340017"/>
            <a:ext cx="102117" cy="114259"/>
            <a:chOff x="6994103" y="2462254"/>
            <a:chExt cx="117243" cy="131183"/>
          </a:xfrm>
        </p:grpSpPr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684A8C8C-D184-4143-AA74-9170E052B239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43F76A3E-001F-47A0-B78A-65919B2EA8A6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D583EB30-E7CB-4DE1-9E4F-D0E952806202}"/>
              </a:ext>
            </a:extLst>
          </p:cNvPr>
          <p:cNvGrpSpPr/>
          <p:nvPr/>
        </p:nvGrpSpPr>
        <p:grpSpPr>
          <a:xfrm>
            <a:off x="6636916" y="2314617"/>
            <a:ext cx="102117" cy="114259"/>
            <a:chOff x="6994103" y="2462254"/>
            <a:chExt cx="117243" cy="131183"/>
          </a:xfrm>
        </p:grpSpPr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B78C6A86-3589-42CB-947A-2064BFEDFA21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27B19D55-DC0D-4C80-9F99-22E931DA4E71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D1953905-7669-433F-AEF6-25B161087382}"/>
              </a:ext>
            </a:extLst>
          </p:cNvPr>
          <p:cNvGrpSpPr/>
          <p:nvPr/>
        </p:nvGrpSpPr>
        <p:grpSpPr>
          <a:xfrm>
            <a:off x="6568654" y="2278104"/>
            <a:ext cx="102117" cy="114259"/>
            <a:chOff x="6994103" y="2462254"/>
            <a:chExt cx="117243" cy="131183"/>
          </a:xfrm>
        </p:grpSpPr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8B25F6F0-283B-4CA7-9676-5E8C10661434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9BE1FA3C-EABA-4A8A-A63B-EAC5F695EF6A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A744BFCC-95FA-46F0-9DEB-4A57635C97A0}"/>
              </a:ext>
            </a:extLst>
          </p:cNvPr>
          <p:cNvGrpSpPr/>
          <p:nvPr/>
        </p:nvGrpSpPr>
        <p:grpSpPr>
          <a:xfrm>
            <a:off x="6513091" y="2249529"/>
            <a:ext cx="102117" cy="114259"/>
            <a:chOff x="6994103" y="2462254"/>
            <a:chExt cx="117243" cy="131183"/>
          </a:xfrm>
        </p:grpSpPr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289C6E29-A642-4882-B5D4-E7360037960E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83D9CAEB-954A-42F5-9FA8-9BD6FBEB7041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6AABFE46-BC80-4E1C-8509-F7C2C44AD5EE}"/>
              </a:ext>
            </a:extLst>
          </p:cNvPr>
          <p:cNvGrpSpPr/>
          <p:nvPr/>
        </p:nvGrpSpPr>
        <p:grpSpPr>
          <a:xfrm>
            <a:off x="6448004" y="2225717"/>
            <a:ext cx="102117" cy="114259"/>
            <a:chOff x="6994103" y="2462254"/>
            <a:chExt cx="117243" cy="131183"/>
          </a:xfrm>
        </p:grpSpPr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58A6C229-7159-472C-AE5A-FC849C1E51B2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FA08E39F-A5E6-43E8-8738-86A33668C4AA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2DFA1277-55CF-446F-A7C0-5721AB7D28A0}"/>
              </a:ext>
            </a:extLst>
          </p:cNvPr>
          <p:cNvGrpSpPr/>
          <p:nvPr/>
        </p:nvGrpSpPr>
        <p:grpSpPr>
          <a:xfrm>
            <a:off x="6394031" y="2203492"/>
            <a:ext cx="90908" cy="101717"/>
            <a:chOff x="6994103" y="2462254"/>
            <a:chExt cx="117243" cy="131183"/>
          </a:xfrm>
        </p:grpSpPr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024791ED-7004-4286-9DF9-2BE1B3CDFAA4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6BD2EF02-AE80-4EA5-B87C-824CD2BB65FF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2B120E58-2088-461A-9ABD-13698708DCFD}"/>
              </a:ext>
            </a:extLst>
          </p:cNvPr>
          <p:cNvGrpSpPr/>
          <p:nvPr/>
        </p:nvGrpSpPr>
        <p:grpSpPr>
          <a:xfrm>
            <a:off x="6341643" y="2174917"/>
            <a:ext cx="90908" cy="101717"/>
            <a:chOff x="6994103" y="2462254"/>
            <a:chExt cx="117243" cy="131183"/>
          </a:xfrm>
        </p:grpSpPr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1C254310-55A7-4A9F-8016-143215A4B612}"/>
                </a:ext>
              </a:extLst>
            </p:cNvPr>
            <p:cNvSpPr/>
            <p:nvPr/>
          </p:nvSpPr>
          <p:spPr>
            <a:xfrm rot="11673821" flipV="1">
              <a:off x="7027969" y="2479187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BCC7713F-EA9A-442C-85FC-C2B008F43B2E}"/>
                </a:ext>
              </a:extLst>
            </p:cNvPr>
            <p:cNvSpPr/>
            <p:nvPr/>
          </p:nvSpPr>
          <p:spPr>
            <a:xfrm rot="11673821" flipV="1">
              <a:off x="6994103" y="2462254"/>
              <a:ext cx="83377" cy="114250"/>
            </a:xfrm>
            <a:custGeom>
              <a:avLst/>
              <a:gdLst>
                <a:gd name="connsiteX0" fmla="*/ 221510 w 239897"/>
                <a:gd name="connsiteY0" fmla="*/ 12 h 328726"/>
                <a:gd name="connsiteX1" fmla="*/ 221510 w 239897"/>
                <a:gd name="connsiteY1" fmla="*/ 120662 h 328726"/>
                <a:gd name="connsiteX2" fmla="*/ 3493 w 239897"/>
                <a:gd name="connsiteY2" fmla="*/ 325979 h 328726"/>
                <a:gd name="connsiteX3" fmla="*/ 90277 w 239897"/>
                <a:gd name="connsiteY3" fmla="*/ 234962 h 328726"/>
                <a:gd name="connsiteX4" fmla="*/ 132610 w 239897"/>
                <a:gd name="connsiteY4" fmla="*/ 177812 h 328726"/>
                <a:gd name="connsiteX5" fmla="*/ 166477 w 239897"/>
                <a:gd name="connsiteY5" fmla="*/ 127012 h 328726"/>
                <a:gd name="connsiteX6" fmla="*/ 221510 w 239897"/>
                <a:gd name="connsiteY6" fmla="*/ 12 h 32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97" h="328726">
                  <a:moveTo>
                    <a:pt x="221510" y="12"/>
                  </a:moveTo>
                  <a:cubicBezTo>
                    <a:pt x="230682" y="-1046"/>
                    <a:pt x="257846" y="66334"/>
                    <a:pt x="221510" y="120662"/>
                  </a:cubicBezTo>
                  <a:cubicBezTo>
                    <a:pt x="185174" y="174990"/>
                    <a:pt x="25365" y="306929"/>
                    <a:pt x="3493" y="325979"/>
                  </a:cubicBezTo>
                  <a:cubicBezTo>
                    <a:pt x="-18379" y="345029"/>
                    <a:pt x="68757" y="259657"/>
                    <a:pt x="90277" y="234962"/>
                  </a:cubicBezTo>
                  <a:cubicBezTo>
                    <a:pt x="111797" y="210267"/>
                    <a:pt x="119910" y="195804"/>
                    <a:pt x="132610" y="177812"/>
                  </a:cubicBezTo>
                  <a:cubicBezTo>
                    <a:pt x="145310" y="159820"/>
                    <a:pt x="151308" y="150648"/>
                    <a:pt x="166477" y="127012"/>
                  </a:cubicBezTo>
                  <a:cubicBezTo>
                    <a:pt x="181646" y="103376"/>
                    <a:pt x="212338" y="1070"/>
                    <a:pt x="22151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B34CFAF-0355-4BD8-A568-07BB329CDD6C}"/>
              </a:ext>
            </a:extLst>
          </p:cNvPr>
          <p:cNvSpPr/>
          <p:nvPr/>
        </p:nvSpPr>
        <p:spPr>
          <a:xfrm>
            <a:off x="7844881" y="2486906"/>
            <a:ext cx="200121" cy="589312"/>
          </a:xfrm>
          <a:custGeom>
            <a:avLst/>
            <a:gdLst>
              <a:gd name="connsiteX0" fmla="*/ 14832 w 200121"/>
              <a:gd name="connsiteY0" fmla="*/ 3882 h 589312"/>
              <a:gd name="connsiteX1" fmla="*/ 57694 w 200121"/>
              <a:gd name="connsiteY1" fmla="*/ 249944 h 589312"/>
              <a:gd name="connsiteX2" fmla="*/ 192632 w 200121"/>
              <a:gd name="connsiteY2" fmla="*/ 575382 h 589312"/>
              <a:gd name="connsiteX3" fmla="*/ 179932 w 200121"/>
              <a:gd name="connsiteY3" fmla="*/ 518232 h 589312"/>
              <a:gd name="connsiteX4" fmla="*/ 156119 w 200121"/>
              <a:gd name="connsiteY4" fmla="*/ 413457 h 589312"/>
              <a:gd name="connsiteX5" fmla="*/ 87857 w 200121"/>
              <a:gd name="connsiteY5" fmla="*/ 310269 h 589312"/>
              <a:gd name="connsiteX6" fmla="*/ 48169 w 200121"/>
              <a:gd name="connsiteY6" fmla="*/ 230894 h 589312"/>
              <a:gd name="connsiteX7" fmla="*/ 2132 w 200121"/>
              <a:gd name="connsiteY7" fmla="*/ 107069 h 589312"/>
              <a:gd name="connsiteX8" fmla="*/ 14832 w 200121"/>
              <a:gd name="connsiteY8" fmla="*/ 3882 h 58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21" h="589312">
                <a:moveTo>
                  <a:pt x="14832" y="3882"/>
                </a:moveTo>
                <a:cubicBezTo>
                  <a:pt x="24092" y="27694"/>
                  <a:pt x="28061" y="154694"/>
                  <a:pt x="57694" y="249944"/>
                </a:cubicBezTo>
                <a:cubicBezTo>
                  <a:pt x="87327" y="345194"/>
                  <a:pt x="172259" y="530667"/>
                  <a:pt x="192632" y="575382"/>
                </a:cubicBezTo>
                <a:cubicBezTo>
                  <a:pt x="213005" y="620097"/>
                  <a:pt x="186018" y="545220"/>
                  <a:pt x="179932" y="518232"/>
                </a:cubicBezTo>
                <a:cubicBezTo>
                  <a:pt x="173847" y="491245"/>
                  <a:pt x="171465" y="448117"/>
                  <a:pt x="156119" y="413457"/>
                </a:cubicBezTo>
                <a:cubicBezTo>
                  <a:pt x="140773" y="378797"/>
                  <a:pt x="105849" y="340696"/>
                  <a:pt x="87857" y="310269"/>
                </a:cubicBezTo>
                <a:cubicBezTo>
                  <a:pt x="69865" y="279842"/>
                  <a:pt x="62457" y="264761"/>
                  <a:pt x="48169" y="230894"/>
                </a:cubicBezTo>
                <a:cubicBezTo>
                  <a:pt x="33881" y="197027"/>
                  <a:pt x="8746" y="141994"/>
                  <a:pt x="2132" y="107069"/>
                </a:cubicBezTo>
                <a:cubicBezTo>
                  <a:pt x="-4483" y="72144"/>
                  <a:pt x="5572" y="-19930"/>
                  <a:pt x="14832" y="38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4190E9F2-75E9-4058-BEB3-07E5AAC83BA1}"/>
              </a:ext>
            </a:extLst>
          </p:cNvPr>
          <p:cNvSpPr/>
          <p:nvPr/>
        </p:nvSpPr>
        <p:spPr>
          <a:xfrm>
            <a:off x="7642066" y="3215270"/>
            <a:ext cx="557381" cy="382715"/>
          </a:xfrm>
          <a:custGeom>
            <a:avLst/>
            <a:gdLst>
              <a:gd name="connsiteX0" fmla="*/ 1747 w 557381"/>
              <a:gd name="connsiteY0" fmla="*/ 380418 h 382715"/>
              <a:gd name="connsiteX1" fmla="*/ 50959 w 557381"/>
              <a:gd name="connsiteY1" fmla="*/ 315330 h 382715"/>
              <a:gd name="connsiteX2" fmla="*/ 131922 w 557381"/>
              <a:gd name="connsiteY2" fmla="*/ 240718 h 382715"/>
              <a:gd name="connsiteX3" fmla="*/ 262097 w 557381"/>
              <a:gd name="connsiteY3" fmla="*/ 137530 h 382715"/>
              <a:gd name="connsiteX4" fmla="*/ 422434 w 557381"/>
              <a:gd name="connsiteY4" fmla="*/ 20055 h 382715"/>
              <a:gd name="connsiteX5" fmla="*/ 485934 w 557381"/>
              <a:gd name="connsiteY5" fmla="*/ 15293 h 382715"/>
              <a:gd name="connsiteX6" fmla="*/ 557372 w 557381"/>
              <a:gd name="connsiteY6" fmla="*/ 40693 h 382715"/>
              <a:gd name="connsiteX7" fmla="*/ 481172 w 557381"/>
              <a:gd name="connsiteY7" fmla="*/ 2593 h 382715"/>
              <a:gd name="connsiteX8" fmla="*/ 400209 w 557381"/>
              <a:gd name="connsiteY8" fmla="*/ 13705 h 382715"/>
              <a:gd name="connsiteX9" fmla="*/ 287497 w 557381"/>
              <a:gd name="connsiteY9" fmla="*/ 96255 h 382715"/>
              <a:gd name="connsiteX10" fmla="*/ 112872 w 557381"/>
              <a:gd name="connsiteY10" fmla="*/ 229605 h 382715"/>
              <a:gd name="connsiteX11" fmla="*/ 1747 w 557381"/>
              <a:gd name="connsiteY11" fmla="*/ 380418 h 38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381" h="382715">
                <a:moveTo>
                  <a:pt x="1747" y="380418"/>
                </a:moveTo>
                <a:cubicBezTo>
                  <a:pt x="-8572" y="394705"/>
                  <a:pt x="29263" y="338613"/>
                  <a:pt x="50959" y="315330"/>
                </a:cubicBezTo>
                <a:cubicBezTo>
                  <a:pt x="72655" y="292047"/>
                  <a:pt x="96732" y="270351"/>
                  <a:pt x="131922" y="240718"/>
                </a:cubicBezTo>
                <a:cubicBezTo>
                  <a:pt x="167112" y="211085"/>
                  <a:pt x="213678" y="174307"/>
                  <a:pt x="262097" y="137530"/>
                </a:cubicBezTo>
                <a:cubicBezTo>
                  <a:pt x="310516" y="100753"/>
                  <a:pt x="385128" y="40428"/>
                  <a:pt x="422434" y="20055"/>
                </a:cubicBezTo>
                <a:cubicBezTo>
                  <a:pt x="459740" y="-318"/>
                  <a:pt x="463444" y="11853"/>
                  <a:pt x="485934" y="15293"/>
                </a:cubicBezTo>
                <a:cubicBezTo>
                  <a:pt x="508424" y="18733"/>
                  <a:pt x="558166" y="42810"/>
                  <a:pt x="557372" y="40693"/>
                </a:cubicBezTo>
                <a:cubicBezTo>
                  <a:pt x="556578" y="38576"/>
                  <a:pt x="507366" y="7091"/>
                  <a:pt x="481172" y="2593"/>
                </a:cubicBezTo>
                <a:cubicBezTo>
                  <a:pt x="454978" y="-1905"/>
                  <a:pt x="432488" y="-1905"/>
                  <a:pt x="400209" y="13705"/>
                </a:cubicBezTo>
                <a:cubicBezTo>
                  <a:pt x="367930" y="29315"/>
                  <a:pt x="335387" y="60272"/>
                  <a:pt x="287497" y="96255"/>
                </a:cubicBezTo>
                <a:cubicBezTo>
                  <a:pt x="239608" y="132238"/>
                  <a:pt x="160232" y="185684"/>
                  <a:pt x="112872" y="229605"/>
                </a:cubicBezTo>
                <a:cubicBezTo>
                  <a:pt x="65512" y="273526"/>
                  <a:pt x="12066" y="366131"/>
                  <a:pt x="1747" y="3804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D136E894-0BA5-4A84-B21A-053B09928B03}"/>
              </a:ext>
            </a:extLst>
          </p:cNvPr>
          <p:cNvSpPr/>
          <p:nvPr/>
        </p:nvSpPr>
        <p:spPr>
          <a:xfrm>
            <a:off x="7606183" y="3071817"/>
            <a:ext cx="581136" cy="527051"/>
          </a:xfrm>
          <a:custGeom>
            <a:avLst/>
            <a:gdLst>
              <a:gd name="connsiteX0" fmla="*/ 45567 w 581136"/>
              <a:gd name="connsiteY0" fmla="*/ 527046 h 527051"/>
              <a:gd name="connsiteX1" fmla="*/ 2705 w 581136"/>
              <a:gd name="connsiteY1" fmla="*/ 404808 h 527051"/>
              <a:gd name="connsiteX2" fmla="*/ 16992 w 581136"/>
              <a:gd name="connsiteY2" fmla="*/ 360358 h 527051"/>
              <a:gd name="connsiteX3" fmla="*/ 118592 w 581136"/>
              <a:gd name="connsiteY3" fmla="*/ 319083 h 527051"/>
              <a:gd name="connsiteX4" fmla="*/ 182092 w 581136"/>
              <a:gd name="connsiteY4" fmla="*/ 279396 h 527051"/>
              <a:gd name="connsiteX5" fmla="*/ 250355 w 581136"/>
              <a:gd name="connsiteY5" fmla="*/ 190496 h 527051"/>
              <a:gd name="connsiteX6" fmla="*/ 326555 w 581136"/>
              <a:gd name="connsiteY6" fmla="*/ 100008 h 527051"/>
              <a:gd name="connsiteX7" fmla="*/ 402755 w 581136"/>
              <a:gd name="connsiteY7" fmla="*/ 7933 h 527051"/>
              <a:gd name="connsiteX8" fmla="*/ 467842 w 581136"/>
              <a:gd name="connsiteY8" fmla="*/ 7933 h 527051"/>
              <a:gd name="connsiteX9" fmla="*/ 509117 w 581136"/>
              <a:gd name="connsiteY9" fmla="*/ 34921 h 527051"/>
              <a:gd name="connsiteX10" fmla="*/ 561505 w 581136"/>
              <a:gd name="connsiteY10" fmla="*/ 144458 h 527051"/>
              <a:gd name="connsiteX11" fmla="*/ 580555 w 581136"/>
              <a:gd name="connsiteY11" fmla="*/ 171446 h 527051"/>
              <a:gd name="connsiteX12" fmla="*/ 542455 w 581136"/>
              <a:gd name="connsiteY12" fmla="*/ 101596 h 527051"/>
              <a:gd name="connsiteX13" fmla="*/ 488480 w 581136"/>
              <a:gd name="connsiteY13" fmla="*/ 22221 h 527051"/>
              <a:gd name="connsiteX14" fmla="*/ 424980 w 581136"/>
              <a:gd name="connsiteY14" fmla="*/ 17458 h 527051"/>
              <a:gd name="connsiteX15" fmla="*/ 340842 w 581136"/>
              <a:gd name="connsiteY15" fmla="*/ 128583 h 527051"/>
              <a:gd name="connsiteX16" fmla="*/ 167805 w 581136"/>
              <a:gd name="connsiteY16" fmla="*/ 300033 h 527051"/>
              <a:gd name="connsiteX17" fmla="*/ 32867 w 581136"/>
              <a:gd name="connsiteY17" fmla="*/ 368296 h 527051"/>
              <a:gd name="connsiteX18" fmla="*/ 23342 w 581136"/>
              <a:gd name="connsiteY18" fmla="*/ 409571 h 527051"/>
              <a:gd name="connsiteX19" fmla="*/ 45567 w 581136"/>
              <a:gd name="connsiteY19" fmla="*/ 527046 h 52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1136" h="527051">
                <a:moveTo>
                  <a:pt x="45567" y="527046"/>
                </a:moveTo>
                <a:cubicBezTo>
                  <a:pt x="42128" y="526252"/>
                  <a:pt x="7467" y="432589"/>
                  <a:pt x="2705" y="404808"/>
                </a:cubicBezTo>
                <a:cubicBezTo>
                  <a:pt x="-2058" y="377027"/>
                  <a:pt x="-2322" y="374645"/>
                  <a:pt x="16992" y="360358"/>
                </a:cubicBezTo>
                <a:cubicBezTo>
                  <a:pt x="36306" y="346071"/>
                  <a:pt x="91075" y="332577"/>
                  <a:pt x="118592" y="319083"/>
                </a:cubicBezTo>
                <a:cubicBezTo>
                  <a:pt x="146109" y="305589"/>
                  <a:pt x="160132" y="300827"/>
                  <a:pt x="182092" y="279396"/>
                </a:cubicBezTo>
                <a:cubicBezTo>
                  <a:pt x="204052" y="257965"/>
                  <a:pt x="226278" y="220394"/>
                  <a:pt x="250355" y="190496"/>
                </a:cubicBezTo>
                <a:cubicBezTo>
                  <a:pt x="274432" y="160598"/>
                  <a:pt x="326555" y="100008"/>
                  <a:pt x="326555" y="100008"/>
                </a:cubicBezTo>
                <a:cubicBezTo>
                  <a:pt x="351955" y="69581"/>
                  <a:pt x="379207" y="23279"/>
                  <a:pt x="402755" y="7933"/>
                </a:cubicBezTo>
                <a:cubicBezTo>
                  <a:pt x="426303" y="-7413"/>
                  <a:pt x="450115" y="3435"/>
                  <a:pt x="467842" y="7933"/>
                </a:cubicBezTo>
                <a:cubicBezTo>
                  <a:pt x="485569" y="12431"/>
                  <a:pt x="493507" y="12167"/>
                  <a:pt x="509117" y="34921"/>
                </a:cubicBezTo>
                <a:cubicBezTo>
                  <a:pt x="524727" y="57675"/>
                  <a:pt x="549599" y="121704"/>
                  <a:pt x="561505" y="144458"/>
                </a:cubicBezTo>
                <a:cubicBezTo>
                  <a:pt x="573411" y="167212"/>
                  <a:pt x="583730" y="178590"/>
                  <a:pt x="580555" y="171446"/>
                </a:cubicBezTo>
                <a:cubicBezTo>
                  <a:pt x="577380" y="164302"/>
                  <a:pt x="557801" y="126467"/>
                  <a:pt x="542455" y="101596"/>
                </a:cubicBezTo>
                <a:cubicBezTo>
                  <a:pt x="527109" y="76725"/>
                  <a:pt x="508059" y="36244"/>
                  <a:pt x="488480" y="22221"/>
                </a:cubicBezTo>
                <a:cubicBezTo>
                  <a:pt x="468901" y="8198"/>
                  <a:pt x="449586" y="-269"/>
                  <a:pt x="424980" y="17458"/>
                </a:cubicBezTo>
                <a:cubicBezTo>
                  <a:pt x="400374" y="35185"/>
                  <a:pt x="383705" y="81487"/>
                  <a:pt x="340842" y="128583"/>
                </a:cubicBezTo>
                <a:cubicBezTo>
                  <a:pt x="297980" y="175679"/>
                  <a:pt x="219134" y="260081"/>
                  <a:pt x="167805" y="300033"/>
                </a:cubicBezTo>
                <a:cubicBezTo>
                  <a:pt x="116476" y="339985"/>
                  <a:pt x="56944" y="350040"/>
                  <a:pt x="32867" y="368296"/>
                </a:cubicBezTo>
                <a:cubicBezTo>
                  <a:pt x="8790" y="386552"/>
                  <a:pt x="21490" y="383642"/>
                  <a:pt x="23342" y="409571"/>
                </a:cubicBezTo>
                <a:cubicBezTo>
                  <a:pt x="25194" y="435500"/>
                  <a:pt x="49006" y="527840"/>
                  <a:pt x="45567" y="5270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B17FD18-A052-4CB3-B3F5-4FEB69EA8524}"/>
              </a:ext>
            </a:extLst>
          </p:cNvPr>
          <p:cNvSpPr/>
          <p:nvPr/>
        </p:nvSpPr>
        <p:spPr>
          <a:xfrm>
            <a:off x="6483340" y="3233317"/>
            <a:ext cx="837110" cy="388591"/>
          </a:xfrm>
          <a:custGeom>
            <a:avLst/>
            <a:gdLst>
              <a:gd name="connsiteX0" fmla="*/ 10 w 837110"/>
              <a:gd name="connsiteY0" fmla="*/ 52808 h 388591"/>
              <a:gd name="connsiteX1" fmla="*/ 131773 w 837110"/>
              <a:gd name="connsiteY1" fmla="*/ 3596 h 388591"/>
              <a:gd name="connsiteX2" fmla="*/ 207973 w 837110"/>
              <a:gd name="connsiteY2" fmla="*/ 11533 h 388591"/>
              <a:gd name="connsiteX3" fmla="*/ 377835 w 837110"/>
              <a:gd name="connsiteY3" fmla="*/ 73446 h 388591"/>
              <a:gd name="connsiteX4" fmla="*/ 496898 w 837110"/>
              <a:gd name="connsiteY4" fmla="*/ 165521 h 388591"/>
              <a:gd name="connsiteX5" fmla="*/ 679460 w 837110"/>
              <a:gd name="connsiteY5" fmla="*/ 290933 h 388591"/>
              <a:gd name="connsiteX6" fmla="*/ 814398 w 837110"/>
              <a:gd name="connsiteY6" fmla="*/ 357608 h 388591"/>
              <a:gd name="connsiteX7" fmla="*/ 830273 w 837110"/>
              <a:gd name="connsiteY7" fmla="*/ 387771 h 388591"/>
              <a:gd name="connsiteX8" fmla="*/ 742960 w 837110"/>
              <a:gd name="connsiteY8" fmla="*/ 327446 h 388591"/>
              <a:gd name="connsiteX9" fmla="*/ 628660 w 837110"/>
              <a:gd name="connsiteY9" fmla="*/ 246483 h 388591"/>
              <a:gd name="connsiteX10" fmla="*/ 539760 w 837110"/>
              <a:gd name="connsiteY10" fmla="*/ 175046 h 388591"/>
              <a:gd name="connsiteX11" fmla="*/ 266710 w 837110"/>
              <a:gd name="connsiteY11" fmla="*/ 41696 h 388591"/>
              <a:gd name="connsiteX12" fmla="*/ 125423 w 837110"/>
              <a:gd name="connsiteY12" fmla="*/ 8358 h 388591"/>
              <a:gd name="connsiteX13" fmla="*/ 10 w 837110"/>
              <a:gd name="connsiteY13" fmla="*/ 52808 h 38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7110" h="388591">
                <a:moveTo>
                  <a:pt x="10" y="52808"/>
                </a:moveTo>
                <a:cubicBezTo>
                  <a:pt x="1068" y="52014"/>
                  <a:pt x="97113" y="10475"/>
                  <a:pt x="131773" y="3596"/>
                </a:cubicBezTo>
                <a:cubicBezTo>
                  <a:pt x="166434" y="-3283"/>
                  <a:pt x="166963" y="-109"/>
                  <a:pt x="207973" y="11533"/>
                </a:cubicBezTo>
                <a:cubicBezTo>
                  <a:pt x="248983" y="23175"/>
                  <a:pt x="329681" y="47781"/>
                  <a:pt x="377835" y="73446"/>
                </a:cubicBezTo>
                <a:cubicBezTo>
                  <a:pt x="425989" y="99111"/>
                  <a:pt x="446627" y="129273"/>
                  <a:pt x="496898" y="165521"/>
                </a:cubicBezTo>
                <a:cubicBezTo>
                  <a:pt x="547169" y="201769"/>
                  <a:pt x="626543" y="258919"/>
                  <a:pt x="679460" y="290933"/>
                </a:cubicBezTo>
                <a:cubicBezTo>
                  <a:pt x="732377" y="322947"/>
                  <a:pt x="789263" y="341468"/>
                  <a:pt x="814398" y="357608"/>
                </a:cubicBezTo>
                <a:cubicBezTo>
                  <a:pt x="839533" y="373748"/>
                  <a:pt x="842179" y="392798"/>
                  <a:pt x="830273" y="387771"/>
                </a:cubicBezTo>
                <a:cubicBezTo>
                  <a:pt x="818367" y="382744"/>
                  <a:pt x="742960" y="327446"/>
                  <a:pt x="742960" y="327446"/>
                </a:cubicBezTo>
                <a:cubicBezTo>
                  <a:pt x="709358" y="303898"/>
                  <a:pt x="662527" y="271883"/>
                  <a:pt x="628660" y="246483"/>
                </a:cubicBezTo>
                <a:cubicBezTo>
                  <a:pt x="594793" y="221083"/>
                  <a:pt x="600085" y="209177"/>
                  <a:pt x="539760" y="175046"/>
                </a:cubicBezTo>
                <a:cubicBezTo>
                  <a:pt x="479435" y="140915"/>
                  <a:pt x="335766" y="69477"/>
                  <a:pt x="266710" y="41696"/>
                </a:cubicBezTo>
                <a:cubicBezTo>
                  <a:pt x="197654" y="13915"/>
                  <a:pt x="169608" y="8887"/>
                  <a:pt x="125423" y="8358"/>
                </a:cubicBezTo>
                <a:cubicBezTo>
                  <a:pt x="81238" y="7829"/>
                  <a:pt x="-1048" y="53602"/>
                  <a:pt x="10" y="528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425853E3-FB31-4F16-9187-3658566D21B3}"/>
              </a:ext>
            </a:extLst>
          </p:cNvPr>
          <p:cNvSpPr/>
          <p:nvPr/>
        </p:nvSpPr>
        <p:spPr>
          <a:xfrm>
            <a:off x="6477305" y="3057783"/>
            <a:ext cx="844552" cy="566581"/>
          </a:xfrm>
          <a:custGeom>
            <a:avLst/>
            <a:gdLst>
              <a:gd name="connsiteX0" fmla="*/ 2870 w 844552"/>
              <a:gd name="connsiteY0" fmla="*/ 221992 h 566581"/>
              <a:gd name="connsiteX1" fmla="*/ 37795 w 844552"/>
              <a:gd name="connsiteY1" fmla="*/ 118805 h 566581"/>
              <a:gd name="connsiteX2" fmla="*/ 109233 w 844552"/>
              <a:gd name="connsiteY2" fmla="*/ 66417 h 566581"/>
              <a:gd name="connsiteX3" fmla="*/ 263220 w 844552"/>
              <a:gd name="connsiteY3" fmla="*/ 29905 h 566581"/>
              <a:gd name="connsiteX4" fmla="*/ 312433 w 844552"/>
              <a:gd name="connsiteY4" fmla="*/ 41017 h 566581"/>
              <a:gd name="connsiteX5" fmla="*/ 450545 w 844552"/>
              <a:gd name="connsiteY5" fmla="*/ 183892 h 566581"/>
              <a:gd name="connsiteX6" fmla="*/ 617233 w 844552"/>
              <a:gd name="connsiteY6" fmla="*/ 298192 h 566581"/>
              <a:gd name="connsiteX7" fmla="*/ 777570 w 844552"/>
              <a:gd name="connsiteY7" fmla="*/ 361692 h 566581"/>
              <a:gd name="connsiteX8" fmla="*/ 818845 w 844552"/>
              <a:gd name="connsiteY8" fmla="*/ 393442 h 566581"/>
              <a:gd name="connsiteX9" fmla="*/ 844245 w 844552"/>
              <a:gd name="connsiteY9" fmla="*/ 522030 h 566581"/>
              <a:gd name="connsiteX10" fmla="*/ 833133 w 844552"/>
              <a:gd name="connsiteY10" fmla="*/ 566480 h 566581"/>
              <a:gd name="connsiteX11" fmla="*/ 836308 w 844552"/>
              <a:gd name="connsiteY11" fmla="*/ 512505 h 566581"/>
              <a:gd name="connsiteX12" fmla="*/ 796620 w 844552"/>
              <a:gd name="connsiteY12" fmla="*/ 390267 h 566581"/>
              <a:gd name="connsiteX13" fmla="*/ 480708 w 844552"/>
              <a:gd name="connsiteY13" fmla="*/ 244217 h 566581"/>
              <a:gd name="connsiteX14" fmla="*/ 304495 w 844552"/>
              <a:gd name="connsiteY14" fmla="*/ 42605 h 566581"/>
              <a:gd name="connsiteX15" fmla="*/ 248933 w 844552"/>
              <a:gd name="connsiteY15" fmla="*/ 1330 h 566581"/>
              <a:gd name="connsiteX16" fmla="*/ 110820 w 844552"/>
              <a:gd name="connsiteY16" fmla="*/ 69592 h 566581"/>
              <a:gd name="connsiteX17" fmla="*/ 2870 w 844552"/>
              <a:gd name="connsiteY17" fmla="*/ 221992 h 56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4552" h="566581">
                <a:moveTo>
                  <a:pt x="2870" y="221992"/>
                </a:moveTo>
                <a:cubicBezTo>
                  <a:pt x="-9301" y="230194"/>
                  <a:pt x="20068" y="144734"/>
                  <a:pt x="37795" y="118805"/>
                </a:cubicBezTo>
                <a:cubicBezTo>
                  <a:pt x="55522" y="92876"/>
                  <a:pt x="71662" y="81234"/>
                  <a:pt x="109233" y="66417"/>
                </a:cubicBezTo>
                <a:cubicBezTo>
                  <a:pt x="146804" y="51600"/>
                  <a:pt x="229353" y="34138"/>
                  <a:pt x="263220" y="29905"/>
                </a:cubicBezTo>
                <a:cubicBezTo>
                  <a:pt x="297087" y="25672"/>
                  <a:pt x="281212" y="15353"/>
                  <a:pt x="312433" y="41017"/>
                </a:cubicBezTo>
                <a:cubicBezTo>
                  <a:pt x="343654" y="66681"/>
                  <a:pt x="399745" y="141030"/>
                  <a:pt x="450545" y="183892"/>
                </a:cubicBezTo>
                <a:cubicBezTo>
                  <a:pt x="501345" y="226754"/>
                  <a:pt x="562729" y="268559"/>
                  <a:pt x="617233" y="298192"/>
                </a:cubicBezTo>
                <a:cubicBezTo>
                  <a:pt x="671737" y="327825"/>
                  <a:pt x="743968" y="345817"/>
                  <a:pt x="777570" y="361692"/>
                </a:cubicBezTo>
                <a:cubicBezTo>
                  <a:pt x="811172" y="377567"/>
                  <a:pt x="807733" y="366719"/>
                  <a:pt x="818845" y="393442"/>
                </a:cubicBezTo>
                <a:cubicBezTo>
                  <a:pt x="829958" y="420165"/>
                  <a:pt x="841864" y="493190"/>
                  <a:pt x="844245" y="522030"/>
                </a:cubicBezTo>
                <a:cubicBezTo>
                  <a:pt x="846626" y="550870"/>
                  <a:pt x="834456" y="568067"/>
                  <a:pt x="833133" y="566480"/>
                </a:cubicBezTo>
                <a:cubicBezTo>
                  <a:pt x="831810" y="564893"/>
                  <a:pt x="842393" y="541874"/>
                  <a:pt x="836308" y="512505"/>
                </a:cubicBezTo>
                <a:cubicBezTo>
                  <a:pt x="830223" y="483136"/>
                  <a:pt x="855887" y="434982"/>
                  <a:pt x="796620" y="390267"/>
                </a:cubicBezTo>
                <a:cubicBezTo>
                  <a:pt x="737353" y="345552"/>
                  <a:pt x="562729" y="302161"/>
                  <a:pt x="480708" y="244217"/>
                </a:cubicBezTo>
                <a:cubicBezTo>
                  <a:pt x="398687" y="186273"/>
                  <a:pt x="343124" y="83086"/>
                  <a:pt x="304495" y="42605"/>
                </a:cubicBezTo>
                <a:cubicBezTo>
                  <a:pt x="265866" y="2124"/>
                  <a:pt x="281212" y="-3168"/>
                  <a:pt x="248933" y="1330"/>
                </a:cubicBezTo>
                <a:cubicBezTo>
                  <a:pt x="216654" y="5828"/>
                  <a:pt x="150243" y="35990"/>
                  <a:pt x="110820" y="69592"/>
                </a:cubicBezTo>
                <a:cubicBezTo>
                  <a:pt x="71397" y="103194"/>
                  <a:pt x="15041" y="213790"/>
                  <a:pt x="2870" y="2219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6842BA6-F970-4A63-80CC-51558AF04712}"/>
              </a:ext>
            </a:extLst>
          </p:cNvPr>
          <p:cNvSpPr/>
          <p:nvPr/>
        </p:nvSpPr>
        <p:spPr>
          <a:xfrm>
            <a:off x="8013671" y="3238001"/>
            <a:ext cx="159164" cy="540555"/>
          </a:xfrm>
          <a:custGeom>
            <a:avLst/>
            <a:gdLst>
              <a:gd name="connsiteX0" fmla="*/ 38129 w 159164"/>
              <a:gd name="connsiteY0" fmla="*/ 499 h 540555"/>
              <a:gd name="connsiteX1" fmla="*/ 115917 w 159164"/>
              <a:gd name="connsiteY1" fmla="*/ 19549 h 540555"/>
              <a:gd name="connsiteX2" fmla="*/ 158779 w 159164"/>
              <a:gd name="connsiteY2" fmla="*/ 110037 h 540555"/>
              <a:gd name="connsiteX3" fmla="*/ 134967 w 159164"/>
              <a:gd name="connsiteY3" fmla="*/ 291012 h 540555"/>
              <a:gd name="connsiteX4" fmla="*/ 100042 w 159164"/>
              <a:gd name="connsiteY4" fmla="*/ 373562 h 540555"/>
              <a:gd name="connsiteX5" fmla="*/ 96867 w 159164"/>
              <a:gd name="connsiteY5" fmla="*/ 438649 h 540555"/>
              <a:gd name="connsiteX6" fmla="*/ 77817 w 159164"/>
              <a:gd name="connsiteY6" fmla="*/ 481512 h 540555"/>
              <a:gd name="connsiteX7" fmla="*/ 29 w 159164"/>
              <a:gd name="connsiteY7" fmla="*/ 540249 h 540555"/>
              <a:gd name="connsiteX8" fmla="*/ 87342 w 159164"/>
              <a:gd name="connsiteY8" fmla="*/ 454524 h 540555"/>
              <a:gd name="connsiteX9" fmla="*/ 104804 w 159164"/>
              <a:gd name="connsiteY9" fmla="*/ 357687 h 540555"/>
              <a:gd name="connsiteX10" fmla="*/ 154017 w 159164"/>
              <a:gd name="connsiteY10" fmla="*/ 210049 h 540555"/>
              <a:gd name="connsiteX11" fmla="*/ 138142 w 159164"/>
              <a:gd name="connsiteY11" fmla="*/ 119562 h 540555"/>
              <a:gd name="connsiteX12" fmla="*/ 106392 w 159164"/>
              <a:gd name="connsiteY12" fmla="*/ 30662 h 540555"/>
              <a:gd name="connsiteX13" fmla="*/ 38129 w 159164"/>
              <a:gd name="connsiteY13" fmla="*/ 499 h 54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164" h="540555">
                <a:moveTo>
                  <a:pt x="38129" y="499"/>
                </a:moveTo>
                <a:cubicBezTo>
                  <a:pt x="39716" y="-1353"/>
                  <a:pt x="95809" y="1293"/>
                  <a:pt x="115917" y="19549"/>
                </a:cubicBezTo>
                <a:cubicBezTo>
                  <a:pt x="136025" y="37805"/>
                  <a:pt x="155604" y="64793"/>
                  <a:pt x="158779" y="110037"/>
                </a:cubicBezTo>
                <a:cubicBezTo>
                  <a:pt x="161954" y="155281"/>
                  <a:pt x="144757" y="247091"/>
                  <a:pt x="134967" y="291012"/>
                </a:cubicBezTo>
                <a:cubicBezTo>
                  <a:pt x="125178" y="334933"/>
                  <a:pt x="106392" y="348956"/>
                  <a:pt x="100042" y="373562"/>
                </a:cubicBezTo>
                <a:cubicBezTo>
                  <a:pt x="93692" y="398168"/>
                  <a:pt x="100571" y="420657"/>
                  <a:pt x="96867" y="438649"/>
                </a:cubicBezTo>
                <a:cubicBezTo>
                  <a:pt x="93163" y="456641"/>
                  <a:pt x="93957" y="464579"/>
                  <a:pt x="77817" y="481512"/>
                </a:cubicBezTo>
                <a:cubicBezTo>
                  <a:pt x="61677" y="498445"/>
                  <a:pt x="-1559" y="544747"/>
                  <a:pt x="29" y="540249"/>
                </a:cubicBezTo>
                <a:cubicBezTo>
                  <a:pt x="1616" y="535751"/>
                  <a:pt x="69880" y="484951"/>
                  <a:pt x="87342" y="454524"/>
                </a:cubicBezTo>
                <a:cubicBezTo>
                  <a:pt x="104804" y="424097"/>
                  <a:pt x="93692" y="398433"/>
                  <a:pt x="104804" y="357687"/>
                </a:cubicBezTo>
                <a:cubicBezTo>
                  <a:pt x="115917" y="316941"/>
                  <a:pt x="148461" y="249737"/>
                  <a:pt x="154017" y="210049"/>
                </a:cubicBezTo>
                <a:cubicBezTo>
                  <a:pt x="159573" y="170362"/>
                  <a:pt x="146079" y="149460"/>
                  <a:pt x="138142" y="119562"/>
                </a:cubicBezTo>
                <a:cubicBezTo>
                  <a:pt x="130205" y="89664"/>
                  <a:pt x="122267" y="48389"/>
                  <a:pt x="106392" y="30662"/>
                </a:cubicBezTo>
                <a:cubicBezTo>
                  <a:pt x="90517" y="12935"/>
                  <a:pt x="36542" y="2351"/>
                  <a:pt x="38129" y="4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B413230-A706-4F41-89A5-55F0150D2FF1}"/>
              </a:ext>
            </a:extLst>
          </p:cNvPr>
          <p:cNvSpPr/>
          <p:nvPr/>
        </p:nvSpPr>
        <p:spPr>
          <a:xfrm>
            <a:off x="8009092" y="3606787"/>
            <a:ext cx="95393" cy="152129"/>
          </a:xfrm>
          <a:custGeom>
            <a:avLst/>
            <a:gdLst>
              <a:gd name="connsiteX0" fmla="*/ 88746 w 95393"/>
              <a:gd name="connsiteY0" fmla="*/ 13 h 152129"/>
              <a:gd name="connsiteX1" fmla="*/ 88746 w 95393"/>
              <a:gd name="connsiteY1" fmla="*/ 85738 h 152129"/>
              <a:gd name="connsiteX2" fmla="*/ 1433 w 95393"/>
              <a:gd name="connsiteY2" fmla="*/ 150826 h 152129"/>
              <a:gd name="connsiteX3" fmla="*/ 37946 w 95393"/>
              <a:gd name="connsiteY3" fmla="*/ 125426 h 152129"/>
              <a:gd name="connsiteX4" fmla="*/ 83983 w 95393"/>
              <a:gd name="connsiteY4" fmla="*/ 79388 h 152129"/>
              <a:gd name="connsiteX5" fmla="*/ 88746 w 95393"/>
              <a:gd name="connsiteY5" fmla="*/ 13 h 15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93" h="152129">
                <a:moveTo>
                  <a:pt x="88746" y="13"/>
                </a:moveTo>
                <a:cubicBezTo>
                  <a:pt x="89540" y="1071"/>
                  <a:pt x="103298" y="60603"/>
                  <a:pt x="88746" y="85738"/>
                </a:cubicBezTo>
                <a:cubicBezTo>
                  <a:pt x="74194" y="110873"/>
                  <a:pt x="9900" y="144211"/>
                  <a:pt x="1433" y="150826"/>
                </a:cubicBezTo>
                <a:cubicBezTo>
                  <a:pt x="-7034" y="157441"/>
                  <a:pt x="24188" y="137332"/>
                  <a:pt x="37946" y="125426"/>
                </a:cubicBezTo>
                <a:cubicBezTo>
                  <a:pt x="51704" y="113520"/>
                  <a:pt x="74987" y="97380"/>
                  <a:pt x="83983" y="79388"/>
                </a:cubicBezTo>
                <a:cubicBezTo>
                  <a:pt x="92979" y="61396"/>
                  <a:pt x="87952" y="-1045"/>
                  <a:pt x="88746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6180CD60-6503-415A-82F0-95AEC99E43A0}"/>
              </a:ext>
            </a:extLst>
          </p:cNvPr>
          <p:cNvSpPr/>
          <p:nvPr/>
        </p:nvSpPr>
        <p:spPr>
          <a:xfrm>
            <a:off x="7996983" y="3595688"/>
            <a:ext cx="115248" cy="180612"/>
          </a:xfrm>
          <a:custGeom>
            <a:avLst/>
            <a:gdLst>
              <a:gd name="connsiteX0" fmla="*/ 115142 w 115248"/>
              <a:gd name="connsiteY0" fmla="*/ 0 h 180612"/>
              <a:gd name="connsiteX1" fmla="*/ 32592 w 115248"/>
              <a:gd name="connsiteY1" fmla="*/ 109537 h 180612"/>
              <a:gd name="connsiteX2" fmla="*/ 15130 w 115248"/>
              <a:gd name="connsiteY2" fmla="*/ 179387 h 180612"/>
              <a:gd name="connsiteX3" fmla="*/ 842 w 115248"/>
              <a:gd name="connsiteY3" fmla="*/ 150812 h 180612"/>
              <a:gd name="connsiteX4" fmla="*/ 13542 w 115248"/>
              <a:gd name="connsiteY4" fmla="*/ 109537 h 180612"/>
              <a:gd name="connsiteX5" fmla="*/ 115142 w 115248"/>
              <a:gd name="connsiteY5" fmla="*/ 0 h 1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48" h="180612">
                <a:moveTo>
                  <a:pt x="115142" y="0"/>
                </a:moveTo>
                <a:cubicBezTo>
                  <a:pt x="118317" y="0"/>
                  <a:pt x="49261" y="79639"/>
                  <a:pt x="32592" y="109537"/>
                </a:cubicBezTo>
                <a:cubicBezTo>
                  <a:pt x="15923" y="139435"/>
                  <a:pt x="20422" y="172508"/>
                  <a:pt x="15130" y="179387"/>
                </a:cubicBezTo>
                <a:cubicBezTo>
                  <a:pt x="9838" y="186266"/>
                  <a:pt x="1107" y="162454"/>
                  <a:pt x="842" y="150812"/>
                </a:cubicBezTo>
                <a:cubicBezTo>
                  <a:pt x="577" y="139170"/>
                  <a:pt x="-4450" y="131762"/>
                  <a:pt x="13542" y="109537"/>
                </a:cubicBezTo>
                <a:cubicBezTo>
                  <a:pt x="31534" y="87312"/>
                  <a:pt x="111967" y="0"/>
                  <a:pt x="11514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1B2ED70C-3A31-4DD5-A531-AF89EA8DDE8F}"/>
              </a:ext>
            </a:extLst>
          </p:cNvPr>
          <p:cNvSpPr/>
          <p:nvPr/>
        </p:nvSpPr>
        <p:spPr>
          <a:xfrm>
            <a:off x="7737826" y="3928792"/>
            <a:ext cx="339374" cy="170158"/>
          </a:xfrm>
          <a:custGeom>
            <a:avLst/>
            <a:gdLst>
              <a:gd name="connsiteX0" fmla="*/ 1237 w 339374"/>
              <a:gd name="connsiteY0" fmla="*/ 170133 h 170158"/>
              <a:gd name="connsiteX1" fmla="*/ 182212 w 339374"/>
              <a:gd name="connsiteY1" fmla="*/ 136796 h 170158"/>
              <a:gd name="connsiteX2" fmla="*/ 269524 w 339374"/>
              <a:gd name="connsiteY2" fmla="*/ 81233 h 170158"/>
              <a:gd name="connsiteX3" fmla="*/ 339374 w 339374"/>
              <a:gd name="connsiteY3" fmla="*/ 271 h 170158"/>
              <a:gd name="connsiteX4" fmla="*/ 269524 w 339374"/>
              <a:gd name="connsiteY4" fmla="*/ 57421 h 170158"/>
              <a:gd name="connsiteX5" fmla="*/ 147287 w 339374"/>
              <a:gd name="connsiteY5" fmla="*/ 124096 h 170158"/>
              <a:gd name="connsiteX6" fmla="*/ 117124 w 339374"/>
              <a:gd name="connsiteY6" fmla="*/ 128858 h 170158"/>
              <a:gd name="connsiteX7" fmla="*/ 79024 w 339374"/>
              <a:gd name="connsiteY7" fmla="*/ 119333 h 170158"/>
              <a:gd name="connsiteX8" fmla="*/ 132999 w 339374"/>
              <a:gd name="connsiteY8" fmla="*/ 130446 h 170158"/>
              <a:gd name="connsiteX9" fmla="*/ 180624 w 339374"/>
              <a:gd name="connsiteY9" fmla="*/ 128858 h 170158"/>
              <a:gd name="connsiteX10" fmla="*/ 248887 w 339374"/>
              <a:gd name="connsiteY10" fmla="*/ 87583 h 170158"/>
              <a:gd name="connsiteX11" fmla="*/ 109187 w 339374"/>
              <a:gd name="connsiteY11" fmla="*/ 141558 h 170158"/>
              <a:gd name="connsiteX12" fmla="*/ 1237 w 339374"/>
              <a:gd name="connsiteY12" fmla="*/ 170133 h 17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374" h="170158">
                <a:moveTo>
                  <a:pt x="1237" y="170133"/>
                </a:moveTo>
                <a:cubicBezTo>
                  <a:pt x="13408" y="169339"/>
                  <a:pt x="137498" y="151613"/>
                  <a:pt x="182212" y="136796"/>
                </a:cubicBezTo>
                <a:cubicBezTo>
                  <a:pt x="226926" y="121979"/>
                  <a:pt x="243330" y="103987"/>
                  <a:pt x="269524" y="81233"/>
                </a:cubicBezTo>
                <a:cubicBezTo>
                  <a:pt x="295718" y="58479"/>
                  <a:pt x="339374" y="4240"/>
                  <a:pt x="339374" y="271"/>
                </a:cubicBezTo>
                <a:cubicBezTo>
                  <a:pt x="339374" y="-3698"/>
                  <a:pt x="301539" y="36783"/>
                  <a:pt x="269524" y="57421"/>
                </a:cubicBezTo>
                <a:cubicBezTo>
                  <a:pt x="237510" y="78058"/>
                  <a:pt x="172687" y="112190"/>
                  <a:pt x="147287" y="124096"/>
                </a:cubicBezTo>
                <a:cubicBezTo>
                  <a:pt x="121887" y="136002"/>
                  <a:pt x="128501" y="129652"/>
                  <a:pt x="117124" y="128858"/>
                </a:cubicBezTo>
                <a:cubicBezTo>
                  <a:pt x="105747" y="128064"/>
                  <a:pt x="76378" y="119068"/>
                  <a:pt x="79024" y="119333"/>
                </a:cubicBezTo>
                <a:cubicBezTo>
                  <a:pt x="81670" y="119598"/>
                  <a:pt x="116066" y="128858"/>
                  <a:pt x="132999" y="130446"/>
                </a:cubicBezTo>
                <a:cubicBezTo>
                  <a:pt x="149932" y="132033"/>
                  <a:pt x="161309" y="136002"/>
                  <a:pt x="180624" y="128858"/>
                </a:cubicBezTo>
                <a:cubicBezTo>
                  <a:pt x="199939" y="121714"/>
                  <a:pt x="260793" y="85466"/>
                  <a:pt x="248887" y="87583"/>
                </a:cubicBezTo>
                <a:cubicBezTo>
                  <a:pt x="236981" y="89700"/>
                  <a:pt x="148610" y="129916"/>
                  <a:pt x="109187" y="141558"/>
                </a:cubicBezTo>
                <a:cubicBezTo>
                  <a:pt x="69764" y="153200"/>
                  <a:pt x="-10934" y="170927"/>
                  <a:pt x="1237" y="1701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C3168FA-A643-4288-B009-8B9E93B82D46}"/>
              </a:ext>
            </a:extLst>
          </p:cNvPr>
          <p:cNvSpPr/>
          <p:nvPr/>
        </p:nvSpPr>
        <p:spPr>
          <a:xfrm>
            <a:off x="7733597" y="3965321"/>
            <a:ext cx="135946" cy="70241"/>
          </a:xfrm>
          <a:custGeom>
            <a:avLst/>
            <a:gdLst>
              <a:gd name="connsiteX0" fmla="*/ 110241 w 135946"/>
              <a:gd name="connsiteY0" fmla="*/ 1842 h 70241"/>
              <a:gd name="connsiteX1" fmla="*/ 135641 w 135946"/>
              <a:gd name="connsiteY1" fmla="*/ 49467 h 70241"/>
              <a:gd name="connsiteX2" fmla="*/ 94366 w 135946"/>
              <a:gd name="connsiteY2" fmla="*/ 70104 h 70241"/>
              <a:gd name="connsiteX3" fmla="*/ 8641 w 135946"/>
              <a:gd name="connsiteY3" fmla="*/ 58992 h 70241"/>
              <a:gd name="connsiteX4" fmla="*/ 5466 w 135946"/>
              <a:gd name="connsiteY4" fmla="*/ 58992 h 70241"/>
              <a:gd name="connsiteX5" fmla="*/ 30866 w 135946"/>
              <a:gd name="connsiteY5" fmla="*/ 44704 h 70241"/>
              <a:gd name="connsiteX6" fmla="*/ 57853 w 135946"/>
              <a:gd name="connsiteY6" fmla="*/ 14542 h 70241"/>
              <a:gd name="connsiteX7" fmla="*/ 110241 w 135946"/>
              <a:gd name="connsiteY7" fmla="*/ 1842 h 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946" h="70241">
                <a:moveTo>
                  <a:pt x="110241" y="1842"/>
                </a:moveTo>
                <a:cubicBezTo>
                  <a:pt x="123206" y="7663"/>
                  <a:pt x="138287" y="38090"/>
                  <a:pt x="135641" y="49467"/>
                </a:cubicBezTo>
                <a:cubicBezTo>
                  <a:pt x="132995" y="60844"/>
                  <a:pt x="115533" y="68517"/>
                  <a:pt x="94366" y="70104"/>
                </a:cubicBezTo>
                <a:cubicBezTo>
                  <a:pt x="73199" y="71691"/>
                  <a:pt x="8641" y="58992"/>
                  <a:pt x="8641" y="58992"/>
                </a:cubicBezTo>
                <a:cubicBezTo>
                  <a:pt x="-6176" y="57140"/>
                  <a:pt x="1762" y="61373"/>
                  <a:pt x="5466" y="58992"/>
                </a:cubicBezTo>
                <a:cubicBezTo>
                  <a:pt x="9170" y="56611"/>
                  <a:pt x="22135" y="52112"/>
                  <a:pt x="30866" y="44704"/>
                </a:cubicBezTo>
                <a:cubicBezTo>
                  <a:pt x="39597" y="37296"/>
                  <a:pt x="51239" y="24067"/>
                  <a:pt x="57853" y="14542"/>
                </a:cubicBezTo>
                <a:cubicBezTo>
                  <a:pt x="64467" y="5017"/>
                  <a:pt x="97276" y="-3979"/>
                  <a:pt x="110241" y="18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3ADB92A1-A10B-403B-9AA4-6F38A13DCB27}"/>
              </a:ext>
            </a:extLst>
          </p:cNvPr>
          <p:cNvSpPr/>
          <p:nvPr/>
        </p:nvSpPr>
        <p:spPr>
          <a:xfrm>
            <a:off x="7834107" y="3770385"/>
            <a:ext cx="261084" cy="209553"/>
          </a:xfrm>
          <a:custGeom>
            <a:avLst/>
            <a:gdLst>
              <a:gd name="connsiteX0" fmla="*/ 206 w 261084"/>
              <a:gd name="connsiteY0" fmla="*/ 209478 h 209553"/>
              <a:gd name="connsiteX1" fmla="*/ 54181 w 261084"/>
              <a:gd name="connsiteY1" fmla="*/ 118990 h 209553"/>
              <a:gd name="connsiteX2" fmla="*/ 117681 w 261084"/>
              <a:gd name="connsiteY2" fmla="*/ 57078 h 209553"/>
              <a:gd name="connsiteX3" fmla="*/ 187531 w 261084"/>
              <a:gd name="connsiteY3" fmla="*/ 60253 h 209553"/>
              <a:gd name="connsiteX4" fmla="*/ 220868 w 261084"/>
              <a:gd name="connsiteY4" fmla="*/ 103115 h 209553"/>
              <a:gd name="connsiteX5" fmla="*/ 216106 w 261084"/>
              <a:gd name="connsiteY5" fmla="*/ 172965 h 209553"/>
              <a:gd name="connsiteX6" fmla="*/ 222456 w 261084"/>
              <a:gd name="connsiteY6" fmla="*/ 166615 h 209553"/>
              <a:gd name="connsiteX7" fmla="*/ 257381 w 261084"/>
              <a:gd name="connsiteY7" fmla="*/ 111053 h 209553"/>
              <a:gd name="connsiteX8" fmla="*/ 257381 w 261084"/>
              <a:gd name="connsiteY8" fmla="*/ 66603 h 209553"/>
              <a:gd name="connsiteX9" fmla="*/ 233568 w 261084"/>
              <a:gd name="connsiteY9" fmla="*/ 31678 h 209553"/>
              <a:gd name="connsiteX10" fmla="*/ 201818 w 261084"/>
              <a:gd name="connsiteY10" fmla="*/ 17390 h 209553"/>
              <a:gd name="connsiteX11" fmla="*/ 135143 w 261084"/>
              <a:gd name="connsiteY11" fmla="*/ 4690 h 209553"/>
              <a:gd name="connsiteX12" fmla="*/ 39893 w 261084"/>
              <a:gd name="connsiteY12" fmla="*/ 103115 h 209553"/>
              <a:gd name="connsiteX13" fmla="*/ 206 w 261084"/>
              <a:gd name="connsiteY13" fmla="*/ 209478 h 20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084" h="209553">
                <a:moveTo>
                  <a:pt x="206" y="209478"/>
                </a:moveTo>
                <a:cubicBezTo>
                  <a:pt x="2587" y="212124"/>
                  <a:pt x="34602" y="144390"/>
                  <a:pt x="54181" y="118990"/>
                </a:cubicBezTo>
                <a:cubicBezTo>
                  <a:pt x="73760" y="93590"/>
                  <a:pt x="95456" y="66867"/>
                  <a:pt x="117681" y="57078"/>
                </a:cubicBezTo>
                <a:cubicBezTo>
                  <a:pt x="139906" y="47288"/>
                  <a:pt x="170333" y="52580"/>
                  <a:pt x="187531" y="60253"/>
                </a:cubicBezTo>
                <a:cubicBezTo>
                  <a:pt x="204729" y="67926"/>
                  <a:pt x="216106" y="84330"/>
                  <a:pt x="220868" y="103115"/>
                </a:cubicBezTo>
                <a:cubicBezTo>
                  <a:pt x="225630" y="121900"/>
                  <a:pt x="215841" y="162382"/>
                  <a:pt x="216106" y="172965"/>
                </a:cubicBezTo>
                <a:cubicBezTo>
                  <a:pt x="216371" y="183548"/>
                  <a:pt x="215577" y="176934"/>
                  <a:pt x="222456" y="166615"/>
                </a:cubicBezTo>
                <a:cubicBezTo>
                  <a:pt x="229335" y="156296"/>
                  <a:pt x="251560" y="127722"/>
                  <a:pt x="257381" y="111053"/>
                </a:cubicBezTo>
                <a:cubicBezTo>
                  <a:pt x="263202" y="94384"/>
                  <a:pt x="261350" y="79832"/>
                  <a:pt x="257381" y="66603"/>
                </a:cubicBezTo>
                <a:cubicBezTo>
                  <a:pt x="253412" y="53374"/>
                  <a:pt x="242829" y="39880"/>
                  <a:pt x="233568" y="31678"/>
                </a:cubicBezTo>
                <a:cubicBezTo>
                  <a:pt x="224308" y="23476"/>
                  <a:pt x="218222" y="21888"/>
                  <a:pt x="201818" y="17390"/>
                </a:cubicBezTo>
                <a:cubicBezTo>
                  <a:pt x="185414" y="12892"/>
                  <a:pt x="162131" y="-9598"/>
                  <a:pt x="135143" y="4690"/>
                </a:cubicBezTo>
                <a:cubicBezTo>
                  <a:pt x="108156" y="18977"/>
                  <a:pt x="63441" y="73482"/>
                  <a:pt x="39893" y="103115"/>
                </a:cubicBezTo>
                <a:cubicBezTo>
                  <a:pt x="16345" y="132748"/>
                  <a:pt x="-2175" y="206832"/>
                  <a:pt x="206" y="2094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7AE1CAB3-8E79-4419-877D-11FBE6C72763}"/>
              </a:ext>
            </a:extLst>
          </p:cNvPr>
          <p:cNvSpPr/>
          <p:nvPr/>
        </p:nvSpPr>
        <p:spPr>
          <a:xfrm>
            <a:off x="7667408" y="3983967"/>
            <a:ext cx="103405" cy="78597"/>
          </a:xfrm>
          <a:custGeom>
            <a:avLst/>
            <a:gdLst>
              <a:gd name="connsiteX0" fmla="*/ 103405 w 103405"/>
              <a:gd name="connsiteY0" fmla="*/ 30821 h 78597"/>
              <a:gd name="connsiteX1" fmla="*/ 27205 w 103405"/>
              <a:gd name="connsiteY1" fmla="*/ 8596 h 78597"/>
              <a:gd name="connsiteX2" fmla="*/ 4980 w 103405"/>
              <a:gd name="connsiteY2" fmla="*/ 48283 h 78597"/>
              <a:gd name="connsiteX3" fmla="*/ 12917 w 103405"/>
              <a:gd name="connsiteY3" fmla="*/ 78446 h 78597"/>
              <a:gd name="connsiteX4" fmla="*/ 217 w 103405"/>
              <a:gd name="connsiteY4" fmla="*/ 35583 h 78597"/>
              <a:gd name="connsiteX5" fmla="*/ 25617 w 103405"/>
              <a:gd name="connsiteY5" fmla="*/ 658 h 78597"/>
              <a:gd name="connsiteX6" fmla="*/ 103405 w 103405"/>
              <a:gd name="connsiteY6" fmla="*/ 30821 h 7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05" h="78597">
                <a:moveTo>
                  <a:pt x="103405" y="30821"/>
                </a:moveTo>
                <a:cubicBezTo>
                  <a:pt x="103670" y="32144"/>
                  <a:pt x="43609" y="5686"/>
                  <a:pt x="27205" y="8596"/>
                </a:cubicBezTo>
                <a:cubicBezTo>
                  <a:pt x="10801" y="11506"/>
                  <a:pt x="7361" y="36642"/>
                  <a:pt x="4980" y="48283"/>
                </a:cubicBezTo>
                <a:cubicBezTo>
                  <a:pt x="2599" y="59924"/>
                  <a:pt x="13711" y="80563"/>
                  <a:pt x="12917" y="78446"/>
                </a:cubicBezTo>
                <a:cubicBezTo>
                  <a:pt x="12123" y="76329"/>
                  <a:pt x="-1900" y="48548"/>
                  <a:pt x="217" y="35583"/>
                </a:cubicBezTo>
                <a:cubicBezTo>
                  <a:pt x="2334" y="22618"/>
                  <a:pt x="8419" y="6479"/>
                  <a:pt x="25617" y="658"/>
                </a:cubicBezTo>
                <a:cubicBezTo>
                  <a:pt x="42815" y="-5163"/>
                  <a:pt x="103140" y="29498"/>
                  <a:pt x="103405" y="308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21ABADA4-EDD7-42A3-842C-F096890BCB7C}"/>
              </a:ext>
            </a:extLst>
          </p:cNvPr>
          <p:cNvSpPr/>
          <p:nvPr/>
        </p:nvSpPr>
        <p:spPr>
          <a:xfrm>
            <a:off x="7723796" y="4017281"/>
            <a:ext cx="31350" cy="86502"/>
          </a:xfrm>
          <a:custGeom>
            <a:avLst/>
            <a:gdLst>
              <a:gd name="connsiteX0" fmla="*/ 13679 w 31350"/>
              <a:gd name="connsiteY0" fmla="*/ 682 h 86502"/>
              <a:gd name="connsiteX1" fmla="*/ 31142 w 31350"/>
              <a:gd name="connsiteY1" fmla="*/ 48307 h 86502"/>
              <a:gd name="connsiteX2" fmla="*/ 979 w 31350"/>
              <a:gd name="connsiteY2" fmla="*/ 86407 h 86502"/>
              <a:gd name="connsiteX3" fmla="*/ 13679 w 31350"/>
              <a:gd name="connsiteY3" fmla="*/ 682 h 8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" h="86502">
                <a:moveTo>
                  <a:pt x="13679" y="682"/>
                </a:moveTo>
                <a:cubicBezTo>
                  <a:pt x="18706" y="-5668"/>
                  <a:pt x="33259" y="34020"/>
                  <a:pt x="31142" y="48307"/>
                </a:cubicBezTo>
                <a:cubicBezTo>
                  <a:pt x="29025" y="62595"/>
                  <a:pt x="5477" y="88259"/>
                  <a:pt x="979" y="86407"/>
                </a:cubicBezTo>
                <a:cubicBezTo>
                  <a:pt x="-3519" y="84555"/>
                  <a:pt x="8652" y="7032"/>
                  <a:pt x="13679" y="6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4B805BF3-FCF9-40A6-8DF2-9E3713F25548}"/>
              </a:ext>
            </a:extLst>
          </p:cNvPr>
          <p:cNvSpPr/>
          <p:nvPr/>
        </p:nvSpPr>
        <p:spPr>
          <a:xfrm>
            <a:off x="7798589" y="3954518"/>
            <a:ext cx="318551" cy="207948"/>
          </a:xfrm>
          <a:custGeom>
            <a:avLst/>
            <a:gdLst>
              <a:gd name="connsiteX0" fmla="*/ 799 w 318551"/>
              <a:gd name="connsiteY0" fmla="*/ 207907 h 207948"/>
              <a:gd name="connsiteX1" fmla="*/ 164311 w 318551"/>
              <a:gd name="connsiteY1" fmla="*/ 142820 h 207948"/>
              <a:gd name="connsiteX2" fmla="*/ 315124 w 318551"/>
              <a:gd name="connsiteY2" fmla="*/ 4707 h 207948"/>
              <a:gd name="connsiteX3" fmla="*/ 261149 w 318551"/>
              <a:gd name="connsiteY3" fmla="*/ 39632 h 207948"/>
              <a:gd name="connsiteX4" fmla="*/ 162724 w 318551"/>
              <a:gd name="connsiteY4" fmla="*/ 112657 h 207948"/>
              <a:gd name="connsiteX5" fmla="*/ 103986 w 318551"/>
              <a:gd name="connsiteY5" fmla="*/ 152345 h 207948"/>
              <a:gd name="connsiteX6" fmla="*/ 799 w 318551"/>
              <a:gd name="connsiteY6" fmla="*/ 207907 h 20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551" h="207948">
                <a:moveTo>
                  <a:pt x="799" y="207907"/>
                </a:moveTo>
                <a:cubicBezTo>
                  <a:pt x="10853" y="206320"/>
                  <a:pt x="111924" y="176687"/>
                  <a:pt x="164311" y="142820"/>
                </a:cubicBezTo>
                <a:cubicBezTo>
                  <a:pt x="216698" y="108953"/>
                  <a:pt x="298984" y="21905"/>
                  <a:pt x="315124" y="4707"/>
                </a:cubicBezTo>
                <a:cubicBezTo>
                  <a:pt x="331264" y="-12491"/>
                  <a:pt x="286549" y="21640"/>
                  <a:pt x="261149" y="39632"/>
                </a:cubicBezTo>
                <a:cubicBezTo>
                  <a:pt x="235749" y="57624"/>
                  <a:pt x="188918" y="93872"/>
                  <a:pt x="162724" y="112657"/>
                </a:cubicBezTo>
                <a:cubicBezTo>
                  <a:pt x="136530" y="131442"/>
                  <a:pt x="129651" y="139645"/>
                  <a:pt x="103986" y="152345"/>
                </a:cubicBezTo>
                <a:cubicBezTo>
                  <a:pt x="78321" y="165045"/>
                  <a:pt x="-9255" y="209494"/>
                  <a:pt x="799" y="2079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BC321BC3-43D6-43E8-8DAE-DD4CCCDAB11B}"/>
              </a:ext>
            </a:extLst>
          </p:cNvPr>
          <p:cNvSpPr/>
          <p:nvPr/>
        </p:nvSpPr>
        <p:spPr>
          <a:xfrm>
            <a:off x="7508595" y="3827001"/>
            <a:ext cx="489417" cy="732752"/>
          </a:xfrm>
          <a:custGeom>
            <a:avLst/>
            <a:gdLst>
              <a:gd name="connsiteX0" fmla="*/ 280 w 489417"/>
              <a:gd name="connsiteY0" fmla="*/ 462 h 732752"/>
              <a:gd name="connsiteX1" fmla="*/ 41555 w 489417"/>
              <a:gd name="connsiteY1" fmla="*/ 124287 h 732752"/>
              <a:gd name="connsiteX2" fmla="*/ 219355 w 489417"/>
              <a:gd name="connsiteY2" fmla="*/ 262399 h 732752"/>
              <a:gd name="connsiteX3" fmla="*/ 470180 w 489417"/>
              <a:gd name="connsiteY3" fmla="*/ 581487 h 732752"/>
              <a:gd name="connsiteX4" fmla="*/ 473355 w 489417"/>
              <a:gd name="connsiteY4" fmla="*/ 732299 h 732752"/>
              <a:gd name="connsiteX5" fmla="*/ 481293 w 489417"/>
              <a:gd name="connsiteY5" fmla="*/ 622762 h 732752"/>
              <a:gd name="connsiteX6" fmla="*/ 446368 w 489417"/>
              <a:gd name="connsiteY6" fmla="*/ 471949 h 732752"/>
              <a:gd name="connsiteX7" fmla="*/ 416205 w 489417"/>
              <a:gd name="connsiteY7" fmla="*/ 394162 h 732752"/>
              <a:gd name="connsiteX8" fmla="*/ 160618 w 489417"/>
              <a:gd name="connsiteY8" fmla="*/ 286212 h 732752"/>
              <a:gd name="connsiteX9" fmla="*/ 52668 w 489417"/>
              <a:gd name="connsiteY9" fmla="*/ 89362 h 732752"/>
              <a:gd name="connsiteX10" fmla="*/ 280 w 489417"/>
              <a:gd name="connsiteY10" fmla="*/ 462 h 73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417" h="732752">
                <a:moveTo>
                  <a:pt x="280" y="462"/>
                </a:moveTo>
                <a:cubicBezTo>
                  <a:pt x="-1572" y="6283"/>
                  <a:pt x="5043" y="80631"/>
                  <a:pt x="41555" y="124287"/>
                </a:cubicBezTo>
                <a:cubicBezTo>
                  <a:pt x="78067" y="167943"/>
                  <a:pt x="147918" y="186199"/>
                  <a:pt x="219355" y="262399"/>
                </a:cubicBezTo>
                <a:cubicBezTo>
                  <a:pt x="290793" y="338599"/>
                  <a:pt x="427847" y="503170"/>
                  <a:pt x="470180" y="581487"/>
                </a:cubicBezTo>
                <a:cubicBezTo>
                  <a:pt x="512513" y="659804"/>
                  <a:pt x="471503" y="725420"/>
                  <a:pt x="473355" y="732299"/>
                </a:cubicBezTo>
                <a:cubicBezTo>
                  <a:pt x="475207" y="739178"/>
                  <a:pt x="485791" y="666154"/>
                  <a:pt x="481293" y="622762"/>
                </a:cubicBezTo>
                <a:cubicBezTo>
                  <a:pt x="476795" y="579370"/>
                  <a:pt x="457216" y="510049"/>
                  <a:pt x="446368" y="471949"/>
                </a:cubicBezTo>
                <a:cubicBezTo>
                  <a:pt x="435520" y="433849"/>
                  <a:pt x="463830" y="425118"/>
                  <a:pt x="416205" y="394162"/>
                </a:cubicBezTo>
                <a:cubicBezTo>
                  <a:pt x="368580" y="363206"/>
                  <a:pt x="221208" y="337012"/>
                  <a:pt x="160618" y="286212"/>
                </a:cubicBezTo>
                <a:cubicBezTo>
                  <a:pt x="100028" y="235412"/>
                  <a:pt x="76745" y="133812"/>
                  <a:pt x="52668" y="89362"/>
                </a:cubicBezTo>
                <a:cubicBezTo>
                  <a:pt x="28591" y="44912"/>
                  <a:pt x="2132" y="-5359"/>
                  <a:pt x="280" y="4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92DEDC96-6202-4017-B649-30C594354D7E}"/>
              </a:ext>
            </a:extLst>
          </p:cNvPr>
          <p:cNvSpPr/>
          <p:nvPr/>
        </p:nvSpPr>
        <p:spPr>
          <a:xfrm>
            <a:off x="7969935" y="4425260"/>
            <a:ext cx="290234" cy="822696"/>
          </a:xfrm>
          <a:custGeom>
            <a:avLst/>
            <a:gdLst>
              <a:gd name="connsiteX0" fmla="*/ 10428 w 290234"/>
              <a:gd name="connsiteY0" fmla="*/ 690 h 822696"/>
              <a:gd name="connsiteX1" fmla="*/ 24715 w 290234"/>
              <a:gd name="connsiteY1" fmla="*/ 99115 h 822696"/>
              <a:gd name="connsiteX2" fmla="*/ 188228 w 290234"/>
              <a:gd name="connsiteY2" fmla="*/ 402328 h 822696"/>
              <a:gd name="connsiteX3" fmla="*/ 258078 w 290234"/>
              <a:gd name="connsiteY3" fmla="*/ 632515 h 822696"/>
              <a:gd name="connsiteX4" fmla="*/ 289828 w 290234"/>
              <a:gd name="connsiteY4" fmla="*/ 819840 h 822696"/>
              <a:gd name="connsiteX5" fmla="*/ 273953 w 290234"/>
              <a:gd name="connsiteY5" fmla="*/ 734115 h 822696"/>
              <a:gd name="connsiteX6" fmla="*/ 243790 w 290234"/>
              <a:gd name="connsiteY6" fmla="*/ 576953 h 822696"/>
              <a:gd name="connsiteX7" fmla="*/ 134253 w 290234"/>
              <a:gd name="connsiteY7" fmla="*/ 292790 h 822696"/>
              <a:gd name="connsiteX8" fmla="*/ 10428 w 290234"/>
              <a:gd name="connsiteY8" fmla="*/ 137215 h 822696"/>
              <a:gd name="connsiteX9" fmla="*/ 10428 w 290234"/>
              <a:gd name="connsiteY9" fmla="*/ 690 h 82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234" h="822696">
                <a:moveTo>
                  <a:pt x="10428" y="690"/>
                </a:moveTo>
                <a:cubicBezTo>
                  <a:pt x="12809" y="-5660"/>
                  <a:pt x="-4918" y="32175"/>
                  <a:pt x="24715" y="99115"/>
                </a:cubicBezTo>
                <a:cubicBezTo>
                  <a:pt x="54348" y="166055"/>
                  <a:pt x="149334" y="313428"/>
                  <a:pt x="188228" y="402328"/>
                </a:cubicBezTo>
                <a:cubicBezTo>
                  <a:pt x="227122" y="491228"/>
                  <a:pt x="241145" y="562930"/>
                  <a:pt x="258078" y="632515"/>
                </a:cubicBezTo>
                <a:cubicBezTo>
                  <a:pt x="275011" y="702100"/>
                  <a:pt x="287182" y="802907"/>
                  <a:pt x="289828" y="819840"/>
                </a:cubicBezTo>
                <a:cubicBezTo>
                  <a:pt x="292474" y="836773"/>
                  <a:pt x="281626" y="774596"/>
                  <a:pt x="273953" y="734115"/>
                </a:cubicBezTo>
                <a:cubicBezTo>
                  <a:pt x="266280" y="693634"/>
                  <a:pt x="267073" y="650507"/>
                  <a:pt x="243790" y="576953"/>
                </a:cubicBezTo>
                <a:cubicBezTo>
                  <a:pt x="220507" y="503399"/>
                  <a:pt x="173147" y="366080"/>
                  <a:pt x="134253" y="292790"/>
                </a:cubicBezTo>
                <a:cubicBezTo>
                  <a:pt x="95359" y="219500"/>
                  <a:pt x="32653" y="186692"/>
                  <a:pt x="10428" y="137215"/>
                </a:cubicBezTo>
                <a:cubicBezTo>
                  <a:pt x="-11797" y="87738"/>
                  <a:pt x="8047" y="7040"/>
                  <a:pt x="10428" y="6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E61326FC-4CF5-4217-A8B0-38877A3A00AC}"/>
              </a:ext>
            </a:extLst>
          </p:cNvPr>
          <p:cNvSpPr/>
          <p:nvPr/>
        </p:nvSpPr>
        <p:spPr>
          <a:xfrm>
            <a:off x="7935912" y="4904959"/>
            <a:ext cx="346342" cy="678105"/>
          </a:xfrm>
          <a:custGeom>
            <a:avLst/>
            <a:gdLst>
              <a:gd name="connsiteX0" fmla="*/ 247651 w 346342"/>
              <a:gd name="connsiteY0" fmla="*/ 2004 h 678105"/>
              <a:gd name="connsiteX1" fmla="*/ 338138 w 346342"/>
              <a:gd name="connsiteY1" fmla="*/ 343316 h 678105"/>
              <a:gd name="connsiteX2" fmla="*/ 336551 w 346342"/>
              <a:gd name="connsiteY2" fmla="*/ 511591 h 678105"/>
              <a:gd name="connsiteX3" fmla="*/ 288926 w 346342"/>
              <a:gd name="connsiteY3" fmla="*/ 651291 h 678105"/>
              <a:gd name="connsiteX4" fmla="*/ 247651 w 346342"/>
              <a:gd name="connsiteY4" fmla="*/ 676691 h 678105"/>
              <a:gd name="connsiteX5" fmla="*/ 171451 w 346342"/>
              <a:gd name="connsiteY5" fmla="*/ 660816 h 678105"/>
              <a:gd name="connsiteX6" fmla="*/ 1 w 346342"/>
              <a:gd name="connsiteY6" fmla="*/ 546516 h 678105"/>
              <a:gd name="connsiteX7" fmla="*/ 168276 w 346342"/>
              <a:gd name="connsiteY7" fmla="*/ 652879 h 678105"/>
              <a:gd name="connsiteX8" fmla="*/ 242888 w 346342"/>
              <a:gd name="connsiteY8" fmla="*/ 640179 h 678105"/>
              <a:gd name="connsiteX9" fmla="*/ 292101 w 346342"/>
              <a:gd name="connsiteY9" fmla="*/ 514766 h 678105"/>
              <a:gd name="connsiteX10" fmla="*/ 247651 w 346342"/>
              <a:gd name="connsiteY10" fmla="*/ 2004 h 6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342" h="678105">
                <a:moveTo>
                  <a:pt x="247651" y="2004"/>
                </a:moveTo>
                <a:cubicBezTo>
                  <a:pt x="255324" y="-26571"/>
                  <a:pt x="323321" y="258385"/>
                  <a:pt x="338138" y="343316"/>
                </a:cubicBezTo>
                <a:cubicBezTo>
                  <a:pt x="352955" y="428247"/>
                  <a:pt x="344753" y="460262"/>
                  <a:pt x="336551" y="511591"/>
                </a:cubicBezTo>
                <a:cubicBezTo>
                  <a:pt x="328349" y="562920"/>
                  <a:pt x="303743" y="623774"/>
                  <a:pt x="288926" y="651291"/>
                </a:cubicBezTo>
                <a:cubicBezTo>
                  <a:pt x="274109" y="678808"/>
                  <a:pt x="267230" y="675104"/>
                  <a:pt x="247651" y="676691"/>
                </a:cubicBezTo>
                <a:cubicBezTo>
                  <a:pt x="228072" y="678278"/>
                  <a:pt x="212726" y="682512"/>
                  <a:pt x="171451" y="660816"/>
                </a:cubicBezTo>
                <a:cubicBezTo>
                  <a:pt x="130176" y="639120"/>
                  <a:pt x="530" y="547839"/>
                  <a:pt x="1" y="546516"/>
                </a:cubicBezTo>
                <a:cubicBezTo>
                  <a:pt x="-528" y="545193"/>
                  <a:pt x="127795" y="637269"/>
                  <a:pt x="168276" y="652879"/>
                </a:cubicBezTo>
                <a:cubicBezTo>
                  <a:pt x="208757" y="668489"/>
                  <a:pt x="222251" y="663198"/>
                  <a:pt x="242888" y="640179"/>
                </a:cubicBezTo>
                <a:cubicBezTo>
                  <a:pt x="263525" y="617160"/>
                  <a:pt x="290778" y="626156"/>
                  <a:pt x="292101" y="514766"/>
                </a:cubicBezTo>
                <a:cubicBezTo>
                  <a:pt x="293424" y="403376"/>
                  <a:pt x="239978" y="30579"/>
                  <a:pt x="247651" y="20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0F63F98F-343E-44DE-BB6B-F79297633118}"/>
              </a:ext>
            </a:extLst>
          </p:cNvPr>
          <p:cNvSpPr/>
          <p:nvPr/>
        </p:nvSpPr>
        <p:spPr>
          <a:xfrm>
            <a:off x="7759462" y="3766543"/>
            <a:ext cx="257167" cy="237724"/>
          </a:xfrm>
          <a:custGeom>
            <a:avLst/>
            <a:gdLst>
              <a:gd name="connsiteX0" fmla="*/ 256355 w 257167"/>
              <a:gd name="connsiteY0" fmla="*/ 9590 h 237724"/>
              <a:gd name="connsiteX1" fmla="*/ 154755 w 257167"/>
              <a:gd name="connsiteY1" fmla="*/ 34990 h 237724"/>
              <a:gd name="connsiteX2" fmla="*/ 84905 w 257167"/>
              <a:gd name="connsiteY2" fmla="*/ 151407 h 237724"/>
              <a:gd name="connsiteX3" fmla="*/ 40455 w 257167"/>
              <a:gd name="connsiteY3" fmla="*/ 223374 h 237724"/>
              <a:gd name="connsiteX4" fmla="*/ 238 w 257167"/>
              <a:gd name="connsiteY4" fmla="*/ 236074 h 237724"/>
              <a:gd name="connsiteX5" fmla="*/ 59505 w 257167"/>
              <a:gd name="connsiteY5" fmla="*/ 200090 h 237724"/>
              <a:gd name="connsiteX6" fmla="*/ 80671 w 257167"/>
              <a:gd name="connsiteY6" fmla="*/ 191624 h 237724"/>
              <a:gd name="connsiteX7" fmla="*/ 95488 w 257167"/>
              <a:gd name="connsiteY7" fmla="*/ 178924 h 237724"/>
              <a:gd name="connsiteX8" fmla="*/ 256355 w 257167"/>
              <a:gd name="connsiteY8" fmla="*/ 9590 h 23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167" h="237724">
                <a:moveTo>
                  <a:pt x="256355" y="9590"/>
                </a:moveTo>
                <a:cubicBezTo>
                  <a:pt x="266233" y="-14399"/>
                  <a:pt x="183330" y="11354"/>
                  <a:pt x="154755" y="34990"/>
                </a:cubicBezTo>
                <a:cubicBezTo>
                  <a:pt x="126180" y="58626"/>
                  <a:pt x="103955" y="120010"/>
                  <a:pt x="84905" y="151407"/>
                </a:cubicBezTo>
                <a:cubicBezTo>
                  <a:pt x="65855" y="182804"/>
                  <a:pt x="54566" y="209263"/>
                  <a:pt x="40455" y="223374"/>
                </a:cubicBezTo>
                <a:cubicBezTo>
                  <a:pt x="26344" y="237485"/>
                  <a:pt x="-2937" y="239955"/>
                  <a:pt x="238" y="236074"/>
                </a:cubicBezTo>
                <a:cubicBezTo>
                  <a:pt x="3413" y="232193"/>
                  <a:pt x="46100" y="207498"/>
                  <a:pt x="59505" y="200090"/>
                </a:cubicBezTo>
                <a:cubicBezTo>
                  <a:pt x="72910" y="192682"/>
                  <a:pt x="74674" y="195152"/>
                  <a:pt x="80671" y="191624"/>
                </a:cubicBezTo>
                <a:cubicBezTo>
                  <a:pt x="86668" y="188096"/>
                  <a:pt x="69382" y="206088"/>
                  <a:pt x="95488" y="178924"/>
                </a:cubicBezTo>
                <a:cubicBezTo>
                  <a:pt x="121594" y="151760"/>
                  <a:pt x="246477" y="33579"/>
                  <a:pt x="256355" y="95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9D5AC6F7-C148-4BD0-80D6-EA4999DC64C5}"/>
              </a:ext>
            </a:extLst>
          </p:cNvPr>
          <p:cNvSpPr/>
          <p:nvPr/>
        </p:nvSpPr>
        <p:spPr>
          <a:xfrm>
            <a:off x="6682739" y="3805398"/>
            <a:ext cx="499159" cy="332637"/>
          </a:xfrm>
          <a:custGeom>
            <a:avLst/>
            <a:gdLst>
              <a:gd name="connsiteX0" fmla="*/ 499111 w 499159"/>
              <a:gd name="connsiteY0" fmla="*/ 267069 h 332637"/>
              <a:gd name="connsiteX1" fmla="*/ 422911 w 499159"/>
              <a:gd name="connsiteY1" fmla="*/ 209919 h 332637"/>
              <a:gd name="connsiteX2" fmla="*/ 310728 w 499159"/>
              <a:gd name="connsiteY2" fmla="*/ 85035 h 332637"/>
              <a:gd name="connsiteX3" fmla="*/ 194311 w 499159"/>
              <a:gd name="connsiteY3" fmla="*/ 19419 h 332637"/>
              <a:gd name="connsiteX4" fmla="*/ 69428 w 499159"/>
              <a:gd name="connsiteY4" fmla="*/ 369 h 332637"/>
              <a:gd name="connsiteX5" fmla="*/ 14394 w 499159"/>
              <a:gd name="connsiteY5" fmla="*/ 32119 h 332637"/>
              <a:gd name="connsiteX6" fmla="*/ 1694 w 499159"/>
              <a:gd name="connsiteY6" fmla="*/ 118902 h 332637"/>
              <a:gd name="connsiteX7" fmla="*/ 44028 w 499159"/>
              <a:gd name="connsiteY7" fmla="*/ 182402 h 332637"/>
              <a:gd name="connsiteX8" fmla="*/ 361528 w 499159"/>
              <a:gd name="connsiteY8" fmla="*/ 319985 h 332637"/>
              <a:gd name="connsiteX9" fmla="*/ 389044 w 499159"/>
              <a:gd name="connsiteY9" fmla="*/ 319985 h 332637"/>
              <a:gd name="connsiteX10" fmla="*/ 154094 w 499159"/>
              <a:gd name="connsiteY10" fmla="*/ 262835 h 332637"/>
              <a:gd name="connsiteX11" fmla="*/ 37678 w 499159"/>
              <a:gd name="connsiteY11" fmla="*/ 205685 h 332637"/>
              <a:gd name="connsiteX12" fmla="*/ 31328 w 499159"/>
              <a:gd name="connsiteY12" fmla="*/ 186635 h 332637"/>
              <a:gd name="connsiteX13" fmla="*/ 44028 w 499159"/>
              <a:gd name="connsiteY13" fmla="*/ 154885 h 332637"/>
              <a:gd name="connsiteX14" fmla="*/ 39794 w 499159"/>
              <a:gd name="connsiteY14" fmla="*/ 74452 h 332637"/>
              <a:gd name="connsiteX15" fmla="*/ 141394 w 499159"/>
              <a:gd name="connsiteY15" fmla="*/ 44819 h 332637"/>
              <a:gd name="connsiteX16" fmla="*/ 336128 w 499159"/>
              <a:gd name="connsiteY16" fmla="*/ 171819 h 332637"/>
              <a:gd name="connsiteX17" fmla="*/ 369994 w 499159"/>
              <a:gd name="connsiteY17" fmla="*/ 203569 h 332637"/>
              <a:gd name="connsiteX18" fmla="*/ 361528 w 499159"/>
              <a:gd name="connsiteY18" fmla="*/ 228969 h 332637"/>
              <a:gd name="connsiteX19" fmla="*/ 367878 w 499159"/>
              <a:gd name="connsiteY19" fmla="*/ 260719 h 332637"/>
              <a:gd name="connsiteX20" fmla="*/ 412328 w 499159"/>
              <a:gd name="connsiteY20" fmla="*/ 292469 h 332637"/>
              <a:gd name="connsiteX21" fmla="*/ 499111 w 499159"/>
              <a:gd name="connsiteY21" fmla="*/ 267069 h 3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9159" h="332637">
                <a:moveTo>
                  <a:pt x="499111" y="267069"/>
                </a:moveTo>
                <a:cubicBezTo>
                  <a:pt x="500875" y="253311"/>
                  <a:pt x="454308" y="240258"/>
                  <a:pt x="422911" y="209919"/>
                </a:cubicBezTo>
                <a:cubicBezTo>
                  <a:pt x="391514" y="179580"/>
                  <a:pt x="348828" y="116785"/>
                  <a:pt x="310728" y="85035"/>
                </a:cubicBezTo>
                <a:cubicBezTo>
                  <a:pt x="272628" y="53285"/>
                  <a:pt x="234528" y="33530"/>
                  <a:pt x="194311" y="19419"/>
                </a:cubicBezTo>
                <a:cubicBezTo>
                  <a:pt x="154094" y="5308"/>
                  <a:pt x="99414" y="-1748"/>
                  <a:pt x="69428" y="369"/>
                </a:cubicBezTo>
                <a:cubicBezTo>
                  <a:pt x="39442" y="2486"/>
                  <a:pt x="25683" y="12364"/>
                  <a:pt x="14394" y="32119"/>
                </a:cubicBezTo>
                <a:cubicBezTo>
                  <a:pt x="3105" y="51874"/>
                  <a:pt x="-3245" y="93855"/>
                  <a:pt x="1694" y="118902"/>
                </a:cubicBezTo>
                <a:cubicBezTo>
                  <a:pt x="6633" y="143949"/>
                  <a:pt x="-15944" y="148888"/>
                  <a:pt x="44028" y="182402"/>
                </a:cubicBezTo>
                <a:cubicBezTo>
                  <a:pt x="104000" y="215916"/>
                  <a:pt x="304025" y="297055"/>
                  <a:pt x="361528" y="319985"/>
                </a:cubicBezTo>
                <a:cubicBezTo>
                  <a:pt x="419031" y="342915"/>
                  <a:pt x="423616" y="329510"/>
                  <a:pt x="389044" y="319985"/>
                </a:cubicBezTo>
                <a:cubicBezTo>
                  <a:pt x="354472" y="310460"/>
                  <a:pt x="212655" y="281885"/>
                  <a:pt x="154094" y="262835"/>
                </a:cubicBezTo>
                <a:cubicBezTo>
                  <a:pt x="95533" y="243785"/>
                  <a:pt x="58139" y="218385"/>
                  <a:pt x="37678" y="205685"/>
                </a:cubicBezTo>
                <a:cubicBezTo>
                  <a:pt x="17217" y="192985"/>
                  <a:pt x="30270" y="195102"/>
                  <a:pt x="31328" y="186635"/>
                </a:cubicBezTo>
                <a:cubicBezTo>
                  <a:pt x="32386" y="178168"/>
                  <a:pt x="42617" y="173582"/>
                  <a:pt x="44028" y="154885"/>
                </a:cubicBezTo>
                <a:cubicBezTo>
                  <a:pt x="45439" y="136188"/>
                  <a:pt x="23566" y="92796"/>
                  <a:pt x="39794" y="74452"/>
                </a:cubicBezTo>
                <a:cubicBezTo>
                  <a:pt x="56022" y="56108"/>
                  <a:pt x="92005" y="28591"/>
                  <a:pt x="141394" y="44819"/>
                </a:cubicBezTo>
                <a:cubicBezTo>
                  <a:pt x="190783" y="61047"/>
                  <a:pt x="298028" y="145361"/>
                  <a:pt x="336128" y="171819"/>
                </a:cubicBezTo>
                <a:cubicBezTo>
                  <a:pt x="374228" y="198277"/>
                  <a:pt x="365761" y="194044"/>
                  <a:pt x="369994" y="203569"/>
                </a:cubicBezTo>
                <a:cubicBezTo>
                  <a:pt x="374227" y="213094"/>
                  <a:pt x="361881" y="219444"/>
                  <a:pt x="361528" y="228969"/>
                </a:cubicBezTo>
                <a:cubicBezTo>
                  <a:pt x="361175" y="238494"/>
                  <a:pt x="359411" y="250136"/>
                  <a:pt x="367878" y="260719"/>
                </a:cubicBezTo>
                <a:cubicBezTo>
                  <a:pt x="376345" y="271302"/>
                  <a:pt x="396806" y="286472"/>
                  <a:pt x="412328" y="292469"/>
                </a:cubicBezTo>
                <a:cubicBezTo>
                  <a:pt x="427850" y="298466"/>
                  <a:pt x="497347" y="280827"/>
                  <a:pt x="499111" y="2670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C283DA9F-5799-465D-8D42-C8B5310E6125}"/>
              </a:ext>
            </a:extLst>
          </p:cNvPr>
          <p:cNvSpPr/>
          <p:nvPr/>
        </p:nvSpPr>
        <p:spPr>
          <a:xfrm>
            <a:off x="7085613" y="4008766"/>
            <a:ext cx="162023" cy="247640"/>
          </a:xfrm>
          <a:custGeom>
            <a:avLst/>
            <a:gdLst>
              <a:gd name="connsiteX0" fmla="*/ 987 w 162023"/>
              <a:gd name="connsiteY0" fmla="*/ 201 h 247640"/>
              <a:gd name="connsiteX1" fmla="*/ 149154 w 162023"/>
              <a:gd name="connsiteY1" fmla="*/ 23484 h 247640"/>
              <a:gd name="connsiteX2" fmla="*/ 134337 w 162023"/>
              <a:gd name="connsiteY2" fmla="*/ 131434 h 247640"/>
              <a:gd name="connsiteX3" fmla="*/ 153387 w 162023"/>
              <a:gd name="connsiteY3" fmla="*/ 205517 h 247640"/>
              <a:gd name="connsiteX4" fmla="*/ 149154 w 162023"/>
              <a:gd name="connsiteY4" fmla="*/ 218217 h 247640"/>
              <a:gd name="connsiteX5" fmla="*/ 5220 w 162023"/>
              <a:gd name="connsiteY5" fmla="*/ 194934 h 247640"/>
              <a:gd name="connsiteX6" fmla="*/ 102587 w 162023"/>
              <a:gd name="connsiteY6" fmla="*/ 239384 h 247640"/>
              <a:gd name="connsiteX7" fmla="*/ 153387 w 162023"/>
              <a:gd name="connsiteY7" fmla="*/ 239384 h 247640"/>
              <a:gd name="connsiteX8" fmla="*/ 155504 w 162023"/>
              <a:gd name="connsiteY8" fmla="*/ 154717 h 247640"/>
              <a:gd name="connsiteX9" fmla="*/ 142804 w 162023"/>
              <a:gd name="connsiteY9" fmla="*/ 42534 h 247640"/>
              <a:gd name="connsiteX10" fmla="*/ 85654 w 162023"/>
              <a:gd name="connsiteY10" fmla="*/ 29834 h 247640"/>
              <a:gd name="connsiteX11" fmla="*/ 987 w 162023"/>
              <a:gd name="connsiteY11" fmla="*/ 201 h 24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23" h="247640">
                <a:moveTo>
                  <a:pt x="987" y="201"/>
                </a:moveTo>
                <a:cubicBezTo>
                  <a:pt x="11570" y="-857"/>
                  <a:pt x="126929" y="1612"/>
                  <a:pt x="149154" y="23484"/>
                </a:cubicBezTo>
                <a:cubicBezTo>
                  <a:pt x="171379" y="45356"/>
                  <a:pt x="133632" y="101095"/>
                  <a:pt x="134337" y="131434"/>
                </a:cubicBezTo>
                <a:cubicBezTo>
                  <a:pt x="135042" y="161773"/>
                  <a:pt x="150918" y="191053"/>
                  <a:pt x="153387" y="205517"/>
                </a:cubicBezTo>
                <a:cubicBezTo>
                  <a:pt x="155856" y="219981"/>
                  <a:pt x="173848" y="219981"/>
                  <a:pt x="149154" y="218217"/>
                </a:cubicBezTo>
                <a:cubicBezTo>
                  <a:pt x="124460" y="216453"/>
                  <a:pt x="12981" y="191406"/>
                  <a:pt x="5220" y="194934"/>
                </a:cubicBezTo>
                <a:cubicBezTo>
                  <a:pt x="-2541" y="198462"/>
                  <a:pt x="77893" y="231976"/>
                  <a:pt x="102587" y="239384"/>
                </a:cubicBezTo>
                <a:cubicBezTo>
                  <a:pt x="127282" y="246792"/>
                  <a:pt x="144567" y="253495"/>
                  <a:pt x="153387" y="239384"/>
                </a:cubicBezTo>
                <a:cubicBezTo>
                  <a:pt x="162207" y="225273"/>
                  <a:pt x="157268" y="187525"/>
                  <a:pt x="155504" y="154717"/>
                </a:cubicBezTo>
                <a:cubicBezTo>
                  <a:pt x="153740" y="121909"/>
                  <a:pt x="154446" y="63348"/>
                  <a:pt x="142804" y="42534"/>
                </a:cubicBezTo>
                <a:cubicBezTo>
                  <a:pt x="131162" y="21720"/>
                  <a:pt x="103293" y="34067"/>
                  <a:pt x="85654" y="29834"/>
                </a:cubicBezTo>
                <a:cubicBezTo>
                  <a:pt x="68015" y="25601"/>
                  <a:pt x="-9596" y="1259"/>
                  <a:pt x="987" y="2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63BBC71F-88D7-40BA-A198-51C27B678542}"/>
              </a:ext>
            </a:extLst>
          </p:cNvPr>
          <p:cNvSpPr/>
          <p:nvPr/>
        </p:nvSpPr>
        <p:spPr>
          <a:xfrm>
            <a:off x="6605991" y="3573082"/>
            <a:ext cx="288285" cy="450467"/>
          </a:xfrm>
          <a:custGeom>
            <a:avLst/>
            <a:gdLst>
              <a:gd name="connsiteX0" fmla="*/ 287992 w 288285"/>
              <a:gd name="connsiteY0" fmla="*/ 258085 h 450467"/>
              <a:gd name="connsiteX1" fmla="*/ 141942 w 288285"/>
              <a:gd name="connsiteY1" fmla="*/ 152251 h 450467"/>
              <a:gd name="connsiteX2" fmla="*/ 31876 w 288285"/>
              <a:gd name="connsiteY2" fmla="*/ 4085 h 450467"/>
              <a:gd name="connsiteX3" fmla="*/ 55159 w 288285"/>
              <a:gd name="connsiteY3" fmla="*/ 44301 h 450467"/>
              <a:gd name="connsiteX4" fmla="*/ 19176 w 288285"/>
              <a:gd name="connsiteY4" fmla="*/ 73935 h 450467"/>
              <a:gd name="connsiteX5" fmla="*/ 27642 w 288285"/>
              <a:gd name="connsiteY5" fmla="*/ 217868 h 450467"/>
              <a:gd name="connsiteX6" fmla="*/ 126 w 288285"/>
              <a:gd name="connsiteY6" fmla="*/ 442235 h 450467"/>
              <a:gd name="connsiteX7" fmla="*/ 17059 w 288285"/>
              <a:gd name="connsiteY7" fmla="*/ 395668 h 450467"/>
              <a:gd name="connsiteX8" fmla="*/ 8592 w 288285"/>
              <a:gd name="connsiteY8" fmla="*/ 336401 h 450467"/>
              <a:gd name="connsiteX9" fmla="*/ 10709 w 288285"/>
              <a:gd name="connsiteY9" fmla="*/ 196701 h 450467"/>
              <a:gd name="connsiteX10" fmla="*/ 46692 w 288285"/>
              <a:gd name="connsiteY10" fmla="*/ 88751 h 450467"/>
              <a:gd name="connsiteX11" fmla="*/ 48809 w 288285"/>
              <a:gd name="connsiteY11" fmla="*/ 37951 h 450467"/>
              <a:gd name="connsiteX12" fmla="*/ 101726 w 288285"/>
              <a:gd name="connsiteY12" fmla="*/ 158601 h 450467"/>
              <a:gd name="connsiteX13" fmla="*/ 287992 w 288285"/>
              <a:gd name="connsiteY13" fmla="*/ 258085 h 45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85" h="450467">
                <a:moveTo>
                  <a:pt x="287992" y="258085"/>
                </a:moveTo>
                <a:cubicBezTo>
                  <a:pt x="294695" y="257027"/>
                  <a:pt x="184628" y="194584"/>
                  <a:pt x="141942" y="152251"/>
                </a:cubicBezTo>
                <a:cubicBezTo>
                  <a:pt x="99256" y="109918"/>
                  <a:pt x="46340" y="22077"/>
                  <a:pt x="31876" y="4085"/>
                </a:cubicBezTo>
                <a:cubicBezTo>
                  <a:pt x="17412" y="-13907"/>
                  <a:pt x="57276" y="32659"/>
                  <a:pt x="55159" y="44301"/>
                </a:cubicBezTo>
                <a:cubicBezTo>
                  <a:pt x="53042" y="55943"/>
                  <a:pt x="23762" y="45007"/>
                  <a:pt x="19176" y="73935"/>
                </a:cubicBezTo>
                <a:cubicBezTo>
                  <a:pt x="14590" y="102863"/>
                  <a:pt x="30817" y="156485"/>
                  <a:pt x="27642" y="217868"/>
                </a:cubicBezTo>
                <a:cubicBezTo>
                  <a:pt x="24467" y="279251"/>
                  <a:pt x="1890" y="412602"/>
                  <a:pt x="126" y="442235"/>
                </a:cubicBezTo>
                <a:cubicBezTo>
                  <a:pt x="-1638" y="471868"/>
                  <a:pt x="15648" y="413307"/>
                  <a:pt x="17059" y="395668"/>
                </a:cubicBezTo>
                <a:cubicBezTo>
                  <a:pt x="18470" y="378029"/>
                  <a:pt x="9650" y="369562"/>
                  <a:pt x="8592" y="336401"/>
                </a:cubicBezTo>
                <a:cubicBezTo>
                  <a:pt x="7534" y="303240"/>
                  <a:pt x="4359" y="237976"/>
                  <a:pt x="10709" y="196701"/>
                </a:cubicBezTo>
                <a:cubicBezTo>
                  <a:pt x="17059" y="155426"/>
                  <a:pt x="40342" y="115209"/>
                  <a:pt x="46692" y="88751"/>
                </a:cubicBezTo>
                <a:cubicBezTo>
                  <a:pt x="53042" y="62293"/>
                  <a:pt x="39637" y="26309"/>
                  <a:pt x="48809" y="37951"/>
                </a:cubicBezTo>
                <a:cubicBezTo>
                  <a:pt x="57981" y="49593"/>
                  <a:pt x="66801" y="125087"/>
                  <a:pt x="101726" y="158601"/>
                </a:cubicBezTo>
                <a:cubicBezTo>
                  <a:pt x="136651" y="192115"/>
                  <a:pt x="281289" y="259143"/>
                  <a:pt x="287992" y="2580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23C09334-84EE-47B6-87C6-C8BFD566CF3C}"/>
              </a:ext>
            </a:extLst>
          </p:cNvPr>
          <p:cNvSpPr/>
          <p:nvPr/>
        </p:nvSpPr>
        <p:spPr>
          <a:xfrm>
            <a:off x="6652953" y="3718953"/>
            <a:ext cx="192492" cy="278141"/>
          </a:xfrm>
          <a:custGeom>
            <a:avLst/>
            <a:gdLst>
              <a:gd name="connsiteX0" fmla="*/ 192347 w 192492"/>
              <a:gd name="connsiteY0" fmla="*/ 99514 h 278141"/>
              <a:gd name="connsiteX1" fmla="*/ 54764 w 192492"/>
              <a:gd name="connsiteY1" fmla="*/ 42364 h 278141"/>
              <a:gd name="connsiteX2" fmla="*/ 23014 w 192492"/>
              <a:gd name="connsiteY2" fmla="*/ 30 h 278141"/>
              <a:gd name="connsiteX3" fmla="*/ 25130 w 192492"/>
              <a:gd name="connsiteY3" fmla="*/ 48714 h 278141"/>
              <a:gd name="connsiteX4" fmla="*/ 12430 w 192492"/>
              <a:gd name="connsiteY4" fmla="*/ 146080 h 278141"/>
              <a:gd name="connsiteX5" fmla="*/ 1847 w 192492"/>
              <a:gd name="connsiteY5" fmla="*/ 207464 h 278141"/>
              <a:gd name="connsiteX6" fmla="*/ 52647 w 192492"/>
              <a:gd name="connsiteY6" fmla="*/ 266730 h 278141"/>
              <a:gd name="connsiteX7" fmla="*/ 52647 w 192492"/>
              <a:gd name="connsiteY7" fmla="*/ 273080 h 278141"/>
              <a:gd name="connsiteX8" fmla="*/ 23014 w 192492"/>
              <a:gd name="connsiteY8" fmla="*/ 209580 h 278141"/>
              <a:gd name="connsiteX9" fmla="*/ 29364 w 192492"/>
              <a:gd name="connsiteY9" fmla="*/ 143964 h 278141"/>
              <a:gd name="connsiteX10" fmla="*/ 16664 w 192492"/>
              <a:gd name="connsiteY10" fmla="*/ 50830 h 278141"/>
              <a:gd name="connsiteX11" fmla="*/ 80164 w 192492"/>
              <a:gd name="connsiteY11" fmla="*/ 63530 h 278141"/>
              <a:gd name="connsiteX12" fmla="*/ 192347 w 192492"/>
              <a:gd name="connsiteY12" fmla="*/ 99514 h 27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492" h="278141">
                <a:moveTo>
                  <a:pt x="192347" y="99514"/>
                </a:moveTo>
                <a:cubicBezTo>
                  <a:pt x="188114" y="95986"/>
                  <a:pt x="82986" y="58945"/>
                  <a:pt x="54764" y="42364"/>
                </a:cubicBezTo>
                <a:cubicBezTo>
                  <a:pt x="26542" y="25783"/>
                  <a:pt x="27953" y="-1028"/>
                  <a:pt x="23014" y="30"/>
                </a:cubicBezTo>
                <a:cubicBezTo>
                  <a:pt x="18075" y="1088"/>
                  <a:pt x="26894" y="24372"/>
                  <a:pt x="25130" y="48714"/>
                </a:cubicBezTo>
                <a:cubicBezTo>
                  <a:pt x="23366" y="73056"/>
                  <a:pt x="16310" y="119622"/>
                  <a:pt x="12430" y="146080"/>
                </a:cubicBezTo>
                <a:cubicBezTo>
                  <a:pt x="8550" y="172538"/>
                  <a:pt x="-4856" y="187356"/>
                  <a:pt x="1847" y="207464"/>
                </a:cubicBezTo>
                <a:cubicBezTo>
                  <a:pt x="8550" y="227572"/>
                  <a:pt x="44180" y="255794"/>
                  <a:pt x="52647" y="266730"/>
                </a:cubicBezTo>
                <a:cubicBezTo>
                  <a:pt x="61114" y="277666"/>
                  <a:pt x="57586" y="282605"/>
                  <a:pt x="52647" y="273080"/>
                </a:cubicBezTo>
                <a:cubicBezTo>
                  <a:pt x="47708" y="263555"/>
                  <a:pt x="26894" y="231099"/>
                  <a:pt x="23014" y="209580"/>
                </a:cubicBezTo>
                <a:cubicBezTo>
                  <a:pt x="19134" y="188061"/>
                  <a:pt x="30422" y="170422"/>
                  <a:pt x="29364" y="143964"/>
                </a:cubicBezTo>
                <a:cubicBezTo>
                  <a:pt x="28306" y="117506"/>
                  <a:pt x="8197" y="64236"/>
                  <a:pt x="16664" y="50830"/>
                </a:cubicBezTo>
                <a:cubicBezTo>
                  <a:pt x="25131" y="37424"/>
                  <a:pt x="53000" y="57180"/>
                  <a:pt x="80164" y="63530"/>
                </a:cubicBezTo>
                <a:cubicBezTo>
                  <a:pt x="107328" y="69880"/>
                  <a:pt x="196580" y="103042"/>
                  <a:pt x="192347" y="995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01A9DDE3-1FD7-46D7-9516-90445E0B21DC}"/>
              </a:ext>
            </a:extLst>
          </p:cNvPr>
          <p:cNvSpPr/>
          <p:nvPr/>
        </p:nvSpPr>
        <p:spPr>
          <a:xfrm>
            <a:off x="6622952" y="4011083"/>
            <a:ext cx="618142" cy="251136"/>
          </a:xfrm>
          <a:custGeom>
            <a:avLst/>
            <a:gdLst>
              <a:gd name="connsiteX0" fmla="*/ 98 w 618142"/>
              <a:gd name="connsiteY0" fmla="*/ 0 h 251136"/>
              <a:gd name="connsiteX1" fmla="*/ 285848 w 618142"/>
              <a:gd name="connsiteY1" fmla="*/ 148167 h 251136"/>
              <a:gd name="connsiteX2" fmla="*/ 613931 w 618142"/>
              <a:gd name="connsiteY2" fmla="*/ 249767 h 251136"/>
              <a:gd name="connsiteX3" fmla="*/ 480581 w 618142"/>
              <a:gd name="connsiteY3" fmla="*/ 209550 h 251136"/>
              <a:gd name="connsiteX4" fmla="*/ 256215 w 618142"/>
              <a:gd name="connsiteY4" fmla="*/ 146050 h 251136"/>
              <a:gd name="connsiteX5" fmla="*/ 98 w 618142"/>
              <a:gd name="connsiteY5" fmla="*/ 0 h 25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42" h="251136">
                <a:moveTo>
                  <a:pt x="98" y="0"/>
                </a:moveTo>
                <a:cubicBezTo>
                  <a:pt x="5037" y="353"/>
                  <a:pt x="183542" y="106539"/>
                  <a:pt x="285848" y="148167"/>
                </a:cubicBezTo>
                <a:cubicBezTo>
                  <a:pt x="388154" y="189795"/>
                  <a:pt x="581476" y="239537"/>
                  <a:pt x="613931" y="249767"/>
                </a:cubicBezTo>
                <a:cubicBezTo>
                  <a:pt x="646387" y="259998"/>
                  <a:pt x="480581" y="209550"/>
                  <a:pt x="480581" y="209550"/>
                </a:cubicBezTo>
                <a:cubicBezTo>
                  <a:pt x="420962" y="192264"/>
                  <a:pt x="335237" y="177094"/>
                  <a:pt x="256215" y="146050"/>
                </a:cubicBezTo>
                <a:cubicBezTo>
                  <a:pt x="177193" y="115006"/>
                  <a:pt x="-4841" y="-353"/>
                  <a:pt x="9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1275AFE5-8CE7-4AFB-A687-2645BC959345}"/>
              </a:ext>
            </a:extLst>
          </p:cNvPr>
          <p:cNvSpPr/>
          <p:nvPr/>
        </p:nvSpPr>
        <p:spPr>
          <a:xfrm>
            <a:off x="5951057" y="2488563"/>
            <a:ext cx="244014" cy="2223711"/>
          </a:xfrm>
          <a:custGeom>
            <a:avLst/>
            <a:gdLst>
              <a:gd name="connsiteX0" fmla="*/ 51810 w 244014"/>
              <a:gd name="connsiteY0" fmla="*/ 85304 h 2223711"/>
              <a:gd name="connsiteX1" fmla="*/ 136476 w 244014"/>
              <a:gd name="connsiteY1" fmla="*/ 114937 h 2223711"/>
              <a:gd name="connsiteX2" fmla="*/ 225376 w 244014"/>
              <a:gd name="connsiteY2" fmla="*/ 352004 h 2223711"/>
              <a:gd name="connsiteX3" fmla="*/ 119543 w 244014"/>
              <a:gd name="connsiteY3" fmla="*/ 1122470 h 2223711"/>
              <a:gd name="connsiteX4" fmla="*/ 26410 w 244014"/>
              <a:gd name="connsiteY4" fmla="*/ 1368004 h 2223711"/>
              <a:gd name="connsiteX5" fmla="*/ 17943 w 244014"/>
              <a:gd name="connsiteY5" fmla="*/ 1554270 h 2223711"/>
              <a:gd name="connsiteX6" fmla="*/ 238076 w 244014"/>
              <a:gd name="connsiteY6" fmla="*/ 2193504 h 2223711"/>
              <a:gd name="connsiteX7" fmla="*/ 166110 w 244014"/>
              <a:gd name="connsiteY7" fmla="*/ 2091904 h 2223711"/>
              <a:gd name="connsiteX8" fmla="*/ 5243 w 244014"/>
              <a:gd name="connsiteY8" fmla="*/ 1842137 h 2223711"/>
              <a:gd name="connsiteX9" fmla="*/ 47576 w 244014"/>
              <a:gd name="connsiteY9" fmla="*/ 1588137 h 2223711"/>
              <a:gd name="connsiteX10" fmla="*/ 132243 w 244014"/>
              <a:gd name="connsiteY10" fmla="*/ 1236770 h 2223711"/>
              <a:gd name="connsiteX11" fmla="*/ 51810 w 244014"/>
              <a:gd name="connsiteY11" fmla="*/ 85304 h 222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14" h="2223711">
                <a:moveTo>
                  <a:pt x="51810" y="85304"/>
                </a:moveTo>
                <a:cubicBezTo>
                  <a:pt x="52515" y="-101668"/>
                  <a:pt x="107548" y="70487"/>
                  <a:pt x="136476" y="114937"/>
                </a:cubicBezTo>
                <a:cubicBezTo>
                  <a:pt x="165404" y="159387"/>
                  <a:pt x="228198" y="184082"/>
                  <a:pt x="225376" y="352004"/>
                </a:cubicBezTo>
                <a:cubicBezTo>
                  <a:pt x="222554" y="519926"/>
                  <a:pt x="152704" y="953137"/>
                  <a:pt x="119543" y="1122470"/>
                </a:cubicBezTo>
                <a:cubicBezTo>
                  <a:pt x="86382" y="1291803"/>
                  <a:pt x="43343" y="1296037"/>
                  <a:pt x="26410" y="1368004"/>
                </a:cubicBezTo>
                <a:cubicBezTo>
                  <a:pt x="9477" y="1439971"/>
                  <a:pt x="-17335" y="1416687"/>
                  <a:pt x="17943" y="1554270"/>
                </a:cubicBezTo>
                <a:cubicBezTo>
                  <a:pt x="53221" y="1691853"/>
                  <a:pt x="213381" y="2103898"/>
                  <a:pt x="238076" y="2193504"/>
                </a:cubicBezTo>
                <a:cubicBezTo>
                  <a:pt x="262771" y="2283110"/>
                  <a:pt x="204915" y="2150465"/>
                  <a:pt x="166110" y="2091904"/>
                </a:cubicBezTo>
                <a:cubicBezTo>
                  <a:pt x="127305" y="2033343"/>
                  <a:pt x="24999" y="1926098"/>
                  <a:pt x="5243" y="1842137"/>
                </a:cubicBezTo>
                <a:cubicBezTo>
                  <a:pt x="-14513" y="1758176"/>
                  <a:pt x="26409" y="1689032"/>
                  <a:pt x="47576" y="1588137"/>
                </a:cubicBezTo>
                <a:cubicBezTo>
                  <a:pt x="68743" y="1487242"/>
                  <a:pt x="125893" y="1488653"/>
                  <a:pt x="132243" y="1236770"/>
                </a:cubicBezTo>
                <a:cubicBezTo>
                  <a:pt x="138593" y="984887"/>
                  <a:pt x="51105" y="272276"/>
                  <a:pt x="51810" y="853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F12150B3-BEF1-4D33-B8D6-7C5B60E70CF4}"/>
              </a:ext>
            </a:extLst>
          </p:cNvPr>
          <p:cNvSpPr/>
          <p:nvPr/>
        </p:nvSpPr>
        <p:spPr>
          <a:xfrm>
            <a:off x="5861505" y="3119905"/>
            <a:ext cx="328498" cy="1109322"/>
          </a:xfrm>
          <a:custGeom>
            <a:avLst/>
            <a:gdLst>
              <a:gd name="connsiteX0" fmla="*/ 327628 w 328498"/>
              <a:gd name="connsiteY0" fmla="*/ 62 h 1109322"/>
              <a:gd name="connsiteX1" fmla="*/ 99028 w 328498"/>
              <a:gd name="connsiteY1" fmla="*/ 656228 h 1109322"/>
              <a:gd name="connsiteX2" fmla="*/ 1662 w 328498"/>
              <a:gd name="connsiteY2" fmla="*/ 1109195 h 1109322"/>
              <a:gd name="connsiteX3" fmla="*/ 170995 w 328498"/>
              <a:gd name="connsiteY3" fmla="*/ 694328 h 1109322"/>
              <a:gd name="connsiteX4" fmla="*/ 327628 w 328498"/>
              <a:gd name="connsiteY4" fmla="*/ 62 h 110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498" h="1109322">
                <a:moveTo>
                  <a:pt x="327628" y="62"/>
                </a:moveTo>
                <a:cubicBezTo>
                  <a:pt x="315633" y="-6288"/>
                  <a:pt x="153356" y="471373"/>
                  <a:pt x="99028" y="656228"/>
                </a:cubicBezTo>
                <a:cubicBezTo>
                  <a:pt x="44700" y="841083"/>
                  <a:pt x="-10333" y="1102845"/>
                  <a:pt x="1662" y="1109195"/>
                </a:cubicBezTo>
                <a:cubicBezTo>
                  <a:pt x="13656" y="1115545"/>
                  <a:pt x="117373" y="884122"/>
                  <a:pt x="170995" y="694328"/>
                </a:cubicBezTo>
                <a:cubicBezTo>
                  <a:pt x="224617" y="504534"/>
                  <a:pt x="339623" y="6412"/>
                  <a:pt x="327628" y="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62AA33CB-4EEE-4FB2-88F5-2FAE633BEFBD}"/>
              </a:ext>
            </a:extLst>
          </p:cNvPr>
          <p:cNvSpPr/>
          <p:nvPr/>
        </p:nvSpPr>
        <p:spPr>
          <a:xfrm>
            <a:off x="8081433" y="3912208"/>
            <a:ext cx="185789" cy="1079210"/>
          </a:xfrm>
          <a:custGeom>
            <a:avLst/>
            <a:gdLst>
              <a:gd name="connsiteX0" fmla="*/ 0 w 185789"/>
              <a:gd name="connsiteY0" fmla="*/ 1509 h 1079210"/>
              <a:gd name="connsiteX1" fmla="*/ 103717 w 185789"/>
              <a:gd name="connsiteY1" fmla="*/ 175075 h 1079210"/>
              <a:gd name="connsiteX2" fmla="*/ 171450 w 185789"/>
              <a:gd name="connsiteY2" fmla="*/ 704242 h 1079210"/>
              <a:gd name="connsiteX3" fmla="*/ 93134 w 185789"/>
              <a:gd name="connsiteY3" fmla="*/ 1055609 h 1079210"/>
              <a:gd name="connsiteX4" fmla="*/ 165100 w 185789"/>
              <a:gd name="connsiteY4" fmla="*/ 977292 h 1079210"/>
              <a:gd name="connsiteX5" fmla="*/ 182034 w 185789"/>
              <a:gd name="connsiteY5" fmla="*/ 416375 h 1079210"/>
              <a:gd name="connsiteX6" fmla="*/ 103717 w 185789"/>
              <a:gd name="connsiteY6" fmla="*/ 109459 h 1079210"/>
              <a:gd name="connsiteX7" fmla="*/ 0 w 185789"/>
              <a:gd name="connsiteY7" fmla="*/ 1509 h 107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89" h="1079210">
                <a:moveTo>
                  <a:pt x="0" y="1509"/>
                </a:moveTo>
                <a:cubicBezTo>
                  <a:pt x="0" y="12445"/>
                  <a:pt x="75142" y="57953"/>
                  <a:pt x="103717" y="175075"/>
                </a:cubicBezTo>
                <a:cubicBezTo>
                  <a:pt x="132292" y="292197"/>
                  <a:pt x="173214" y="557486"/>
                  <a:pt x="171450" y="704242"/>
                </a:cubicBezTo>
                <a:cubicBezTo>
                  <a:pt x="169686" y="850998"/>
                  <a:pt x="94192" y="1010101"/>
                  <a:pt x="93134" y="1055609"/>
                </a:cubicBezTo>
                <a:cubicBezTo>
                  <a:pt x="92076" y="1101117"/>
                  <a:pt x="150283" y="1083831"/>
                  <a:pt x="165100" y="977292"/>
                </a:cubicBezTo>
                <a:cubicBezTo>
                  <a:pt x="179917" y="870753"/>
                  <a:pt x="192264" y="561014"/>
                  <a:pt x="182034" y="416375"/>
                </a:cubicBezTo>
                <a:cubicBezTo>
                  <a:pt x="171804" y="271736"/>
                  <a:pt x="132998" y="178603"/>
                  <a:pt x="103717" y="109459"/>
                </a:cubicBezTo>
                <a:cubicBezTo>
                  <a:pt x="74436" y="40315"/>
                  <a:pt x="0" y="-9427"/>
                  <a:pt x="0" y="15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1F5E2983-997C-488F-A8B8-225C8A5369FC}"/>
              </a:ext>
            </a:extLst>
          </p:cNvPr>
          <p:cNvSpPr/>
          <p:nvPr/>
        </p:nvSpPr>
        <p:spPr>
          <a:xfrm>
            <a:off x="7302104" y="4914004"/>
            <a:ext cx="281394" cy="366464"/>
          </a:xfrm>
          <a:custGeom>
            <a:avLst/>
            <a:gdLst>
              <a:gd name="connsiteX0" fmla="*/ 281384 w 281394"/>
              <a:gd name="connsiteY0" fmla="*/ 896 h 366464"/>
              <a:gd name="connsiteX1" fmla="*/ 54371 w 281394"/>
              <a:gd name="connsiteY1" fmla="*/ 91384 h 366464"/>
              <a:gd name="connsiteX2" fmla="*/ 396 w 281394"/>
              <a:gd name="connsiteY2" fmla="*/ 254896 h 366464"/>
              <a:gd name="connsiteX3" fmla="*/ 70246 w 281394"/>
              <a:gd name="connsiteY3" fmla="*/ 366021 h 366464"/>
              <a:gd name="connsiteX4" fmla="*/ 36909 w 281394"/>
              <a:gd name="connsiteY4" fmla="*/ 291409 h 366464"/>
              <a:gd name="connsiteX5" fmla="*/ 19446 w 281394"/>
              <a:gd name="connsiteY5" fmla="*/ 231084 h 366464"/>
              <a:gd name="connsiteX6" fmla="*/ 44846 w 281394"/>
              <a:gd name="connsiteY6" fmla="*/ 143771 h 366464"/>
              <a:gd name="connsiteX7" fmla="*/ 281384 w 281394"/>
              <a:gd name="connsiteY7" fmla="*/ 896 h 36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394" h="366464">
                <a:moveTo>
                  <a:pt x="281384" y="896"/>
                </a:moveTo>
                <a:cubicBezTo>
                  <a:pt x="282972" y="-7835"/>
                  <a:pt x="101202" y="49051"/>
                  <a:pt x="54371" y="91384"/>
                </a:cubicBezTo>
                <a:cubicBezTo>
                  <a:pt x="7540" y="133717"/>
                  <a:pt x="-2250" y="209123"/>
                  <a:pt x="396" y="254896"/>
                </a:cubicBezTo>
                <a:cubicBezTo>
                  <a:pt x="3042" y="300669"/>
                  <a:pt x="64161" y="359936"/>
                  <a:pt x="70246" y="366021"/>
                </a:cubicBezTo>
                <a:cubicBezTo>
                  <a:pt x="76331" y="372106"/>
                  <a:pt x="45376" y="313898"/>
                  <a:pt x="36909" y="291409"/>
                </a:cubicBezTo>
                <a:cubicBezTo>
                  <a:pt x="28442" y="268920"/>
                  <a:pt x="18123" y="255690"/>
                  <a:pt x="19446" y="231084"/>
                </a:cubicBezTo>
                <a:cubicBezTo>
                  <a:pt x="20769" y="206478"/>
                  <a:pt x="6481" y="180283"/>
                  <a:pt x="44846" y="143771"/>
                </a:cubicBezTo>
                <a:cubicBezTo>
                  <a:pt x="83211" y="107259"/>
                  <a:pt x="279796" y="9627"/>
                  <a:pt x="281384" y="8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853A2037-646A-4F0C-AD83-EE6A5EAE6B38}"/>
              </a:ext>
            </a:extLst>
          </p:cNvPr>
          <p:cNvSpPr/>
          <p:nvPr/>
        </p:nvSpPr>
        <p:spPr>
          <a:xfrm>
            <a:off x="7368377" y="5158676"/>
            <a:ext cx="346054" cy="197053"/>
          </a:xfrm>
          <a:custGeom>
            <a:avLst/>
            <a:gdLst>
              <a:gd name="connsiteX0" fmla="*/ 343698 w 346054"/>
              <a:gd name="connsiteY0" fmla="*/ 195962 h 197053"/>
              <a:gd name="connsiteX1" fmla="*/ 200823 w 346054"/>
              <a:gd name="connsiteY1" fmla="*/ 35624 h 197053"/>
              <a:gd name="connsiteX2" fmla="*/ 7148 w 346054"/>
              <a:gd name="connsiteY2" fmla="*/ 2287 h 197053"/>
              <a:gd name="connsiteX3" fmla="*/ 42073 w 346054"/>
              <a:gd name="connsiteY3" fmla="*/ 76899 h 197053"/>
              <a:gd name="connsiteX4" fmla="*/ 45248 w 346054"/>
              <a:gd name="connsiteY4" fmla="*/ 53087 h 197053"/>
              <a:gd name="connsiteX5" fmla="*/ 97636 w 346054"/>
              <a:gd name="connsiteY5" fmla="*/ 19749 h 197053"/>
              <a:gd name="connsiteX6" fmla="*/ 262736 w 346054"/>
              <a:gd name="connsiteY6" fmla="*/ 64199 h 197053"/>
              <a:gd name="connsiteX7" fmla="*/ 289723 w 346054"/>
              <a:gd name="connsiteY7" fmla="*/ 105474 h 197053"/>
              <a:gd name="connsiteX8" fmla="*/ 343698 w 346054"/>
              <a:gd name="connsiteY8" fmla="*/ 195962 h 1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54" h="197053">
                <a:moveTo>
                  <a:pt x="343698" y="195962"/>
                </a:moveTo>
                <a:cubicBezTo>
                  <a:pt x="328882" y="184320"/>
                  <a:pt x="256915" y="67903"/>
                  <a:pt x="200823" y="35624"/>
                </a:cubicBezTo>
                <a:cubicBezTo>
                  <a:pt x="144731" y="3345"/>
                  <a:pt x="33606" y="-4592"/>
                  <a:pt x="7148" y="2287"/>
                </a:cubicBezTo>
                <a:cubicBezTo>
                  <a:pt x="-19310" y="9166"/>
                  <a:pt x="35723" y="68432"/>
                  <a:pt x="42073" y="76899"/>
                </a:cubicBezTo>
                <a:cubicBezTo>
                  <a:pt x="48423" y="85366"/>
                  <a:pt x="35988" y="62612"/>
                  <a:pt x="45248" y="53087"/>
                </a:cubicBezTo>
                <a:cubicBezTo>
                  <a:pt x="54508" y="43562"/>
                  <a:pt x="61388" y="17897"/>
                  <a:pt x="97636" y="19749"/>
                </a:cubicBezTo>
                <a:cubicBezTo>
                  <a:pt x="133884" y="21601"/>
                  <a:pt x="230722" y="49912"/>
                  <a:pt x="262736" y="64199"/>
                </a:cubicBezTo>
                <a:cubicBezTo>
                  <a:pt x="294750" y="78486"/>
                  <a:pt x="280463" y="88276"/>
                  <a:pt x="289723" y="105474"/>
                </a:cubicBezTo>
                <a:cubicBezTo>
                  <a:pt x="298983" y="122672"/>
                  <a:pt x="358514" y="207604"/>
                  <a:pt x="343698" y="1959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BE02BEA3-BFA3-4764-A2F5-483EC4CA3122}"/>
              </a:ext>
            </a:extLst>
          </p:cNvPr>
          <p:cNvSpPr/>
          <p:nvPr/>
        </p:nvSpPr>
        <p:spPr>
          <a:xfrm>
            <a:off x="6569922" y="5736288"/>
            <a:ext cx="1441801" cy="334383"/>
          </a:xfrm>
          <a:custGeom>
            <a:avLst/>
            <a:gdLst>
              <a:gd name="connsiteX0" fmla="*/ 6561 w 1441801"/>
              <a:gd name="connsiteY0" fmla="*/ 334312 h 334383"/>
              <a:gd name="connsiteX1" fmla="*/ 290195 w 1441801"/>
              <a:gd name="connsiteY1" fmla="*/ 162862 h 334383"/>
              <a:gd name="connsiteX2" fmla="*/ 618278 w 1441801"/>
              <a:gd name="connsiteY2" fmla="*/ 73962 h 334383"/>
              <a:gd name="connsiteX3" fmla="*/ 1232111 w 1441801"/>
              <a:gd name="connsiteY3" fmla="*/ 31629 h 334383"/>
              <a:gd name="connsiteX4" fmla="*/ 1435311 w 1441801"/>
              <a:gd name="connsiteY4" fmla="*/ 82429 h 334383"/>
              <a:gd name="connsiteX5" fmla="*/ 1031028 w 1441801"/>
              <a:gd name="connsiteY5" fmla="*/ 1995 h 334383"/>
              <a:gd name="connsiteX6" fmla="*/ 173778 w 1441801"/>
              <a:gd name="connsiteY6" fmla="*/ 181912 h 334383"/>
              <a:gd name="connsiteX7" fmla="*/ 6561 w 1441801"/>
              <a:gd name="connsiteY7" fmla="*/ 334312 h 33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801" h="334383">
                <a:moveTo>
                  <a:pt x="6561" y="334312"/>
                </a:moveTo>
                <a:cubicBezTo>
                  <a:pt x="25964" y="331137"/>
                  <a:pt x="188242" y="206254"/>
                  <a:pt x="290195" y="162862"/>
                </a:cubicBezTo>
                <a:cubicBezTo>
                  <a:pt x="392148" y="119470"/>
                  <a:pt x="461292" y="95834"/>
                  <a:pt x="618278" y="73962"/>
                </a:cubicBezTo>
                <a:cubicBezTo>
                  <a:pt x="775264" y="52090"/>
                  <a:pt x="1095939" y="30218"/>
                  <a:pt x="1232111" y="31629"/>
                </a:cubicBezTo>
                <a:cubicBezTo>
                  <a:pt x="1368283" y="33040"/>
                  <a:pt x="1468825" y="87368"/>
                  <a:pt x="1435311" y="82429"/>
                </a:cubicBezTo>
                <a:cubicBezTo>
                  <a:pt x="1401797" y="77490"/>
                  <a:pt x="1241284" y="-14586"/>
                  <a:pt x="1031028" y="1995"/>
                </a:cubicBezTo>
                <a:cubicBezTo>
                  <a:pt x="820773" y="18575"/>
                  <a:pt x="345581" y="129701"/>
                  <a:pt x="173778" y="181912"/>
                </a:cubicBezTo>
                <a:cubicBezTo>
                  <a:pt x="1975" y="234123"/>
                  <a:pt x="-12842" y="337487"/>
                  <a:pt x="6561" y="334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422160ED-7AC8-42EA-9A47-B01A39D3AC96}"/>
              </a:ext>
            </a:extLst>
          </p:cNvPr>
          <p:cNvSpPr/>
          <p:nvPr/>
        </p:nvSpPr>
        <p:spPr>
          <a:xfrm>
            <a:off x="6513134" y="5729407"/>
            <a:ext cx="1502692" cy="313722"/>
          </a:xfrm>
          <a:custGeom>
            <a:avLst/>
            <a:gdLst>
              <a:gd name="connsiteX0" fmla="*/ 332166 w 1502692"/>
              <a:gd name="connsiteY0" fmla="*/ 150693 h 313722"/>
              <a:gd name="connsiteX1" fmla="*/ 188233 w 1502692"/>
              <a:gd name="connsiteY1" fmla="*/ 239593 h 313722"/>
              <a:gd name="connsiteX2" fmla="*/ 44299 w 1502692"/>
              <a:gd name="connsiteY2" fmla="*/ 313676 h 313722"/>
              <a:gd name="connsiteX3" fmla="*/ 1966 w 1502692"/>
              <a:gd name="connsiteY3" fmla="*/ 229010 h 313722"/>
              <a:gd name="connsiteX4" fmla="*/ 95099 w 1502692"/>
              <a:gd name="connsiteY4" fmla="*/ 180326 h 313722"/>
              <a:gd name="connsiteX5" fmla="*/ 495149 w 1502692"/>
              <a:gd name="connsiteY5" fmla="*/ 85076 h 313722"/>
              <a:gd name="connsiteX6" fmla="*/ 1282549 w 1502692"/>
              <a:gd name="connsiteY6" fmla="*/ 2526 h 313722"/>
              <a:gd name="connsiteX7" fmla="*/ 1434949 w 1502692"/>
              <a:gd name="connsiteY7" fmla="*/ 23693 h 313722"/>
              <a:gd name="connsiteX8" fmla="*/ 1502683 w 1502692"/>
              <a:gd name="connsiteY8" fmla="*/ 49093 h 313722"/>
              <a:gd name="connsiteX9" fmla="*/ 1437066 w 1502692"/>
              <a:gd name="connsiteY9" fmla="*/ 61793 h 313722"/>
              <a:gd name="connsiteX10" fmla="*/ 1164016 w 1502692"/>
              <a:gd name="connsiteY10" fmla="*/ 30043 h 313722"/>
              <a:gd name="connsiteX11" fmla="*/ 844399 w 1502692"/>
              <a:gd name="connsiteY11" fmla="*/ 51210 h 313722"/>
              <a:gd name="connsiteX12" fmla="*/ 423183 w 1502692"/>
              <a:gd name="connsiteY12" fmla="*/ 112593 h 313722"/>
              <a:gd name="connsiteX13" fmla="*/ 332166 w 1502692"/>
              <a:gd name="connsiteY13" fmla="*/ 150693 h 3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2692" h="313722">
                <a:moveTo>
                  <a:pt x="332166" y="150693"/>
                </a:moveTo>
                <a:cubicBezTo>
                  <a:pt x="293008" y="171860"/>
                  <a:pt x="236211" y="212429"/>
                  <a:pt x="188233" y="239593"/>
                </a:cubicBezTo>
                <a:cubicBezTo>
                  <a:pt x="140255" y="266757"/>
                  <a:pt x="75343" y="315440"/>
                  <a:pt x="44299" y="313676"/>
                </a:cubicBezTo>
                <a:cubicBezTo>
                  <a:pt x="13255" y="311912"/>
                  <a:pt x="-6501" y="251235"/>
                  <a:pt x="1966" y="229010"/>
                </a:cubicBezTo>
                <a:cubicBezTo>
                  <a:pt x="10433" y="206785"/>
                  <a:pt x="12902" y="204315"/>
                  <a:pt x="95099" y="180326"/>
                </a:cubicBezTo>
                <a:cubicBezTo>
                  <a:pt x="177296" y="156337"/>
                  <a:pt x="297241" y="114709"/>
                  <a:pt x="495149" y="85076"/>
                </a:cubicBezTo>
                <a:cubicBezTo>
                  <a:pt x="693057" y="55443"/>
                  <a:pt x="1125916" y="12756"/>
                  <a:pt x="1282549" y="2526"/>
                </a:cubicBezTo>
                <a:cubicBezTo>
                  <a:pt x="1439182" y="-7705"/>
                  <a:pt x="1398260" y="15932"/>
                  <a:pt x="1434949" y="23693"/>
                </a:cubicBezTo>
                <a:cubicBezTo>
                  <a:pt x="1471638" y="31454"/>
                  <a:pt x="1502330" y="42743"/>
                  <a:pt x="1502683" y="49093"/>
                </a:cubicBezTo>
                <a:cubicBezTo>
                  <a:pt x="1503036" y="55443"/>
                  <a:pt x="1493511" y="64968"/>
                  <a:pt x="1437066" y="61793"/>
                </a:cubicBezTo>
                <a:cubicBezTo>
                  <a:pt x="1380622" y="58618"/>
                  <a:pt x="1262794" y="31807"/>
                  <a:pt x="1164016" y="30043"/>
                </a:cubicBezTo>
                <a:cubicBezTo>
                  <a:pt x="1065238" y="28279"/>
                  <a:pt x="967871" y="37452"/>
                  <a:pt x="844399" y="51210"/>
                </a:cubicBezTo>
                <a:cubicBezTo>
                  <a:pt x="720927" y="64968"/>
                  <a:pt x="504675" y="92132"/>
                  <a:pt x="423183" y="112593"/>
                </a:cubicBezTo>
                <a:cubicBezTo>
                  <a:pt x="341691" y="133054"/>
                  <a:pt x="371324" y="129526"/>
                  <a:pt x="332166" y="1506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570B75E4-103C-4CB2-BB67-B116DF5D6F9D}"/>
              </a:ext>
            </a:extLst>
          </p:cNvPr>
          <p:cNvSpPr/>
          <p:nvPr/>
        </p:nvSpPr>
        <p:spPr>
          <a:xfrm>
            <a:off x="5209511" y="5085177"/>
            <a:ext cx="445409" cy="1468558"/>
          </a:xfrm>
          <a:custGeom>
            <a:avLst/>
            <a:gdLst>
              <a:gd name="connsiteX0" fmla="*/ 175289 w 445409"/>
              <a:gd name="connsiteY0" fmla="*/ 4983 h 1468558"/>
              <a:gd name="connsiteX1" fmla="*/ 73689 w 445409"/>
              <a:gd name="connsiteY1" fmla="*/ 431703 h 1468558"/>
              <a:gd name="connsiteX2" fmla="*/ 7649 w 445409"/>
              <a:gd name="connsiteY2" fmla="*/ 761903 h 1468558"/>
              <a:gd name="connsiteX3" fmla="*/ 256569 w 445409"/>
              <a:gd name="connsiteY3" fmla="*/ 1087023 h 1468558"/>
              <a:gd name="connsiteX4" fmla="*/ 342929 w 445409"/>
              <a:gd name="connsiteY4" fmla="*/ 1305463 h 1468558"/>
              <a:gd name="connsiteX5" fmla="*/ 444529 w 445409"/>
              <a:gd name="connsiteY5" fmla="*/ 1468023 h 1468558"/>
              <a:gd name="connsiteX6" fmla="*/ 281969 w 445409"/>
              <a:gd name="connsiteY6" fmla="*/ 1351183 h 1468558"/>
              <a:gd name="connsiteX7" fmla="*/ 154969 w 445409"/>
              <a:gd name="connsiteY7" fmla="*/ 1173383 h 1468558"/>
              <a:gd name="connsiteX8" fmla="*/ 129569 w 445409"/>
              <a:gd name="connsiteY8" fmla="*/ 736503 h 1468558"/>
              <a:gd name="connsiteX9" fmla="*/ 175289 w 445409"/>
              <a:gd name="connsiteY9" fmla="*/ 4983 h 14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409" h="1468558">
                <a:moveTo>
                  <a:pt x="175289" y="4983"/>
                </a:moveTo>
                <a:cubicBezTo>
                  <a:pt x="165976" y="-45817"/>
                  <a:pt x="101629" y="305550"/>
                  <a:pt x="73689" y="431703"/>
                </a:cubicBezTo>
                <a:cubicBezTo>
                  <a:pt x="45749" y="557856"/>
                  <a:pt x="-22831" y="652683"/>
                  <a:pt x="7649" y="761903"/>
                </a:cubicBezTo>
                <a:cubicBezTo>
                  <a:pt x="38129" y="871123"/>
                  <a:pt x="200689" y="996430"/>
                  <a:pt x="256569" y="1087023"/>
                </a:cubicBezTo>
                <a:cubicBezTo>
                  <a:pt x="312449" y="1177616"/>
                  <a:pt x="311602" y="1241963"/>
                  <a:pt x="342929" y="1305463"/>
                </a:cubicBezTo>
                <a:cubicBezTo>
                  <a:pt x="374256" y="1368963"/>
                  <a:pt x="454689" y="1460403"/>
                  <a:pt x="444529" y="1468023"/>
                </a:cubicBezTo>
                <a:cubicBezTo>
                  <a:pt x="434369" y="1475643"/>
                  <a:pt x="330229" y="1400290"/>
                  <a:pt x="281969" y="1351183"/>
                </a:cubicBezTo>
                <a:cubicBezTo>
                  <a:pt x="233709" y="1302076"/>
                  <a:pt x="180369" y="1275830"/>
                  <a:pt x="154969" y="1173383"/>
                </a:cubicBezTo>
                <a:cubicBezTo>
                  <a:pt x="129569" y="1070936"/>
                  <a:pt x="126182" y="925310"/>
                  <a:pt x="129569" y="736503"/>
                </a:cubicBezTo>
                <a:cubicBezTo>
                  <a:pt x="132956" y="547696"/>
                  <a:pt x="184602" y="55783"/>
                  <a:pt x="175289" y="49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7F49E589-1B85-413A-BCE4-E2831194246F}"/>
              </a:ext>
            </a:extLst>
          </p:cNvPr>
          <p:cNvSpPr/>
          <p:nvPr/>
        </p:nvSpPr>
        <p:spPr>
          <a:xfrm>
            <a:off x="7048320" y="5533546"/>
            <a:ext cx="1018872" cy="1688160"/>
          </a:xfrm>
          <a:custGeom>
            <a:avLst/>
            <a:gdLst>
              <a:gd name="connsiteX0" fmla="*/ 1013005 w 1018872"/>
              <a:gd name="connsiteY0" fmla="*/ 3654 h 1688160"/>
              <a:gd name="connsiteX1" fmla="*/ 993955 w 1018872"/>
              <a:gd name="connsiteY1" fmla="*/ 270354 h 1688160"/>
              <a:gd name="connsiteX2" fmla="*/ 797105 w 1018872"/>
              <a:gd name="connsiteY2" fmla="*/ 654529 h 1688160"/>
              <a:gd name="connsiteX3" fmla="*/ 698680 w 1018872"/>
              <a:gd name="connsiteY3" fmla="*/ 1127604 h 1688160"/>
              <a:gd name="connsiteX4" fmla="*/ 552630 w 1018872"/>
              <a:gd name="connsiteY4" fmla="*/ 1464154 h 1688160"/>
              <a:gd name="connsiteX5" fmla="*/ 374830 w 1018872"/>
              <a:gd name="connsiteY5" fmla="*/ 1591154 h 1688160"/>
              <a:gd name="connsiteX6" fmla="*/ 180 w 1018872"/>
              <a:gd name="connsiteY6" fmla="*/ 1651479 h 1688160"/>
              <a:gd name="connsiteX7" fmla="*/ 425630 w 1018872"/>
              <a:gd name="connsiteY7" fmla="*/ 1616554 h 1688160"/>
              <a:gd name="connsiteX8" fmla="*/ 809805 w 1018872"/>
              <a:gd name="connsiteY8" fmla="*/ 845029 h 1688160"/>
              <a:gd name="connsiteX9" fmla="*/ 917755 w 1018872"/>
              <a:gd name="connsiteY9" fmla="*/ 295754 h 1688160"/>
              <a:gd name="connsiteX10" fmla="*/ 965380 w 1018872"/>
              <a:gd name="connsiteY10" fmla="*/ 124304 h 1688160"/>
              <a:gd name="connsiteX11" fmla="*/ 1013005 w 1018872"/>
              <a:gd name="connsiteY11" fmla="*/ 3654 h 168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8872" h="1688160">
                <a:moveTo>
                  <a:pt x="1013005" y="3654"/>
                </a:moveTo>
                <a:cubicBezTo>
                  <a:pt x="1017767" y="27996"/>
                  <a:pt x="1029938" y="161875"/>
                  <a:pt x="993955" y="270354"/>
                </a:cubicBezTo>
                <a:cubicBezTo>
                  <a:pt x="957972" y="378833"/>
                  <a:pt x="846317" y="511654"/>
                  <a:pt x="797105" y="654529"/>
                </a:cubicBezTo>
                <a:cubicBezTo>
                  <a:pt x="747893" y="797404"/>
                  <a:pt x="739426" y="992667"/>
                  <a:pt x="698680" y="1127604"/>
                </a:cubicBezTo>
                <a:cubicBezTo>
                  <a:pt x="657934" y="1262541"/>
                  <a:pt x="606605" y="1386896"/>
                  <a:pt x="552630" y="1464154"/>
                </a:cubicBezTo>
                <a:cubicBezTo>
                  <a:pt x="498655" y="1541412"/>
                  <a:pt x="466905" y="1559933"/>
                  <a:pt x="374830" y="1591154"/>
                </a:cubicBezTo>
                <a:cubicBezTo>
                  <a:pt x="282755" y="1622375"/>
                  <a:pt x="-8287" y="1647246"/>
                  <a:pt x="180" y="1651479"/>
                </a:cubicBezTo>
                <a:cubicBezTo>
                  <a:pt x="8647" y="1655712"/>
                  <a:pt x="290693" y="1750962"/>
                  <a:pt x="425630" y="1616554"/>
                </a:cubicBezTo>
                <a:cubicBezTo>
                  <a:pt x="560567" y="1482146"/>
                  <a:pt x="727784" y="1065162"/>
                  <a:pt x="809805" y="845029"/>
                </a:cubicBezTo>
                <a:cubicBezTo>
                  <a:pt x="891826" y="624896"/>
                  <a:pt x="891826" y="415875"/>
                  <a:pt x="917755" y="295754"/>
                </a:cubicBezTo>
                <a:cubicBezTo>
                  <a:pt x="943684" y="175633"/>
                  <a:pt x="946330" y="165579"/>
                  <a:pt x="965380" y="124304"/>
                </a:cubicBezTo>
                <a:cubicBezTo>
                  <a:pt x="984430" y="83029"/>
                  <a:pt x="1008243" y="-20688"/>
                  <a:pt x="1013005" y="3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8F0DDC57-2295-4D7E-B150-4941708B00FD}"/>
              </a:ext>
            </a:extLst>
          </p:cNvPr>
          <p:cNvSpPr/>
          <p:nvPr/>
        </p:nvSpPr>
        <p:spPr>
          <a:xfrm>
            <a:off x="4987428" y="6921571"/>
            <a:ext cx="2329361" cy="320260"/>
          </a:xfrm>
          <a:custGeom>
            <a:avLst/>
            <a:gdLst>
              <a:gd name="connsiteX0" fmla="*/ 75639 w 2329361"/>
              <a:gd name="connsiteY0" fmla="*/ 71896 h 320260"/>
              <a:gd name="connsiteX1" fmla="*/ 160305 w 2329361"/>
              <a:gd name="connsiteY1" fmla="*/ 38029 h 320260"/>
              <a:gd name="connsiteX2" fmla="*/ 922305 w 2329361"/>
              <a:gd name="connsiteY2" fmla="*/ 16862 h 320260"/>
              <a:gd name="connsiteX3" fmla="*/ 2179605 w 2329361"/>
              <a:gd name="connsiteY3" fmla="*/ 304729 h 320260"/>
              <a:gd name="connsiteX4" fmla="*/ 2247339 w 2329361"/>
              <a:gd name="connsiteY4" fmla="*/ 266629 h 320260"/>
              <a:gd name="connsiteX5" fmla="*/ 1650439 w 2329361"/>
              <a:gd name="connsiteY5" fmla="*/ 139629 h 320260"/>
              <a:gd name="connsiteX6" fmla="*/ 1049305 w 2329361"/>
              <a:gd name="connsiteY6" fmla="*/ 80362 h 320260"/>
              <a:gd name="connsiteX7" fmla="*/ 75639 w 2329361"/>
              <a:gd name="connsiteY7" fmla="*/ 71896 h 32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9361" h="320260">
                <a:moveTo>
                  <a:pt x="75639" y="71896"/>
                </a:moveTo>
                <a:cubicBezTo>
                  <a:pt x="-72528" y="64840"/>
                  <a:pt x="19194" y="47201"/>
                  <a:pt x="160305" y="38029"/>
                </a:cubicBezTo>
                <a:cubicBezTo>
                  <a:pt x="301416" y="28857"/>
                  <a:pt x="585755" y="-27588"/>
                  <a:pt x="922305" y="16862"/>
                </a:cubicBezTo>
                <a:cubicBezTo>
                  <a:pt x="1258855" y="61312"/>
                  <a:pt x="1958766" y="263101"/>
                  <a:pt x="2179605" y="304729"/>
                </a:cubicBezTo>
                <a:cubicBezTo>
                  <a:pt x="2400444" y="346357"/>
                  <a:pt x="2335533" y="294146"/>
                  <a:pt x="2247339" y="266629"/>
                </a:cubicBezTo>
                <a:cubicBezTo>
                  <a:pt x="2159145" y="239112"/>
                  <a:pt x="1850111" y="170673"/>
                  <a:pt x="1650439" y="139629"/>
                </a:cubicBezTo>
                <a:cubicBezTo>
                  <a:pt x="1450767" y="108585"/>
                  <a:pt x="1310361" y="95179"/>
                  <a:pt x="1049305" y="80362"/>
                </a:cubicBezTo>
                <a:cubicBezTo>
                  <a:pt x="788249" y="65545"/>
                  <a:pt x="223806" y="78952"/>
                  <a:pt x="75639" y="718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1D061972-1A74-400F-96B1-0EAC1F18C5F5}"/>
              </a:ext>
            </a:extLst>
          </p:cNvPr>
          <p:cNvSpPr/>
          <p:nvPr/>
        </p:nvSpPr>
        <p:spPr>
          <a:xfrm>
            <a:off x="209097" y="4124112"/>
            <a:ext cx="3938806" cy="880130"/>
          </a:xfrm>
          <a:custGeom>
            <a:avLst/>
            <a:gdLst>
              <a:gd name="connsiteX0" fmla="*/ 3918403 w 3938806"/>
              <a:gd name="connsiteY0" fmla="*/ 66888 h 880130"/>
              <a:gd name="connsiteX1" fmla="*/ 3486603 w 3938806"/>
              <a:gd name="connsiteY1" fmla="*/ 66888 h 880130"/>
              <a:gd name="connsiteX2" fmla="*/ 2673803 w 3938806"/>
              <a:gd name="connsiteY2" fmla="*/ 155788 h 880130"/>
              <a:gd name="connsiteX3" fmla="*/ 2089603 w 3938806"/>
              <a:gd name="connsiteY3" fmla="*/ 16088 h 880130"/>
              <a:gd name="connsiteX4" fmla="*/ 349703 w 3938806"/>
              <a:gd name="connsiteY4" fmla="*/ 600288 h 880130"/>
              <a:gd name="connsiteX5" fmla="*/ 6803 w 3938806"/>
              <a:gd name="connsiteY5" fmla="*/ 879688 h 880130"/>
              <a:gd name="connsiteX6" fmla="*/ 489403 w 3938806"/>
              <a:gd name="connsiteY6" fmla="*/ 651088 h 880130"/>
              <a:gd name="connsiteX7" fmla="*/ 1975303 w 3938806"/>
              <a:gd name="connsiteY7" fmla="*/ 143088 h 880130"/>
              <a:gd name="connsiteX8" fmla="*/ 2851603 w 3938806"/>
              <a:gd name="connsiteY8" fmla="*/ 219288 h 880130"/>
              <a:gd name="connsiteX9" fmla="*/ 3918403 w 3938806"/>
              <a:gd name="connsiteY9" fmla="*/ 66888 h 88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8806" h="880130">
                <a:moveTo>
                  <a:pt x="3918403" y="66888"/>
                </a:moveTo>
                <a:cubicBezTo>
                  <a:pt x="4024236" y="41488"/>
                  <a:pt x="3694036" y="52071"/>
                  <a:pt x="3486603" y="66888"/>
                </a:cubicBezTo>
                <a:cubicBezTo>
                  <a:pt x="3279170" y="81705"/>
                  <a:pt x="2906636" y="164255"/>
                  <a:pt x="2673803" y="155788"/>
                </a:cubicBezTo>
                <a:cubicBezTo>
                  <a:pt x="2440970" y="147321"/>
                  <a:pt x="2476953" y="-57995"/>
                  <a:pt x="2089603" y="16088"/>
                </a:cubicBezTo>
                <a:cubicBezTo>
                  <a:pt x="1702253" y="90171"/>
                  <a:pt x="696836" y="456355"/>
                  <a:pt x="349703" y="600288"/>
                </a:cubicBezTo>
                <a:cubicBezTo>
                  <a:pt x="2570" y="744221"/>
                  <a:pt x="-16480" y="871221"/>
                  <a:pt x="6803" y="879688"/>
                </a:cubicBezTo>
                <a:cubicBezTo>
                  <a:pt x="30086" y="888155"/>
                  <a:pt x="161320" y="773855"/>
                  <a:pt x="489403" y="651088"/>
                </a:cubicBezTo>
                <a:cubicBezTo>
                  <a:pt x="817486" y="528321"/>
                  <a:pt x="1581603" y="215055"/>
                  <a:pt x="1975303" y="143088"/>
                </a:cubicBezTo>
                <a:cubicBezTo>
                  <a:pt x="2369003" y="71121"/>
                  <a:pt x="2531986" y="236221"/>
                  <a:pt x="2851603" y="219288"/>
                </a:cubicBezTo>
                <a:cubicBezTo>
                  <a:pt x="3171220" y="202355"/>
                  <a:pt x="3812570" y="92288"/>
                  <a:pt x="3918403" y="668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36334B19-E3B5-4DAA-8E27-FBA7D36FA261}"/>
              </a:ext>
            </a:extLst>
          </p:cNvPr>
          <p:cNvSpPr/>
          <p:nvPr/>
        </p:nvSpPr>
        <p:spPr>
          <a:xfrm>
            <a:off x="6397236" y="6838922"/>
            <a:ext cx="547663" cy="2930948"/>
          </a:xfrm>
          <a:custGeom>
            <a:avLst/>
            <a:gdLst>
              <a:gd name="connsiteX0" fmla="*/ 28964 w 547663"/>
              <a:gd name="connsiteY0" fmla="*/ 196878 h 2930948"/>
              <a:gd name="connsiteX1" fmla="*/ 92464 w 547663"/>
              <a:gd name="connsiteY1" fmla="*/ 273078 h 2930948"/>
              <a:gd name="connsiteX2" fmla="*/ 346464 w 547663"/>
              <a:gd name="connsiteY2" fmla="*/ 1670078 h 2930948"/>
              <a:gd name="connsiteX3" fmla="*/ 486164 w 547663"/>
              <a:gd name="connsiteY3" fmla="*/ 2889278 h 2930948"/>
              <a:gd name="connsiteX4" fmla="*/ 473464 w 547663"/>
              <a:gd name="connsiteY4" fmla="*/ 2559078 h 2930948"/>
              <a:gd name="connsiteX5" fmla="*/ 524264 w 547663"/>
              <a:gd name="connsiteY5" fmla="*/ 1695478 h 2930948"/>
              <a:gd name="connsiteX6" fmla="*/ 41664 w 547663"/>
              <a:gd name="connsiteY6" fmla="*/ 95278 h 2930948"/>
              <a:gd name="connsiteX7" fmla="*/ 28964 w 547663"/>
              <a:gd name="connsiteY7" fmla="*/ 196878 h 293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663" h="2930948">
                <a:moveTo>
                  <a:pt x="28964" y="196878"/>
                </a:moveTo>
                <a:cubicBezTo>
                  <a:pt x="37431" y="226511"/>
                  <a:pt x="39547" y="27545"/>
                  <a:pt x="92464" y="273078"/>
                </a:cubicBezTo>
                <a:cubicBezTo>
                  <a:pt x="145381" y="518611"/>
                  <a:pt x="280847" y="1234045"/>
                  <a:pt x="346464" y="1670078"/>
                </a:cubicBezTo>
                <a:cubicBezTo>
                  <a:pt x="412081" y="2106111"/>
                  <a:pt x="464997" y="2741111"/>
                  <a:pt x="486164" y="2889278"/>
                </a:cubicBezTo>
                <a:cubicBezTo>
                  <a:pt x="507331" y="3037445"/>
                  <a:pt x="467114" y="2758045"/>
                  <a:pt x="473464" y="2559078"/>
                </a:cubicBezTo>
                <a:cubicBezTo>
                  <a:pt x="479814" y="2360111"/>
                  <a:pt x="596231" y="2106111"/>
                  <a:pt x="524264" y="1695478"/>
                </a:cubicBezTo>
                <a:cubicBezTo>
                  <a:pt x="452297" y="1284845"/>
                  <a:pt x="122097" y="347161"/>
                  <a:pt x="41664" y="95278"/>
                </a:cubicBezTo>
                <a:cubicBezTo>
                  <a:pt x="-38769" y="-156605"/>
                  <a:pt x="20497" y="167245"/>
                  <a:pt x="28964" y="1968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BF26ECF6-56D3-40D3-9977-979DEA67632E}"/>
              </a:ext>
            </a:extLst>
          </p:cNvPr>
          <p:cNvSpPr/>
          <p:nvPr/>
        </p:nvSpPr>
        <p:spPr>
          <a:xfrm>
            <a:off x="350073" y="3788742"/>
            <a:ext cx="3940403" cy="7618712"/>
          </a:xfrm>
          <a:custGeom>
            <a:avLst/>
            <a:gdLst>
              <a:gd name="connsiteX0" fmla="*/ 3713927 w 3940403"/>
              <a:gd name="connsiteY0" fmla="*/ 465758 h 7618712"/>
              <a:gd name="connsiteX1" fmla="*/ 3637727 w 3940403"/>
              <a:gd name="connsiteY1" fmla="*/ 529258 h 7618712"/>
              <a:gd name="connsiteX2" fmla="*/ 2075627 w 3940403"/>
              <a:gd name="connsiteY2" fmla="*/ 3602658 h 7618712"/>
              <a:gd name="connsiteX3" fmla="*/ 818327 w 3940403"/>
              <a:gd name="connsiteY3" fmla="*/ 5634658 h 7618712"/>
              <a:gd name="connsiteX4" fmla="*/ 5527 w 3940403"/>
              <a:gd name="connsiteY4" fmla="*/ 7615858 h 7618712"/>
              <a:gd name="connsiteX5" fmla="*/ 1212027 w 3940403"/>
              <a:gd name="connsiteY5" fmla="*/ 5190158 h 7618712"/>
              <a:gd name="connsiteX6" fmla="*/ 3713927 w 3940403"/>
              <a:gd name="connsiteY6" fmla="*/ 465758 h 761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0403" h="7618712">
                <a:moveTo>
                  <a:pt x="3713927" y="465758"/>
                </a:moveTo>
                <a:cubicBezTo>
                  <a:pt x="4118210" y="-311059"/>
                  <a:pt x="3910777" y="6441"/>
                  <a:pt x="3637727" y="529258"/>
                </a:cubicBezTo>
                <a:cubicBezTo>
                  <a:pt x="3364677" y="1052075"/>
                  <a:pt x="2545527" y="2751758"/>
                  <a:pt x="2075627" y="3602658"/>
                </a:cubicBezTo>
                <a:cubicBezTo>
                  <a:pt x="1605727" y="4453558"/>
                  <a:pt x="1163344" y="4965791"/>
                  <a:pt x="818327" y="5634658"/>
                </a:cubicBezTo>
                <a:cubicBezTo>
                  <a:pt x="473310" y="6303525"/>
                  <a:pt x="-60090" y="7689941"/>
                  <a:pt x="5527" y="7615858"/>
                </a:cubicBezTo>
                <a:cubicBezTo>
                  <a:pt x="71144" y="7541775"/>
                  <a:pt x="593960" y="6388191"/>
                  <a:pt x="1212027" y="5190158"/>
                </a:cubicBezTo>
                <a:cubicBezTo>
                  <a:pt x="1830094" y="3992125"/>
                  <a:pt x="3309644" y="1242575"/>
                  <a:pt x="3713927" y="4657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0F772502-17C9-482D-BDBB-2DAAD26F0DBD}"/>
              </a:ext>
            </a:extLst>
          </p:cNvPr>
          <p:cNvSpPr/>
          <p:nvPr/>
        </p:nvSpPr>
        <p:spPr>
          <a:xfrm>
            <a:off x="1383639" y="3781823"/>
            <a:ext cx="3149898" cy="6102639"/>
          </a:xfrm>
          <a:custGeom>
            <a:avLst/>
            <a:gdLst>
              <a:gd name="connsiteX0" fmla="*/ 2896261 w 3149898"/>
              <a:gd name="connsiteY0" fmla="*/ 498077 h 6102639"/>
              <a:gd name="connsiteX1" fmla="*/ 2908961 w 3149898"/>
              <a:gd name="connsiteY1" fmla="*/ 574277 h 6102639"/>
              <a:gd name="connsiteX2" fmla="*/ 1283361 w 3149898"/>
              <a:gd name="connsiteY2" fmla="*/ 3888977 h 6102639"/>
              <a:gd name="connsiteX3" fmla="*/ 546761 w 3149898"/>
              <a:gd name="connsiteY3" fmla="*/ 5273277 h 6102639"/>
              <a:gd name="connsiteX4" fmla="*/ 470561 w 3149898"/>
              <a:gd name="connsiteY4" fmla="*/ 6073377 h 6102639"/>
              <a:gd name="connsiteX5" fmla="*/ 661 w 3149898"/>
              <a:gd name="connsiteY5" fmla="*/ 5895577 h 6102639"/>
              <a:gd name="connsiteX6" fmla="*/ 584861 w 3149898"/>
              <a:gd name="connsiteY6" fmla="*/ 5578077 h 6102639"/>
              <a:gd name="connsiteX7" fmla="*/ 2896261 w 3149898"/>
              <a:gd name="connsiteY7" fmla="*/ 498077 h 610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9898" h="6102639">
                <a:moveTo>
                  <a:pt x="2896261" y="498077"/>
                </a:moveTo>
                <a:cubicBezTo>
                  <a:pt x="3283611" y="-335890"/>
                  <a:pt x="3177778" y="9127"/>
                  <a:pt x="2908961" y="574277"/>
                </a:cubicBezTo>
                <a:cubicBezTo>
                  <a:pt x="2640144" y="1139427"/>
                  <a:pt x="1677061" y="3105810"/>
                  <a:pt x="1283361" y="3888977"/>
                </a:cubicBezTo>
                <a:cubicBezTo>
                  <a:pt x="889661" y="4672144"/>
                  <a:pt x="682228" y="4909210"/>
                  <a:pt x="546761" y="5273277"/>
                </a:cubicBezTo>
                <a:cubicBezTo>
                  <a:pt x="411294" y="5637344"/>
                  <a:pt x="561578" y="5969660"/>
                  <a:pt x="470561" y="6073377"/>
                </a:cubicBezTo>
                <a:cubicBezTo>
                  <a:pt x="379544" y="6177094"/>
                  <a:pt x="-18389" y="5978127"/>
                  <a:pt x="661" y="5895577"/>
                </a:cubicBezTo>
                <a:cubicBezTo>
                  <a:pt x="19711" y="5813027"/>
                  <a:pt x="104378" y="6477660"/>
                  <a:pt x="584861" y="5578077"/>
                </a:cubicBezTo>
                <a:cubicBezTo>
                  <a:pt x="1065344" y="4678494"/>
                  <a:pt x="2508911" y="1332044"/>
                  <a:pt x="2896261" y="4980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93237799-C766-4E26-AC40-64282342600A}"/>
              </a:ext>
            </a:extLst>
          </p:cNvPr>
          <p:cNvSpPr/>
          <p:nvPr/>
        </p:nvSpPr>
        <p:spPr>
          <a:xfrm>
            <a:off x="3287337" y="6850945"/>
            <a:ext cx="2303001" cy="2801191"/>
          </a:xfrm>
          <a:custGeom>
            <a:avLst/>
            <a:gdLst>
              <a:gd name="connsiteX0" fmla="*/ 2300663 w 2303001"/>
              <a:gd name="connsiteY0" fmla="*/ 121355 h 2801191"/>
              <a:gd name="connsiteX1" fmla="*/ 2008563 w 2303001"/>
              <a:gd name="connsiteY1" fmla="*/ 121355 h 2801191"/>
              <a:gd name="connsiteX2" fmla="*/ 306763 w 2303001"/>
              <a:gd name="connsiteY2" fmla="*/ 1759655 h 2801191"/>
              <a:gd name="connsiteX3" fmla="*/ 27363 w 2303001"/>
              <a:gd name="connsiteY3" fmla="*/ 2801055 h 2801191"/>
              <a:gd name="connsiteX4" fmla="*/ 649663 w 2303001"/>
              <a:gd name="connsiteY4" fmla="*/ 1696155 h 2801191"/>
              <a:gd name="connsiteX5" fmla="*/ 1995863 w 2303001"/>
              <a:gd name="connsiteY5" fmla="*/ 121355 h 2801191"/>
              <a:gd name="connsiteX6" fmla="*/ 2300663 w 2303001"/>
              <a:gd name="connsiteY6" fmla="*/ 121355 h 28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001" h="2801191">
                <a:moveTo>
                  <a:pt x="2300663" y="121355"/>
                </a:moveTo>
                <a:cubicBezTo>
                  <a:pt x="2302780" y="121355"/>
                  <a:pt x="2340880" y="-151695"/>
                  <a:pt x="2008563" y="121355"/>
                </a:cubicBezTo>
                <a:cubicBezTo>
                  <a:pt x="1676246" y="394405"/>
                  <a:pt x="636963" y="1313038"/>
                  <a:pt x="306763" y="1759655"/>
                </a:cubicBezTo>
                <a:cubicBezTo>
                  <a:pt x="-23437" y="2206272"/>
                  <a:pt x="-29787" y="2811638"/>
                  <a:pt x="27363" y="2801055"/>
                </a:cubicBezTo>
                <a:cubicBezTo>
                  <a:pt x="84513" y="2790472"/>
                  <a:pt x="321580" y="2142772"/>
                  <a:pt x="649663" y="1696155"/>
                </a:cubicBezTo>
                <a:cubicBezTo>
                  <a:pt x="977746" y="1249538"/>
                  <a:pt x="1720696" y="383822"/>
                  <a:pt x="1995863" y="121355"/>
                </a:cubicBezTo>
                <a:cubicBezTo>
                  <a:pt x="2271030" y="-141112"/>
                  <a:pt x="2298546" y="121355"/>
                  <a:pt x="2300663" y="1213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BC134CD0-665C-4972-A376-620C5F42D5E2}"/>
              </a:ext>
            </a:extLst>
          </p:cNvPr>
          <p:cNvSpPr/>
          <p:nvPr/>
        </p:nvSpPr>
        <p:spPr>
          <a:xfrm>
            <a:off x="4191402" y="7718348"/>
            <a:ext cx="1275970" cy="2416223"/>
          </a:xfrm>
          <a:custGeom>
            <a:avLst/>
            <a:gdLst>
              <a:gd name="connsiteX0" fmla="*/ 1250548 w 1275970"/>
              <a:gd name="connsiteY0" fmla="*/ 47702 h 2416223"/>
              <a:gd name="connsiteX1" fmla="*/ 1167998 w 1275970"/>
              <a:gd name="connsiteY1" fmla="*/ 54052 h 2416223"/>
              <a:gd name="connsiteX2" fmla="*/ 501248 w 1275970"/>
              <a:gd name="connsiteY2" fmla="*/ 657302 h 2416223"/>
              <a:gd name="connsiteX3" fmla="*/ 31348 w 1275970"/>
              <a:gd name="connsiteY3" fmla="*/ 2359102 h 2416223"/>
              <a:gd name="connsiteX4" fmla="*/ 75798 w 1275970"/>
              <a:gd name="connsiteY4" fmla="*/ 1914602 h 2416223"/>
              <a:gd name="connsiteX5" fmla="*/ 336148 w 1275970"/>
              <a:gd name="connsiteY5" fmla="*/ 936702 h 2416223"/>
              <a:gd name="connsiteX6" fmla="*/ 913998 w 1275970"/>
              <a:gd name="connsiteY6" fmla="*/ 219152 h 2416223"/>
              <a:gd name="connsiteX7" fmla="*/ 1250548 w 1275970"/>
              <a:gd name="connsiteY7" fmla="*/ 47702 h 241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5970" h="2416223">
                <a:moveTo>
                  <a:pt x="1250548" y="47702"/>
                </a:moveTo>
                <a:cubicBezTo>
                  <a:pt x="1292881" y="20185"/>
                  <a:pt x="1292881" y="-47548"/>
                  <a:pt x="1167998" y="54052"/>
                </a:cubicBezTo>
                <a:cubicBezTo>
                  <a:pt x="1043115" y="155652"/>
                  <a:pt x="690690" y="273127"/>
                  <a:pt x="501248" y="657302"/>
                </a:cubicBezTo>
                <a:cubicBezTo>
                  <a:pt x="311806" y="1041477"/>
                  <a:pt x="102256" y="2149552"/>
                  <a:pt x="31348" y="2359102"/>
                </a:cubicBezTo>
                <a:cubicBezTo>
                  <a:pt x="-39560" y="2568652"/>
                  <a:pt x="24998" y="2151669"/>
                  <a:pt x="75798" y="1914602"/>
                </a:cubicBezTo>
                <a:cubicBezTo>
                  <a:pt x="126598" y="1677535"/>
                  <a:pt x="196448" y="1219277"/>
                  <a:pt x="336148" y="936702"/>
                </a:cubicBezTo>
                <a:cubicBezTo>
                  <a:pt x="475848" y="654127"/>
                  <a:pt x="757365" y="370494"/>
                  <a:pt x="913998" y="219152"/>
                </a:cubicBezTo>
                <a:cubicBezTo>
                  <a:pt x="1070631" y="67810"/>
                  <a:pt x="1208215" y="75219"/>
                  <a:pt x="1250548" y="477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9F5B0CCE-850B-4373-966D-DDD6CA57151C}"/>
              </a:ext>
            </a:extLst>
          </p:cNvPr>
          <p:cNvSpPr/>
          <p:nvPr/>
        </p:nvSpPr>
        <p:spPr>
          <a:xfrm>
            <a:off x="3627844" y="10474809"/>
            <a:ext cx="693059" cy="1625955"/>
          </a:xfrm>
          <a:custGeom>
            <a:avLst/>
            <a:gdLst>
              <a:gd name="connsiteX0" fmla="*/ 639356 w 693059"/>
              <a:gd name="connsiteY0" fmla="*/ 2691 h 1625955"/>
              <a:gd name="connsiteX1" fmla="*/ 486956 w 693059"/>
              <a:gd name="connsiteY1" fmla="*/ 898041 h 1625955"/>
              <a:gd name="connsiteX2" fmla="*/ 144056 w 693059"/>
              <a:gd name="connsiteY2" fmla="*/ 1444141 h 1625955"/>
              <a:gd name="connsiteX3" fmla="*/ 10706 w 693059"/>
              <a:gd name="connsiteY3" fmla="*/ 1621941 h 1625955"/>
              <a:gd name="connsiteX4" fmla="*/ 404406 w 693059"/>
              <a:gd name="connsiteY4" fmla="*/ 1304441 h 1625955"/>
              <a:gd name="connsiteX5" fmla="*/ 677456 w 693059"/>
              <a:gd name="connsiteY5" fmla="*/ 644041 h 1625955"/>
              <a:gd name="connsiteX6" fmla="*/ 639356 w 693059"/>
              <a:gd name="connsiteY6" fmla="*/ 2691 h 162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059" h="1625955">
                <a:moveTo>
                  <a:pt x="639356" y="2691"/>
                </a:moveTo>
                <a:cubicBezTo>
                  <a:pt x="607606" y="45024"/>
                  <a:pt x="569506" y="657799"/>
                  <a:pt x="486956" y="898041"/>
                </a:cubicBezTo>
                <a:cubicBezTo>
                  <a:pt x="404406" y="1138283"/>
                  <a:pt x="223431" y="1323491"/>
                  <a:pt x="144056" y="1444141"/>
                </a:cubicBezTo>
                <a:cubicBezTo>
                  <a:pt x="64681" y="1564791"/>
                  <a:pt x="-32686" y="1645224"/>
                  <a:pt x="10706" y="1621941"/>
                </a:cubicBezTo>
                <a:cubicBezTo>
                  <a:pt x="54098" y="1598658"/>
                  <a:pt x="293281" y="1467424"/>
                  <a:pt x="404406" y="1304441"/>
                </a:cubicBezTo>
                <a:cubicBezTo>
                  <a:pt x="515531" y="1141458"/>
                  <a:pt x="637239" y="859941"/>
                  <a:pt x="677456" y="644041"/>
                </a:cubicBezTo>
                <a:cubicBezTo>
                  <a:pt x="717673" y="428141"/>
                  <a:pt x="671106" y="-39642"/>
                  <a:pt x="639356" y="26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CC9898A9-D5BB-4F62-9395-1B46A3267F31}"/>
              </a:ext>
            </a:extLst>
          </p:cNvPr>
          <p:cNvSpPr/>
          <p:nvPr/>
        </p:nvSpPr>
        <p:spPr>
          <a:xfrm>
            <a:off x="1184344" y="9082061"/>
            <a:ext cx="854064" cy="2789302"/>
          </a:xfrm>
          <a:custGeom>
            <a:avLst/>
            <a:gdLst>
              <a:gd name="connsiteX0" fmla="*/ 268536 w 854064"/>
              <a:gd name="connsiteY0" fmla="*/ 41619 h 2789302"/>
              <a:gd name="connsiteX1" fmla="*/ 4376 w 854064"/>
              <a:gd name="connsiteY1" fmla="*/ 2154899 h 2789302"/>
              <a:gd name="connsiteX2" fmla="*/ 105976 w 854064"/>
              <a:gd name="connsiteY2" fmla="*/ 2718779 h 2789302"/>
              <a:gd name="connsiteX3" fmla="*/ 136456 w 854064"/>
              <a:gd name="connsiteY3" fmla="*/ 2779739 h 2789302"/>
              <a:gd name="connsiteX4" fmla="*/ 238056 w 854064"/>
              <a:gd name="connsiteY4" fmla="*/ 2708619 h 2789302"/>
              <a:gd name="connsiteX5" fmla="*/ 852736 w 854064"/>
              <a:gd name="connsiteY5" fmla="*/ 2596859 h 2789302"/>
              <a:gd name="connsiteX6" fmla="*/ 395536 w 854064"/>
              <a:gd name="connsiteY6" fmla="*/ 2581619 h 2789302"/>
              <a:gd name="connsiteX7" fmla="*/ 172016 w 854064"/>
              <a:gd name="connsiteY7" fmla="*/ 2693379 h 2789302"/>
              <a:gd name="connsiteX8" fmla="*/ 60256 w 854064"/>
              <a:gd name="connsiteY8" fmla="*/ 2429219 h 2789302"/>
              <a:gd name="connsiteX9" fmla="*/ 24696 w 854064"/>
              <a:gd name="connsiteY9" fmla="*/ 1601179 h 2789302"/>
              <a:gd name="connsiteX10" fmla="*/ 202496 w 854064"/>
              <a:gd name="connsiteY10" fmla="*/ 813779 h 2789302"/>
              <a:gd name="connsiteX11" fmla="*/ 268536 w 854064"/>
              <a:gd name="connsiteY11" fmla="*/ 41619 h 278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064" h="2789302">
                <a:moveTo>
                  <a:pt x="268536" y="41619"/>
                </a:moveTo>
                <a:cubicBezTo>
                  <a:pt x="235516" y="265139"/>
                  <a:pt x="31469" y="1708706"/>
                  <a:pt x="4376" y="2154899"/>
                </a:cubicBezTo>
                <a:cubicBezTo>
                  <a:pt x="-22717" y="2601092"/>
                  <a:pt x="83963" y="2614639"/>
                  <a:pt x="105976" y="2718779"/>
                </a:cubicBezTo>
                <a:cubicBezTo>
                  <a:pt x="127989" y="2822919"/>
                  <a:pt x="114443" y="2781432"/>
                  <a:pt x="136456" y="2779739"/>
                </a:cubicBezTo>
                <a:cubicBezTo>
                  <a:pt x="158469" y="2778046"/>
                  <a:pt x="118676" y="2739099"/>
                  <a:pt x="238056" y="2708619"/>
                </a:cubicBezTo>
                <a:cubicBezTo>
                  <a:pt x="357436" y="2678139"/>
                  <a:pt x="826489" y="2618026"/>
                  <a:pt x="852736" y="2596859"/>
                </a:cubicBezTo>
                <a:cubicBezTo>
                  <a:pt x="878983" y="2575692"/>
                  <a:pt x="508989" y="2565532"/>
                  <a:pt x="395536" y="2581619"/>
                </a:cubicBezTo>
                <a:cubicBezTo>
                  <a:pt x="282083" y="2597706"/>
                  <a:pt x="227896" y="2718779"/>
                  <a:pt x="172016" y="2693379"/>
                </a:cubicBezTo>
                <a:cubicBezTo>
                  <a:pt x="116136" y="2667979"/>
                  <a:pt x="84809" y="2611252"/>
                  <a:pt x="60256" y="2429219"/>
                </a:cubicBezTo>
                <a:cubicBezTo>
                  <a:pt x="35703" y="2247186"/>
                  <a:pt x="989" y="1870419"/>
                  <a:pt x="24696" y="1601179"/>
                </a:cubicBezTo>
                <a:cubicBezTo>
                  <a:pt x="48403" y="1331939"/>
                  <a:pt x="162703" y="1072012"/>
                  <a:pt x="202496" y="813779"/>
                </a:cubicBezTo>
                <a:cubicBezTo>
                  <a:pt x="242289" y="555546"/>
                  <a:pt x="301556" y="-181901"/>
                  <a:pt x="268536" y="416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C7D9A42E-D774-459F-A896-BB149CC6EA3D}"/>
              </a:ext>
            </a:extLst>
          </p:cNvPr>
          <p:cNvSpPr/>
          <p:nvPr/>
        </p:nvSpPr>
        <p:spPr>
          <a:xfrm>
            <a:off x="1391422" y="8942918"/>
            <a:ext cx="1061513" cy="928274"/>
          </a:xfrm>
          <a:custGeom>
            <a:avLst/>
            <a:gdLst>
              <a:gd name="connsiteX0" fmla="*/ 498 w 1061513"/>
              <a:gd name="connsiteY0" fmla="*/ 800522 h 928274"/>
              <a:gd name="connsiteX1" fmla="*/ 472938 w 1061513"/>
              <a:gd name="connsiteY1" fmla="*/ 886882 h 928274"/>
              <a:gd name="connsiteX2" fmla="*/ 645658 w 1061513"/>
              <a:gd name="connsiteY2" fmla="*/ 754802 h 928274"/>
              <a:gd name="connsiteX3" fmla="*/ 945378 w 1061513"/>
              <a:gd name="connsiteY3" fmla="*/ 419522 h 928274"/>
              <a:gd name="connsiteX4" fmla="*/ 1011418 w 1061513"/>
              <a:gd name="connsiteY4" fmla="*/ 201082 h 928274"/>
              <a:gd name="connsiteX5" fmla="*/ 1057138 w 1061513"/>
              <a:gd name="connsiteY5" fmla="*/ 2962 h 928274"/>
              <a:gd name="connsiteX6" fmla="*/ 899658 w 1061513"/>
              <a:gd name="connsiteY6" fmla="*/ 358562 h 928274"/>
              <a:gd name="connsiteX7" fmla="*/ 574538 w 1061513"/>
              <a:gd name="connsiteY7" fmla="*/ 825922 h 928274"/>
              <a:gd name="connsiteX8" fmla="*/ 386578 w 1061513"/>
              <a:gd name="connsiteY8" fmla="*/ 927522 h 928274"/>
              <a:gd name="connsiteX9" fmla="*/ 498 w 1061513"/>
              <a:gd name="connsiteY9" fmla="*/ 800522 h 92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513" h="928274">
                <a:moveTo>
                  <a:pt x="498" y="800522"/>
                </a:moveTo>
                <a:cubicBezTo>
                  <a:pt x="14891" y="793749"/>
                  <a:pt x="365411" y="894502"/>
                  <a:pt x="472938" y="886882"/>
                </a:cubicBezTo>
                <a:cubicBezTo>
                  <a:pt x="580465" y="879262"/>
                  <a:pt x="566918" y="832695"/>
                  <a:pt x="645658" y="754802"/>
                </a:cubicBezTo>
                <a:cubicBezTo>
                  <a:pt x="724398" y="676909"/>
                  <a:pt x="884418" y="511809"/>
                  <a:pt x="945378" y="419522"/>
                </a:cubicBezTo>
                <a:cubicBezTo>
                  <a:pt x="1006338" y="327235"/>
                  <a:pt x="992791" y="270509"/>
                  <a:pt x="1011418" y="201082"/>
                </a:cubicBezTo>
                <a:cubicBezTo>
                  <a:pt x="1030045" y="131655"/>
                  <a:pt x="1075765" y="-23285"/>
                  <a:pt x="1057138" y="2962"/>
                </a:cubicBezTo>
                <a:cubicBezTo>
                  <a:pt x="1038511" y="29209"/>
                  <a:pt x="980091" y="221402"/>
                  <a:pt x="899658" y="358562"/>
                </a:cubicBezTo>
                <a:cubicBezTo>
                  <a:pt x="819225" y="495722"/>
                  <a:pt x="660051" y="731095"/>
                  <a:pt x="574538" y="825922"/>
                </a:cubicBezTo>
                <a:cubicBezTo>
                  <a:pt x="489025" y="920749"/>
                  <a:pt x="485638" y="931755"/>
                  <a:pt x="386578" y="927522"/>
                </a:cubicBezTo>
                <a:cubicBezTo>
                  <a:pt x="287518" y="923289"/>
                  <a:pt x="-13895" y="807295"/>
                  <a:pt x="498" y="8005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1B41B3C1-5C6A-4B37-9EA8-385C9207D46D}"/>
              </a:ext>
            </a:extLst>
          </p:cNvPr>
          <p:cNvSpPr/>
          <p:nvPr/>
        </p:nvSpPr>
        <p:spPr>
          <a:xfrm>
            <a:off x="2422431" y="8732261"/>
            <a:ext cx="336666" cy="639671"/>
          </a:xfrm>
          <a:custGeom>
            <a:avLst/>
            <a:gdLst>
              <a:gd name="connsiteX0" fmla="*/ 6444 w 336666"/>
              <a:gd name="connsiteY0" fmla="*/ 205364 h 639671"/>
              <a:gd name="connsiteX1" fmla="*/ 66769 w 336666"/>
              <a:gd name="connsiteY1" fmla="*/ 78364 h 639671"/>
              <a:gd name="connsiteX2" fmla="*/ 250919 w 336666"/>
              <a:gd name="connsiteY2" fmla="*/ 46614 h 639671"/>
              <a:gd name="connsiteX3" fmla="*/ 304894 w 336666"/>
              <a:gd name="connsiteY3" fmla="*/ 240289 h 639671"/>
              <a:gd name="connsiteX4" fmla="*/ 260444 w 336666"/>
              <a:gd name="connsiteY4" fmla="*/ 478414 h 639671"/>
              <a:gd name="connsiteX5" fmla="*/ 123919 w 336666"/>
              <a:gd name="connsiteY5" fmla="*/ 599064 h 639671"/>
              <a:gd name="connsiteX6" fmla="*/ 19144 w 336666"/>
              <a:gd name="connsiteY6" fmla="*/ 637164 h 639671"/>
              <a:gd name="connsiteX7" fmla="*/ 244569 w 336666"/>
              <a:gd name="connsiteY7" fmla="*/ 538739 h 639671"/>
              <a:gd name="connsiteX8" fmla="*/ 336644 w 336666"/>
              <a:gd name="connsiteY8" fmla="*/ 275214 h 639671"/>
              <a:gd name="connsiteX9" fmla="*/ 250919 w 336666"/>
              <a:gd name="connsiteY9" fmla="*/ 11689 h 639671"/>
              <a:gd name="connsiteX10" fmla="*/ 31844 w 336666"/>
              <a:gd name="connsiteY10" fmla="*/ 62489 h 639671"/>
              <a:gd name="connsiteX11" fmla="*/ 6444 w 336666"/>
              <a:gd name="connsiteY11" fmla="*/ 205364 h 63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666" h="639671">
                <a:moveTo>
                  <a:pt x="6444" y="205364"/>
                </a:moveTo>
                <a:cubicBezTo>
                  <a:pt x="12265" y="208010"/>
                  <a:pt x="26023" y="104822"/>
                  <a:pt x="66769" y="78364"/>
                </a:cubicBezTo>
                <a:cubicBezTo>
                  <a:pt x="107515" y="51906"/>
                  <a:pt x="211232" y="19626"/>
                  <a:pt x="250919" y="46614"/>
                </a:cubicBezTo>
                <a:cubicBezTo>
                  <a:pt x="290607" y="73601"/>
                  <a:pt x="303307" y="168322"/>
                  <a:pt x="304894" y="240289"/>
                </a:cubicBezTo>
                <a:cubicBezTo>
                  <a:pt x="306481" y="312256"/>
                  <a:pt x="290606" y="418618"/>
                  <a:pt x="260444" y="478414"/>
                </a:cubicBezTo>
                <a:cubicBezTo>
                  <a:pt x="230282" y="538210"/>
                  <a:pt x="164136" y="572606"/>
                  <a:pt x="123919" y="599064"/>
                </a:cubicBezTo>
                <a:cubicBezTo>
                  <a:pt x="83702" y="625522"/>
                  <a:pt x="-964" y="647218"/>
                  <a:pt x="19144" y="637164"/>
                </a:cubicBezTo>
                <a:cubicBezTo>
                  <a:pt x="39252" y="627110"/>
                  <a:pt x="191652" y="599064"/>
                  <a:pt x="244569" y="538739"/>
                </a:cubicBezTo>
                <a:cubicBezTo>
                  <a:pt x="297486" y="478414"/>
                  <a:pt x="335586" y="363056"/>
                  <a:pt x="336644" y="275214"/>
                </a:cubicBezTo>
                <a:cubicBezTo>
                  <a:pt x="337702" y="187372"/>
                  <a:pt x="301719" y="47143"/>
                  <a:pt x="250919" y="11689"/>
                </a:cubicBezTo>
                <a:cubicBezTo>
                  <a:pt x="200119" y="-23765"/>
                  <a:pt x="76294" y="29681"/>
                  <a:pt x="31844" y="62489"/>
                </a:cubicBezTo>
                <a:cubicBezTo>
                  <a:pt x="-12606" y="95297"/>
                  <a:pt x="623" y="202718"/>
                  <a:pt x="6444" y="2053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DC322CCD-625D-4081-A958-EA72A812691B}"/>
              </a:ext>
            </a:extLst>
          </p:cNvPr>
          <p:cNvSpPr/>
          <p:nvPr/>
        </p:nvSpPr>
        <p:spPr>
          <a:xfrm>
            <a:off x="2414575" y="8926109"/>
            <a:ext cx="164747" cy="312030"/>
          </a:xfrm>
          <a:custGeom>
            <a:avLst/>
            <a:gdLst>
              <a:gd name="connsiteX0" fmla="*/ 30175 w 164747"/>
              <a:gd name="connsiteY0" fmla="*/ 5166 h 312030"/>
              <a:gd name="connsiteX1" fmla="*/ 128600 w 164747"/>
              <a:gd name="connsiteY1" fmla="*/ 21041 h 312030"/>
              <a:gd name="connsiteX2" fmla="*/ 103200 w 164747"/>
              <a:gd name="connsiteY2" fmla="*/ 157566 h 312030"/>
              <a:gd name="connsiteX3" fmla="*/ 11125 w 164747"/>
              <a:gd name="connsiteY3" fmla="*/ 303616 h 312030"/>
              <a:gd name="connsiteX4" fmla="*/ 14300 w 164747"/>
              <a:gd name="connsiteY4" fmla="*/ 281391 h 312030"/>
              <a:gd name="connsiteX5" fmla="*/ 125425 w 164747"/>
              <a:gd name="connsiteY5" fmla="*/ 173441 h 312030"/>
              <a:gd name="connsiteX6" fmla="*/ 160350 w 164747"/>
              <a:gd name="connsiteY6" fmla="*/ 68666 h 312030"/>
              <a:gd name="connsiteX7" fmla="*/ 30175 w 164747"/>
              <a:gd name="connsiteY7" fmla="*/ 5166 h 31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47" h="312030">
                <a:moveTo>
                  <a:pt x="30175" y="5166"/>
                </a:moveTo>
                <a:cubicBezTo>
                  <a:pt x="24883" y="-2771"/>
                  <a:pt x="116429" y="-4359"/>
                  <a:pt x="128600" y="21041"/>
                </a:cubicBezTo>
                <a:cubicBezTo>
                  <a:pt x="140771" y="46441"/>
                  <a:pt x="122779" y="110470"/>
                  <a:pt x="103200" y="157566"/>
                </a:cubicBezTo>
                <a:cubicBezTo>
                  <a:pt x="83621" y="204662"/>
                  <a:pt x="25942" y="282979"/>
                  <a:pt x="11125" y="303616"/>
                </a:cubicBezTo>
                <a:cubicBezTo>
                  <a:pt x="-3692" y="324253"/>
                  <a:pt x="-4750" y="303087"/>
                  <a:pt x="14300" y="281391"/>
                </a:cubicBezTo>
                <a:cubicBezTo>
                  <a:pt x="33350" y="259695"/>
                  <a:pt x="101083" y="208895"/>
                  <a:pt x="125425" y="173441"/>
                </a:cubicBezTo>
                <a:cubicBezTo>
                  <a:pt x="149767" y="137987"/>
                  <a:pt x="175167" y="94066"/>
                  <a:pt x="160350" y="68666"/>
                </a:cubicBezTo>
                <a:cubicBezTo>
                  <a:pt x="145533" y="43266"/>
                  <a:pt x="35467" y="13103"/>
                  <a:pt x="30175" y="51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B86FEAF0-0823-40EF-B378-2029780EE226}"/>
              </a:ext>
            </a:extLst>
          </p:cNvPr>
          <p:cNvSpPr/>
          <p:nvPr/>
        </p:nvSpPr>
        <p:spPr>
          <a:xfrm>
            <a:off x="2464719" y="9351262"/>
            <a:ext cx="153469" cy="316503"/>
          </a:xfrm>
          <a:custGeom>
            <a:avLst/>
            <a:gdLst>
              <a:gd name="connsiteX0" fmla="*/ 2256 w 153469"/>
              <a:gd name="connsiteY0" fmla="*/ 8638 h 316503"/>
              <a:gd name="connsiteX1" fmla="*/ 59406 w 153469"/>
              <a:gd name="connsiteY1" fmla="*/ 11813 h 316503"/>
              <a:gd name="connsiteX2" fmla="*/ 110206 w 153469"/>
              <a:gd name="connsiteY2" fmla="*/ 68963 h 316503"/>
              <a:gd name="connsiteX3" fmla="*/ 87981 w 153469"/>
              <a:gd name="connsiteY3" fmla="*/ 307088 h 316503"/>
              <a:gd name="connsiteX4" fmla="*/ 141956 w 153469"/>
              <a:gd name="connsiteY4" fmla="*/ 253113 h 316503"/>
              <a:gd name="connsiteX5" fmla="*/ 141956 w 153469"/>
              <a:gd name="connsiteY5" fmla="*/ 107063 h 316503"/>
              <a:gd name="connsiteX6" fmla="*/ 2256 w 153469"/>
              <a:gd name="connsiteY6" fmla="*/ 8638 h 31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69" h="316503">
                <a:moveTo>
                  <a:pt x="2256" y="8638"/>
                </a:moveTo>
                <a:cubicBezTo>
                  <a:pt x="-11502" y="-7237"/>
                  <a:pt x="41414" y="1759"/>
                  <a:pt x="59406" y="11813"/>
                </a:cubicBezTo>
                <a:cubicBezTo>
                  <a:pt x="77398" y="21867"/>
                  <a:pt x="105444" y="19751"/>
                  <a:pt x="110206" y="68963"/>
                </a:cubicBezTo>
                <a:cubicBezTo>
                  <a:pt x="114969" y="118176"/>
                  <a:pt x="82689" y="276396"/>
                  <a:pt x="87981" y="307088"/>
                </a:cubicBezTo>
                <a:cubicBezTo>
                  <a:pt x="93273" y="337780"/>
                  <a:pt x="132960" y="286450"/>
                  <a:pt x="141956" y="253113"/>
                </a:cubicBezTo>
                <a:cubicBezTo>
                  <a:pt x="150952" y="219776"/>
                  <a:pt x="162594" y="152571"/>
                  <a:pt x="141956" y="107063"/>
                </a:cubicBezTo>
                <a:cubicBezTo>
                  <a:pt x="121318" y="61555"/>
                  <a:pt x="16014" y="24513"/>
                  <a:pt x="2256" y="86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C095988E-F883-48A4-A2E3-0780B6455D80}"/>
              </a:ext>
            </a:extLst>
          </p:cNvPr>
          <p:cNvSpPr/>
          <p:nvPr/>
        </p:nvSpPr>
        <p:spPr>
          <a:xfrm>
            <a:off x="2343009" y="9092682"/>
            <a:ext cx="1678687" cy="698342"/>
          </a:xfrm>
          <a:custGeom>
            <a:avLst/>
            <a:gdLst>
              <a:gd name="connsiteX0" fmla="*/ 27658 w 1678687"/>
              <a:gd name="connsiteY0" fmla="*/ 559318 h 698342"/>
              <a:gd name="connsiteX1" fmla="*/ 78458 w 1678687"/>
              <a:gd name="connsiteY1" fmla="*/ 555085 h 698342"/>
              <a:gd name="connsiteX2" fmla="*/ 345158 w 1678687"/>
              <a:gd name="connsiteY2" fmla="*/ 597418 h 698342"/>
              <a:gd name="connsiteX3" fmla="*/ 641491 w 1678687"/>
              <a:gd name="connsiteY3" fmla="*/ 665151 h 698342"/>
              <a:gd name="connsiteX4" fmla="*/ 887024 w 1678687"/>
              <a:gd name="connsiteY4" fmla="*/ 597418 h 698342"/>
              <a:gd name="connsiteX5" fmla="*/ 1081758 w 1678687"/>
              <a:gd name="connsiteY5" fmla="*/ 478885 h 698342"/>
              <a:gd name="connsiteX6" fmla="*/ 1276491 w 1678687"/>
              <a:gd name="connsiteY6" fmla="*/ 313785 h 698342"/>
              <a:gd name="connsiteX7" fmla="*/ 1581291 w 1678687"/>
              <a:gd name="connsiteY7" fmla="*/ 30151 h 698342"/>
              <a:gd name="connsiteX8" fmla="*/ 1665958 w 1678687"/>
              <a:gd name="connsiteY8" fmla="*/ 30151 h 698342"/>
              <a:gd name="connsiteX9" fmla="*/ 1344224 w 1678687"/>
              <a:gd name="connsiteY9" fmla="*/ 224885 h 698342"/>
              <a:gd name="connsiteX10" fmla="*/ 662658 w 1678687"/>
              <a:gd name="connsiteY10" fmla="*/ 656685 h 698342"/>
              <a:gd name="connsiteX11" fmla="*/ 467924 w 1678687"/>
              <a:gd name="connsiteY11" fmla="*/ 669385 h 698342"/>
              <a:gd name="connsiteX12" fmla="*/ 27658 w 1678687"/>
              <a:gd name="connsiteY12" fmla="*/ 559318 h 69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687" h="698342">
                <a:moveTo>
                  <a:pt x="27658" y="559318"/>
                </a:moveTo>
                <a:cubicBezTo>
                  <a:pt x="-37253" y="540268"/>
                  <a:pt x="25541" y="548735"/>
                  <a:pt x="78458" y="555085"/>
                </a:cubicBezTo>
                <a:cubicBezTo>
                  <a:pt x="131375" y="561435"/>
                  <a:pt x="251319" y="579074"/>
                  <a:pt x="345158" y="597418"/>
                </a:cubicBezTo>
                <a:cubicBezTo>
                  <a:pt x="438997" y="615762"/>
                  <a:pt x="551180" y="665151"/>
                  <a:pt x="641491" y="665151"/>
                </a:cubicBezTo>
                <a:cubicBezTo>
                  <a:pt x="731802" y="665151"/>
                  <a:pt x="813646" y="628462"/>
                  <a:pt x="887024" y="597418"/>
                </a:cubicBezTo>
                <a:cubicBezTo>
                  <a:pt x="960402" y="566374"/>
                  <a:pt x="1016847" y="526157"/>
                  <a:pt x="1081758" y="478885"/>
                </a:cubicBezTo>
                <a:cubicBezTo>
                  <a:pt x="1146669" y="431613"/>
                  <a:pt x="1193235" y="388574"/>
                  <a:pt x="1276491" y="313785"/>
                </a:cubicBezTo>
                <a:cubicBezTo>
                  <a:pt x="1359747" y="238996"/>
                  <a:pt x="1516380" y="77423"/>
                  <a:pt x="1581291" y="30151"/>
                </a:cubicBezTo>
                <a:cubicBezTo>
                  <a:pt x="1646202" y="-17121"/>
                  <a:pt x="1705469" y="-2305"/>
                  <a:pt x="1665958" y="30151"/>
                </a:cubicBezTo>
                <a:cubicBezTo>
                  <a:pt x="1626447" y="62607"/>
                  <a:pt x="1511441" y="120463"/>
                  <a:pt x="1344224" y="224885"/>
                </a:cubicBezTo>
                <a:cubicBezTo>
                  <a:pt x="1177007" y="329307"/>
                  <a:pt x="808708" y="582602"/>
                  <a:pt x="662658" y="656685"/>
                </a:cubicBezTo>
                <a:cubicBezTo>
                  <a:pt x="516608" y="730768"/>
                  <a:pt x="570230" y="687024"/>
                  <a:pt x="467924" y="669385"/>
                </a:cubicBezTo>
                <a:cubicBezTo>
                  <a:pt x="365618" y="651746"/>
                  <a:pt x="92569" y="578368"/>
                  <a:pt x="27658" y="5593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029E8CFE-BC01-4CA6-905C-4B9E7B5B6795}"/>
              </a:ext>
            </a:extLst>
          </p:cNvPr>
          <p:cNvSpPr/>
          <p:nvPr/>
        </p:nvSpPr>
        <p:spPr>
          <a:xfrm>
            <a:off x="3616323" y="9138214"/>
            <a:ext cx="437865" cy="453803"/>
          </a:xfrm>
          <a:custGeom>
            <a:avLst/>
            <a:gdLst>
              <a:gd name="connsiteX0" fmla="*/ 201615 w 437865"/>
              <a:gd name="connsiteY0" fmla="*/ 62936 h 453803"/>
              <a:gd name="connsiteX1" fmla="*/ 261940 w 437865"/>
              <a:gd name="connsiteY1" fmla="*/ 26424 h 453803"/>
              <a:gd name="connsiteX2" fmla="*/ 406402 w 437865"/>
              <a:gd name="connsiteY2" fmla="*/ 2611 h 453803"/>
              <a:gd name="connsiteX3" fmla="*/ 425452 w 437865"/>
              <a:gd name="connsiteY3" fmla="*/ 89924 h 453803"/>
              <a:gd name="connsiteX4" fmla="*/ 303215 w 437865"/>
              <a:gd name="connsiteY4" fmla="*/ 291536 h 453803"/>
              <a:gd name="connsiteX5" fmla="*/ 4765 w 437865"/>
              <a:gd name="connsiteY5" fmla="*/ 435999 h 453803"/>
              <a:gd name="connsiteX6" fmla="*/ 138115 w 437865"/>
              <a:gd name="connsiteY6" fmla="*/ 421711 h 453803"/>
              <a:gd name="connsiteX7" fmla="*/ 382590 w 437865"/>
              <a:gd name="connsiteY7" fmla="*/ 167711 h 453803"/>
              <a:gd name="connsiteX8" fmla="*/ 436565 w 437865"/>
              <a:gd name="connsiteY8" fmla="*/ 39124 h 453803"/>
              <a:gd name="connsiteX9" fmla="*/ 404815 w 437865"/>
              <a:gd name="connsiteY9" fmla="*/ 1024 h 453803"/>
              <a:gd name="connsiteX10" fmla="*/ 201615 w 437865"/>
              <a:gd name="connsiteY10" fmla="*/ 62936 h 45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65" h="453803">
                <a:moveTo>
                  <a:pt x="201615" y="62936"/>
                </a:moveTo>
                <a:cubicBezTo>
                  <a:pt x="177803" y="67169"/>
                  <a:pt x="227809" y="36478"/>
                  <a:pt x="261940" y="26424"/>
                </a:cubicBezTo>
                <a:cubicBezTo>
                  <a:pt x="296071" y="16370"/>
                  <a:pt x="379150" y="-7972"/>
                  <a:pt x="406402" y="2611"/>
                </a:cubicBezTo>
                <a:cubicBezTo>
                  <a:pt x="433654" y="13194"/>
                  <a:pt x="442650" y="41770"/>
                  <a:pt x="425452" y="89924"/>
                </a:cubicBezTo>
                <a:cubicBezTo>
                  <a:pt x="408254" y="138078"/>
                  <a:pt x="373329" y="233857"/>
                  <a:pt x="303215" y="291536"/>
                </a:cubicBezTo>
                <a:cubicBezTo>
                  <a:pt x="233101" y="349215"/>
                  <a:pt x="32282" y="414303"/>
                  <a:pt x="4765" y="435999"/>
                </a:cubicBezTo>
                <a:cubicBezTo>
                  <a:pt x="-22752" y="457695"/>
                  <a:pt x="75144" y="466426"/>
                  <a:pt x="138115" y="421711"/>
                </a:cubicBezTo>
                <a:cubicBezTo>
                  <a:pt x="201086" y="376996"/>
                  <a:pt x="332848" y="231476"/>
                  <a:pt x="382590" y="167711"/>
                </a:cubicBezTo>
                <a:cubicBezTo>
                  <a:pt x="432332" y="103946"/>
                  <a:pt x="432861" y="66905"/>
                  <a:pt x="436565" y="39124"/>
                </a:cubicBezTo>
                <a:cubicBezTo>
                  <a:pt x="440269" y="11343"/>
                  <a:pt x="437888" y="-564"/>
                  <a:pt x="404815" y="1024"/>
                </a:cubicBezTo>
                <a:cubicBezTo>
                  <a:pt x="371742" y="2611"/>
                  <a:pt x="225427" y="58703"/>
                  <a:pt x="201615" y="629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111E9B23-484B-4C25-BB82-099F4FB82FA2}"/>
              </a:ext>
            </a:extLst>
          </p:cNvPr>
          <p:cNvSpPr/>
          <p:nvPr/>
        </p:nvSpPr>
        <p:spPr>
          <a:xfrm>
            <a:off x="3705838" y="9199149"/>
            <a:ext cx="258288" cy="147772"/>
          </a:xfrm>
          <a:custGeom>
            <a:avLst/>
            <a:gdLst>
              <a:gd name="connsiteX0" fmla="*/ 100987 w 258288"/>
              <a:gd name="connsiteY0" fmla="*/ 414 h 147772"/>
              <a:gd name="connsiteX1" fmla="*/ 216875 w 258288"/>
              <a:gd name="connsiteY1" fmla="*/ 24226 h 147772"/>
              <a:gd name="connsiteX2" fmla="*/ 258150 w 258288"/>
              <a:gd name="connsiteY2" fmla="*/ 32164 h 147772"/>
              <a:gd name="connsiteX3" fmla="*/ 205762 w 258288"/>
              <a:gd name="connsiteY3" fmla="*/ 97251 h 147772"/>
              <a:gd name="connsiteX4" fmla="*/ 124800 w 258288"/>
              <a:gd name="connsiteY4" fmla="*/ 144876 h 147772"/>
              <a:gd name="connsiteX5" fmla="*/ 39075 w 258288"/>
              <a:gd name="connsiteY5" fmla="*/ 135351 h 147772"/>
              <a:gd name="connsiteX6" fmla="*/ 975 w 258288"/>
              <a:gd name="connsiteY6" fmla="*/ 76614 h 147772"/>
              <a:gd name="connsiteX7" fmla="*/ 75587 w 258288"/>
              <a:gd name="connsiteY7" fmla="*/ 124239 h 147772"/>
              <a:gd name="connsiteX8" fmla="*/ 139087 w 258288"/>
              <a:gd name="connsiteY8" fmla="*/ 122651 h 147772"/>
              <a:gd name="connsiteX9" fmla="*/ 215287 w 258288"/>
              <a:gd name="connsiteY9" fmla="*/ 68676 h 147772"/>
              <a:gd name="connsiteX10" fmla="*/ 221637 w 258288"/>
              <a:gd name="connsiteY10" fmla="*/ 46451 h 147772"/>
              <a:gd name="connsiteX11" fmla="*/ 100987 w 258288"/>
              <a:gd name="connsiteY11" fmla="*/ 414 h 14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288" h="147772">
                <a:moveTo>
                  <a:pt x="100987" y="414"/>
                </a:moveTo>
                <a:cubicBezTo>
                  <a:pt x="100193" y="-3290"/>
                  <a:pt x="190681" y="18934"/>
                  <a:pt x="216875" y="24226"/>
                </a:cubicBezTo>
                <a:cubicBezTo>
                  <a:pt x="243069" y="29518"/>
                  <a:pt x="260002" y="19993"/>
                  <a:pt x="258150" y="32164"/>
                </a:cubicBezTo>
                <a:cubicBezTo>
                  <a:pt x="256298" y="44335"/>
                  <a:pt x="227987" y="78466"/>
                  <a:pt x="205762" y="97251"/>
                </a:cubicBezTo>
                <a:cubicBezTo>
                  <a:pt x="183537" y="116036"/>
                  <a:pt x="152581" y="138526"/>
                  <a:pt x="124800" y="144876"/>
                </a:cubicBezTo>
                <a:cubicBezTo>
                  <a:pt x="97019" y="151226"/>
                  <a:pt x="59712" y="146728"/>
                  <a:pt x="39075" y="135351"/>
                </a:cubicBezTo>
                <a:cubicBezTo>
                  <a:pt x="18437" y="123974"/>
                  <a:pt x="-5110" y="78466"/>
                  <a:pt x="975" y="76614"/>
                </a:cubicBezTo>
                <a:cubicBezTo>
                  <a:pt x="7060" y="74762"/>
                  <a:pt x="52568" y="116566"/>
                  <a:pt x="75587" y="124239"/>
                </a:cubicBezTo>
                <a:cubicBezTo>
                  <a:pt x="98606" y="131912"/>
                  <a:pt x="115804" y="131911"/>
                  <a:pt x="139087" y="122651"/>
                </a:cubicBezTo>
                <a:cubicBezTo>
                  <a:pt x="162370" y="113391"/>
                  <a:pt x="201529" y="81376"/>
                  <a:pt x="215287" y="68676"/>
                </a:cubicBezTo>
                <a:cubicBezTo>
                  <a:pt x="229045" y="55976"/>
                  <a:pt x="238570" y="55182"/>
                  <a:pt x="221637" y="46451"/>
                </a:cubicBezTo>
                <a:cubicBezTo>
                  <a:pt x="204704" y="37720"/>
                  <a:pt x="101781" y="4118"/>
                  <a:pt x="100987" y="4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3A64C965-647C-4A36-858E-D5B94B764343}"/>
              </a:ext>
            </a:extLst>
          </p:cNvPr>
          <p:cNvSpPr/>
          <p:nvPr/>
        </p:nvSpPr>
        <p:spPr>
          <a:xfrm>
            <a:off x="3171002" y="9583803"/>
            <a:ext cx="547333" cy="418004"/>
          </a:xfrm>
          <a:custGeom>
            <a:avLst/>
            <a:gdLst>
              <a:gd name="connsiteX0" fmla="*/ 542161 w 547333"/>
              <a:gd name="connsiteY0" fmla="*/ 9460 h 418004"/>
              <a:gd name="connsiteX1" fmla="*/ 242123 w 547333"/>
              <a:gd name="connsiteY1" fmla="*/ 295210 h 418004"/>
              <a:gd name="connsiteX2" fmla="*/ 823 w 547333"/>
              <a:gd name="connsiteY2" fmla="*/ 417447 h 418004"/>
              <a:gd name="connsiteX3" fmla="*/ 169098 w 547333"/>
              <a:gd name="connsiteY3" fmla="*/ 334897 h 418004"/>
              <a:gd name="connsiteX4" fmla="*/ 327848 w 547333"/>
              <a:gd name="connsiteY4" fmla="*/ 204722 h 418004"/>
              <a:gd name="connsiteX5" fmla="*/ 426273 w 547333"/>
              <a:gd name="connsiteY5" fmla="*/ 80897 h 418004"/>
              <a:gd name="connsiteX6" fmla="*/ 542161 w 547333"/>
              <a:gd name="connsiteY6" fmla="*/ 9460 h 41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333" h="418004">
                <a:moveTo>
                  <a:pt x="542161" y="9460"/>
                </a:moveTo>
                <a:cubicBezTo>
                  <a:pt x="511469" y="45179"/>
                  <a:pt x="332346" y="227212"/>
                  <a:pt x="242123" y="295210"/>
                </a:cubicBezTo>
                <a:cubicBezTo>
                  <a:pt x="151900" y="363208"/>
                  <a:pt x="12994" y="410833"/>
                  <a:pt x="823" y="417447"/>
                </a:cubicBezTo>
                <a:cubicBezTo>
                  <a:pt x="-11348" y="424062"/>
                  <a:pt x="114594" y="370351"/>
                  <a:pt x="169098" y="334897"/>
                </a:cubicBezTo>
                <a:cubicBezTo>
                  <a:pt x="223602" y="299443"/>
                  <a:pt x="284986" y="247055"/>
                  <a:pt x="327848" y="204722"/>
                </a:cubicBezTo>
                <a:cubicBezTo>
                  <a:pt x="370710" y="162389"/>
                  <a:pt x="394258" y="113441"/>
                  <a:pt x="426273" y="80897"/>
                </a:cubicBezTo>
                <a:cubicBezTo>
                  <a:pt x="458288" y="48353"/>
                  <a:pt x="572853" y="-26259"/>
                  <a:pt x="542161" y="94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F9CDF5E7-1A8B-4713-9FFF-11957BA1DB49}"/>
              </a:ext>
            </a:extLst>
          </p:cNvPr>
          <p:cNvSpPr/>
          <p:nvPr/>
        </p:nvSpPr>
        <p:spPr>
          <a:xfrm>
            <a:off x="3156629" y="10011487"/>
            <a:ext cx="1398885" cy="292452"/>
          </a:xfrm>
          <a:custGeom>
            <a:avLst/>
            <a:gdLst>
              <a:gd name="connsiteX0" fmla="*/ 9904 w 1398885"/>
              <a:gd name="connsiteY0" fmla="*/ 346 h 292452"/>
              <a:gd name="connsiteX1" fmla="*/ 219454 w 1398885"/>
              <a:gd name="connsiteY1" fmla="*/ 82896 h 292452"/>
              <a:gd name="connsiteX2" fmla="*/ 754971 w 1398885"/>
              <a:gd name="connsiteY2" fmla="*/ 140046 h 292452"/>
              <a:gd name="connsiteX3" fmla="*/ 1028021 w 1398885"/>
              <a:gd name="connsiteY3" fmla="*/ 156980 h 292452"/>
              <a:gd name="connsiteX4" fmla="*/ 1182538 w 1398885"/>
              <a:gd name="connsiteY4" fmla="*/ 135813 h 292452"/>
              <a:gd name="connsiteX5" fmla="*/ 1320121 w 1398885"/>
              <a:gd name="connsiteY5" fmla="*/ 133696 h 292452"/>
              <a:gd name="connsiteX6" fmla="*/ 1392088 w 1398885"/>
              <a:gd name="connsiteY6" fmla="*/ 203546 h 292452"/>
              <a:gd name="connsiteX7" fmla="*/ 1394204 w 1398885"/>
              <a:gd name="connsiteY7" fmla="*/ 292446 h 292452"/>
              <a:gd name="connsiteX8" fmla="*/ 1377271 w 1398885"/>
              <a:gd name="connsiteY8" fmla="*/ 207780 h 292452"/>
              <a:gd name="connsiteX9" fmla="*/ 1250271 w 1398885"/>
              <a:gd name="connsiteY9" fmla="*/ 144280 h 292452"/>
              <a:gd name="connsiteX10" fmla="*/ 505204 w 1398885"/>
              <a:gd name="connsiteY10" fmla="*/ 116763 h 292452"/>
              <a:gd name="connsiteX11" fmla="*/ 9904 w 1398885"/>
              <a:gd name="connsiteY11" fmla="*/ 346 h 2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8885" h="292452">
                <a:moveTo>
                  <a:pt x="9904" y="346"/>
                </a:moveTo>
                <a:cubicBezTo>
                  <a:pt x="-37721" y="-5298"/>
                  <a:pt x="95276" y="59613"/>
                  <a:pt x="219454" y="82896"/>
                </a:cubicBezTo>
                <a:cubicBezTo>
                  <a:pt x="343632" y="106179"/>
                  <a:pt x="620210" y="127699"/>
                  <a:pt x="754971" y="140046"/>
                </a:cubicBezTo>
                <a:cubicBezTo>
                  <a:pt x="889732" y="152393"/>
                  <a:pt x="956760" y="157685"/>
                  <a:pt x="1028021" y="156980"/>
                </a:cubicBezTo>
                <a:cubicBezTo>
                  <a:pt x="1099282" y="156275"/>
                  <a:pt x="1133855" y="139694"/>
                  <a:pt x="1182538" y="135813"/>
                </a:cubicBezTo>
                <a:cubicBezTo>
                  <a:pt x="1231221" y="131932"/>
                  <a:pt x="1285196" y="122407"/>
                  <a:pt x="1320121" y="133696"/>
                </a:cubicBezTo>
                <a:cubicBezTo>
                  <a:pt x="1355046" y="144985"/>
                  <a:pt x="1379741" y="177088"/>
                  <a:pt x="1392088" y="203546"/>
                </a:cubicBezTo>
                <a:cubicBezTo>
                  <a:pt x="1404435" y="230004"/>
                  <a:pt x="1396673" y="291740"/>
                  <a:pt x="1394204" y="292446"/>
                </a:cubicBezTo>
                <a:cubicBezTo>
                  <a:pt x="1391735" y="293152"/>
                  <a:pt x="1401260" y="232474"/>
                  <a:pt x="1377271" y="207780"/>
                </a:cubicBezTo>
                <a:cubicBezTo>
                  <a:pt x="1353282" y="183086"/>
                  <a:pt x="1395615" y="159449"/>
                  <a:pt x="1250271" y="144280"/>
                </a:cubicBezTo>
                <a:cubicBezTo>
                  <a:pt x="1104927" y="129111"/>
                  <a:pt x="711226" y="135107"/>
                  <a:pt x="505204" y="116763"/>
                </a:cubicBezTo>
                <a:cubicBezTo>
                  <a:pt x="299182" y="98419"/>
                  <a:pt x="57529" y="5990"/>
                  <a:pt x="9904" y="3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E878CD53-B3A6-4299-AA94-10FA137B17B1}"/>
              </a:ext>
            </a:extLst>
          </p:cNvPr>
          <p:cNvSpPr/>
          <p:nvPr/>
        </p:nvSpPr>
        <p:spPr>
          <a:xfrm>
            <a:off x="3217246" y="10294908"/>
            <a:ext cx="1338105" cy="142725"/>
          </a:xfrm>
          <a:custGeom>
            <a:avLst/>
            <a:gdLst>
              <a:gd name="connsiteX0" fmla="*/ 23371 w 1338105"/>
              <a:gd name="connsiteY0" fmla="*/ 140259 h 142725"/>
              <a:gd name="connsiteX1" fmla="*/ 78404 w 1338105"/>
              <a:gd name="connsiteY1" fmla="*/ 114859 h 142725"/>
              <a:gd name="connsiteX2" fmla="*/ 512321 w 1338105"/>
              <a:gd name="connsiteY2" fmla="*/ 91575 h 142725"/>
              <a:gd name="connsiteX3" fmla="*/ 1030904 w 1338105"/>
              <a:gd name="connsiteY3" fmla="*/ 142375 h 142725"/>
              <a:gd name="connsiteX4" fmla="*/ 1217171 w 1338105"/>
              <a:gd name="connsiteY4" fmla="*/ 110625 h 142725"/>
              <a:gd name="connsiteX5" fmla="*/ 1314537 w 1338105"/>
              <a:gd name="connsiteY5" fmla="*/ 47125 h 142725"/>
              <a:gd name="connsiteX6" fmla="*/ 1331471 w 1338105"/>
              <a:gd name="connsiteY6" fmla="*/ 559 h 142725"/>
              <a:gd name="connsiteX7" fmla="*/ 1223521 w 1338105"/>
              <a:gd name="connsiteY7" fmla="*/ 78875 h 142725"/>
              <a:gd name="connsiteX8" fmla="*/ 340871 w 1338105"/>
              <a:gd name="connsiteY8" fmla="*/ 110625 h 142725"/>
              <a:gd name="connsiteX9" fmla="*/ 23371 w 1338105"/>
              <a:gd name="connsiteY9" fmla="*/ 140259 h 14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8105" h="142725">
                <a:moveTo>
                  <a:pt x="23371" y="140259"/>
                </a:moveTo>
                <a:cubicBezTo>
                  <a:pt x="-20373" y="140965"/>
                  <a:pt x="-3088" y="122973"/>
                  <a:pt x="78404" y="114859"/>
                </a:cubicBezTo>
                <a:cubicBezTo>
                  <a:pt x="159896" y="106745"/>
                  <a:pt x="353571" y="86989"/>
                  <a:pt x="512321" y="91575"/>
                </a:cubicBezTo>
                <a:cubicBezTo>
                  <a:pt x="671071" y="96161"/>
                  <a:pt x="913429" y="139200"/>
                  <a:pt x="1030904" y="142375"/>
                </a:cubicBezTo>
                <a:cubicBezTo>
                  <a:pt x="1148379" y="145550"/>
                  <a:pt x="1169899" y="126500"/>
                  <a:pt x="1217171" y="110625"/>
                </a:cubicBezTo>
                <a:cubicBezTo>
                  <a:pt x="1264443" y="94750"/>
                  <a:pt x="1295487" y="65469"/>
                  <a:pt x="1314537" y="47125"/>
                </a:cubicBezTo>
                <a:cubicBezTo>
                  <a:pt x="1333587" y="28781"/>
                  <a:pt x="1346640" y="-4733"/>
                  <a:pt x="1331471" y="559"/>
                </a:cubicBezTo>
                <a:cubicBezTo>
                  <a:pt x="1316302" y="5851"/>
                  <a:pt x="1388621" y="60531"/>
                  <a:pt x="1223521" y="78875"/>
                </a:cubicBezTo>
                <a:cubicBezTo>
                  <a:pt x="1058421" y="97219"/>
                  <a:pt x="539132" y="101805"/>
                  <a:pt x="340871" y="110625"/>
                </a:cubicBezTo>
                <a:cubicBezTo>
                  <a:pt x="142610" y="119444"/>
                  <a:pt x="67115" y="139553"/>
                  <a:pt x="23371" y="1402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33E030D8-5224-4D39-B28D-6A31520DF1C8}"/>
              </a:ext>
            </a:extLst>
          </p:cNvPr>
          <p:cNvSpPr/>
          <p:nvPr/>
        </p:nvSpPr>
        <p:spPr>
          <a:xfrm>
            <a:off x="4149473" y="10187649"/>
            <a:ext cx="272420" cy="177322"/>
          </a:xfrm>
          <a:custGeom>
            <a:avLst/>
            <a:gdLst>
              <a:gd name="connsiteX0" fmla="*/ 246315 w 272420"/>
              <a:gd name="connsiteY0" fmla="*/ 926 h 177322"/>
              <a:gd name="connsiteX1" fmla="*/ 70102 w 272420"/>
              <a:gd name="connsiteY1" fmla="*/ 8864 h 177322"/>
              <a:gd name="connsiteX2" fmla="*/ 3427 w 272420"/>
              <a:gd name="connsiteY2" fmla="*/ 54901 h 177322"/>
              <a:gd name="connsiteX3" fmla="*/ 33590 w 272420"/>
              <a:gd name="connsiteY3" fmla="*/ 153326 h 177322"/>
              <a:gd name="connsiteX4" fmla="*/ 233615 w 272420"/>
              <a:gd name="connsiteY4" fmla="*/ 177139 h 177322"/>
              <a:gd name="connsiteX5" fmla="*/ 262190 w 272420"/>
              <a:gd name="connsiteY5" fmla="*/ 164439 h 177322"/>
              <a:gd name="connsiteX6" fmla="*/ 109790 w 272420"/>
              <a:gd name="connsiteY6" fmla="*/ 166026 h 177322"/>
              <a:gd name="connsiteX7" fmla="*/ 25652 w 272420"/>
              <a:gd name="connsiteY7" fmla="*/ 108876 h 177322"/>
              <a:gd name="connsiteX8" fmla="*/ 20890 w 272420"/>
              <a:gd name="connsiteY8" fmla="*/ 61251 h 177322"/>
              <a:gd name="connsiteX9" fmla="*/ 62165 w 272420"/>
              <a:gd name="connsiteY9" fmla="*/ 21564 h 177322"/>
              <a:gd name="connsiteX10" fmla="*/ 246315 w 272420"/>
              <a:gd name="connsiteY10" fmla="*/ 926 h 17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420" h="177322">
                <a:moveTo>
                  <a:pt x="246315" y="926"/>
                </a:moveTo>
                <a:cubicBezTo>
                  <a:pt x="247638" y="-1191"/>
                  <a:pt x="110583" y="-132"/>
                  <a:pt x="70102" y="8864"/>
                </a:cubicBezTo>
                <a:cubicBezTo>
                  <a:pt x="29621" y="17860"/>
                  <a:pt x="9512" y="30824"/>
                  <a:pt x="3427" y="54901"/>
                </a:cubicBezTo>
                <a:cubicBezTo>
                  <a:pt x="-2658" y="78978"/>
                  <a:pt x="-4775" y="132953"/>
                  <a:pt x="33590" y="153326"/>
                </a:cubicBezTo>
                <a:cubicBezTo>
                  <a:pt x="71955" y="173699"/>
                  <a:pt x="195515" y="175287"/>
                  <a:pt x="233615" y="177139"/>
                </a:cubicBezTo>
                <a:cubicBezTo>
                  <a:pt x="271715" y="178991"/>
                  <a:pt x="282828" y="166291"/>
                  <a:pt x="262190" y="164439"/>
                </a:cubicBezTo>
                <a:cubicBezTo>
                  <a:pt x="241552" y="162587"/>
                  <a:pt x="149213" y="175286"/>
                  <a:pt x="109790" y="166026"/>
                </a:cubicBezTo>
                <a:cubicBezTo>
                  <a:pt x="70367" y="156766"/>
                  <a:pt x="40469" y="126338"/>
                  <a:pt x="25652" y="108876"/>
                </a:cubicBezTo>
                <a:cubicBezTo>
                  <a:pt x="10835" y="91414"/>
                  <a:pt x="14804" y="75803"/>
                  <a:pt x="20890" y="61251"/>
                </a:cubicBezTo>
                <a:cubicBezTo>
                  <a:pt x="26976" y="46699"/>
                  <a:pt x="26182" y="31883"/>
                  <a:pt x="62165" y="21564"/>
                </a:cubicBezTo>
                <a:cubicBezTo>
                  <a:pt x="98148" y="11245"/>
                  <a:pt x="244992" y="3043"/>
                  <a:pt x="246315" y="9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EC97DE64-CF71-4D5D-B912-30EE9345A897}"/>
              </a:ext>
            </a:extLst>
          </p:cNvPr>
          <p:cNvSpPr/>
          <p:nvPr/>
        </p:nvSpPr>
        <p:spPr>
          <a:xfrm>
            <a:off x="4358365" y="10187999"/>
            <a:ext cx="94641" cy="159606"/>
          </a:xfrm>
          <a:custGeom>
            <a:avLst/>
            <a:gdLst>
              <a:gd name="connsiteX0" fmla="*/ 56473 w 94641"/>
              <a:gd name="connsiteY0" fmla="*/ 576 h 159606"/>
              <a:gd name="connsiteX1" fmla="*/ 10435 w 94641"/>
              <a:gd name="connsiteY1" fmla="*/ 37089 h 159606"/>
              <a:gd name="connsiteX2" fmla="*/ 26310 w 94641"/>
              <a:gd name="connsiteY2" fmla="*/ 110114 h 159606"/>
              <a:gd name="connsiteX3" fmla="*/ 92985 w 94641"/>
              <a:gd name="connsiteY3" fmla="*/ 159326 h 159606"/>
              <a:gd name="connsiteX4" fmla="*/ 69173 w 94641"/>
              <a:gd name="connsiteY4" fmla="*/ 129164 h 159606"/>
              <a:gd name="connsiteX5" fmla="*/ 12023 w 94641"/>
              <a:gd name="connsiteY5" fmla="*/ 106939 h 159606"/>
              <a:gd name="connsiteX6" fmla="*/ 5673 w 94641"/>
              <a:gd name="connsiteY6" fmla="*/ 64076 h 159606"/>
              <a:gd name="connsiteX7" fmla="*/ 56473 w 94641"/>
              <a:gd name="connsiteY7" fmla="*/ 576 h 15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641" h="159606">
                <a:moveTo>
                  <a:pt x="56473" y="576"/>
                </a:moveTo>
                <a:cubicBezTo>
                  <a:pt x="57267" y="-3922"/>
                  <a:pt x="15462" y="18833"/>
                  <a:pt x="10435" y="37089"/>
                </a:cubicBezTo>
                <a:cubicBezTo>
                  <a:pt x="5408" y="55345"/>
                  <a:pt x="12552" y="89741"/>
                  <a:pt x="26310" y="110114"/>
                </a:cubicBezTo>
                <a:cubicBezTo>
                  <a:pt x="40068" y="130487"/>
                  <a:pt x="85841" y="156151"/>
                  <a:pt x="92985" y="159326"/>
                </a:cubicBezTo>
                <a:cubicBezTo>
                  <a:pt x="100129" y="162501"/>
                  <a:pt x="82667" y="137895"/>
                  <a:pt x="69173" y="129164"/>
                </a:cubicBezTo>
                <a:cubicBezTo>
                  <a:pt x="55679" y="120433"/>
                  <a:pt x="22606" y="117787"/>
                  <a:pt x="12023" y="106939"/>
                </a:cubicBezTo>
                <a:cubicBezTo>
                  <a:pt x="1440" y="96091"/>
                  <a:pt x="-5440" y="79951"/>
                  <a:pt x="5673" y="64076"/>
                </a:cubicBezTo>
                <a:cubicBezTo>
                  <a:pt x="16785" y="48201"/>
                  <a:pt x="55679" y="5074"/>
                  <a:pt x="56473" y="5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90041AE3-FC5A-45E4-B825-B24F1FB0865E}"/>
              </a:ext>
            </a:extLst>
          </p:cNvPr>
          <p:cNvSpPr/>
          <p:nvPr/>
        </p:nvSpPr>
        <p:spPr>
          <a:xfrm>
            <a:off x="3184664" y="10386888"/>
            <a:ext cx="968369" cy="645992"/>
          </a:xfrm>
          <a:custGeom>
            <a:avLst/>
            <a:gdLst>
              <a:gd name="connsiteX0" fmla="*/ 4624 w 968369"/>
              <a:gd name="connsiteY0" fmla="*/ 125 h 645992"/>
              <a:gd name="connsiteX1" fmla="*/ 104636 w 968369"/>
              <a:gd name="connsiteY1" fmla="*/ 104900 h 645992"/>
              <a:gd name="connsiteX2" fmla="*/ 458649 w 968369"/>
              <a:gd name="connsiteY2" fmla="*/ 262062 h 645992"/>
              <a:gd name="connsiteX3" fmla="*/ 752336 w 968369"/>
              <a:gd name="connsiteY3" fmla="*/ 509712 h 645992"/>
              <a:gd name="connsiteX4" fmla="*/ 825361 w 968369"/>
              <a:gd name="connsiteY4" fmla="*/ 598612 h 645992"/>
              <a:gd name="connsiteX5" fmla="*/ 884099 w 968369"/>
              <a:gd name="connsiteY5" fmla="*/ 624012 h 645992"/>
              <a:gd name="connsiteX6" fmla="*/ 968236 w 968369"/>
              <a:gd name="connsiteY6" fmla="*/ 644650 h 645992"/>
              <a:gd name="connsiteX7" fmla="*/ 863461 w 968369"/>
              <a:gd name="connsiteY7" fmla="*/ 584325 h 645992"/>
              <a:gd name="connsiteX8" fmla="*/ 620574 w 968369"/>
              <a:gd name="connsiteY8" fmla="*/ 385887 h 645992"/>
              <a:gd name="connsiteX9" fmla="*/ 217349 w 968369"/>
              <a:gd name="connsiteY9" fmla="*/ 143000 h 645992"/>
              <a:gd name="connsiteX10" fmla="*/ 36374 w 968369"/>
              <a:gd name="connsiteY10" fmla="*/ 84262 h 645992"/>
              <a:gd name="connsiteX11" fmla="*/ 4624 w 968369"/>
              <a:gd name="connsiteY11" fmla="*/ 125 h 64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8369" h="645992">
                <a:moveTo>
                  <a:pt x="4624" y="125"/>
                </a:moveTo>
                <a:cubicBezTo>
                  <a:pt x="16001" y="3565"/>
                  <a:pt x="28965" y="61244"/>
                  <a:pt x="104636" y="104900"/>
                </a:cubicBezTo>
                <a:cubicBezTo>
                  <a:pt x="180307" y="148556"/>
                  <a:pt x="350699" y="194593"/>
                  <a:pt x="458649" y="262062"/>
                </a:cubicBezTo>
                <a:cubicBezTo>
                  <a:pt x="566599" y="329531"/>
                  <a:pt x="691217" y="453620"/>
                  <a:pt x="752336" y="509712"/>
                </a:cubicBezTo>
                <a:cubicBezTo>
                  <a:pt x="813455" y="565804"/>
                  <a:pt x="803401" y="579562"/>
                  <a:pt x="825361" y="598612"/>
                </a:cubicBezTo>
                <a:cubicBezTo>
                  <a:pt x="847321" y="617662"/>
                  <a:pt x="860287" y="616339"/>
                  <a:pt x="884099" y="624012"/>
                </a:cubicBezTo>
                <a:cubicBezTo>
                  <a:pt x="907911" y="631685"/>
                  <a:pt x="971676" y="651264"/>
                  <a:pt x="968236" y="644650"/>
                </a:cubicBezTo>
                <a:cubicBezTo>
                  <a:pt x="964796" y="638036"/>
                  <a:pt x="921405" y="627452"/>
                  <a:pt x="863461" y="584325"/>
                </a:cubicBezTo>
                <a:cubicBezTo>
                  <a:pt x="805517" y="541198"/>
                  <a:pt x="728259" y="459441"/>
                  <a:pt x="620574" y="385887"/>
                </a:cubicBezTo>
                <a:cubicBezTo>
                  <a:pt x="512889" y="312333"/>
                  <a:pt x="314716" y="193271"/>
                  <a:pt x="217349" y="143000"/>
                </a:cubicBezTo>
                <a:cubicBezTo>
                  <a:pt x="119982" y="92729"/>
                  <a:pt x="70241" y="103577"/>
                  <a:pt x="36374" y="84262"/>
                </a:cubicBezTo>
                <a:cubicBezTo>
                  <a:pt x="2507" y="64947"/>
                  <a:pt x="-6753" y="-3315"/>
                  <a:pt x="4624" y="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D3CE2085-2D63-4BA4-87FB-A12B3607895C}"/>
              </a:ext>
            </a:extLst>
          </p:cNvPr>
          <p:cNvSpPr/>
          <p:nvPr/>
        </p:nvSpPr>
        <p:spPr>
          <a:xfrm>
            <a:off x="3104701" y="10690379"/>
            <a:ext cx="1048839" cy="485679"/>
          </a:xfrm>
          <a:custGeom>
            <a:avLst/>
            <a:gdLst>
              <a:gd name="connsiteX0" fmla="*/ 3624 w 1048839"/>
              <a:gd name="connsiteY0" fmla="*/ 1434 h 485679"/>
              <a:gd name="connsiteX1" fmla="*/ 213174 w 1048839"/>
              <a:gd name="connsiteY1" fmla="*/ 104621 h 485679"/>
              <a:gd name="connsiteX2" fmla="*/ 298899 w 1048839"/>
              <a:gd name="connsiteY2" fmla="*/ 104621 h 485679"/>
              <a:gd name="connsiteX3" fmla="*/ 405262 w 1048839"/>
              <a:gd name="connsiteY3" fmla="*/ 199871 h 485679"/>
              <a:gd name="connsiteX4" fmla="*/ 584649 w 1048839"/>
              <a:gd name="connsiteY4" fmla="*/ 260196 h 485679"/>
              <a:gd name="connsiteX5" fmla="*/ 624337 w 1048839"/>
              <a:gd name="connsiteY5" fmla="*/ 352271 h 485679"/>
              <a:gd name="connsiteX6" fmla="*/ 798962 w 1048839"/>
              <a:gd name="connsiteY6" fmla="*/ 463396 h 485679"/>
              <a:gd name="connsiteX7" fmla="*/ 945012 w 1048839"/>
              <a:gd name="connsiteY7" fmla="*/ 485621 h 485679"/>
              <a:gd name="connsiteX8" fmla="*/ 1024387 w 1048839"/>
              <a:gd name="connsiteY8" fmla="*/ 468159 h 485679"/>
              <a:gd name="connsiteX9" fmla="*/ 1048199 w 1048839"/>
              <a:gd name="connsiteY9" fmla="*/ 420534 h 485679"/>
              <a:gd name="connsiteX10" fmla="*/ 1038674 w 1048839"/>
              <a:gd name="connsiteY10" fmla="*/ 345921 h 485679"/>
              <a:gd name="connsiteX11" fmla="*/ 1003749 w 1048839"/>
              <a:gd name="connsiteY11" fmla="*/ 425296 h 485679"/>
              <a:gd name="connsiteX12" fmla="*/ 797374 w 1048839"/>
              <a:gd name="connsiteY12" fmla="*/ 430059 h 485679"/>
              <a:gd name="connsiteX13" fmla="*/ 406849 w 1048839"/>
              <a:gd name="connsiteY13" fmla="*/ 191934 h 485679"/>
              <a:gd name="connsiteX14" fmla="*/ 3624 w 1048839"/>
              <a:gd name="connsiteY14" fmla="*/ 1434 h 48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8839" h="485679">
                <a:moveTo>
                  <a:pt x="3624" y="1434"/>
                </a:moveTo>
                <a:cubicBezTo>
                  <a:pt x="-28655" y="-13118"/>
                  <a:pt x="163962" y="87423"/>
                  <a:pt x="213174" y="104621"/>
                </a:cubicBezTo>
                <a:cubicBezTo>
                  <a:pt x="262386" y="121819"/>
                  <a:pt x="266884" y="88746"/>
                  <a:pt x="298899" y="104621"/>
                </a:cubicBezTo>
                <a:cubicBezTo>
                  <a:pt x="330914" y="120496"/>
                  <a:pt x="357637" y="173942"/>
                  <a:pt x="405262" y="199871"/>
                </a:cubicBezTo>
                <a:cubicBezTo>
                  <a:pt x="452887" y="225800"/>
                  <a:pt x="548137" y="234796"/>
                  <a:pt x="584649" y="260196"/>
                </a:cubicBezTo>
                <a:cubicBezTo>
                  <a:pt x="621161" y="285596"/>
                  <a:pt x="588618" y="318404"/>
                  <a:pt x="624337" y="352271"/>
                </a:cubicBezTo>
                <a:cubicBezTo>
                  <a:pt x="660056" y="386138"/>
                  <a:pt x="745516" y="441171"/>
                  <a:pt x="798962" y="463396"/>
                </a:cubicBezTo>
                <a:cubicBezTo>
                  <a:pt x="852408" y="485621"/>
                  <a:pt x="907441" y="484827"/>
                  <a:pt x="945012" y="485621"/>
                </a:cubicBezTo>
                <a:cubicBezTo>
                  <a:pt x="982583" y="486415"/>
                  <a:pt x="1007189" y="479007"/>
                  <a:pt x="1024387" y="468159"/>
                </a:cubicBezTo>
                <a:cubicBezTo>
                  <a:pt x="1041585" y="457311"/>
                  <a:pt x="1045818" y="440907"/>
                  <a:pt x="1048199" y="420534"/>
                </a:cubicBezTo>
                <a:cubicBezTo>
                  <a:pt x="1050580" y="400161"/>
                  <a:pt x="1046082" y="345127"/>
                  <a:pt x="1038674" y="345921"/>
                </a:cubicBezTo>
                <a:cubicBezTo>
                  <a:pt x="1031266" y="346715"/>
                  <a:pt x="1043966" y="411273"/>
                  <a:pt x="1003749" y="425296"/>
                </a:cubicBezTo>
                <a:cubicBezTo>
                  <a:pt x="963532" y="439319"/>
                  <a:pt x="896857" y="468953"/>
                  <a:pt x="797374" y="430059"/>
                </a:cubicBezTo>
                <a:cubicBezTo>
                  <a:pt x="697891" y="391165"/>
                  <a:pt x="536759" y="259403"/>
                  <a:pt x="406849" y="191934"/>
                </a:cubicBezTo>
                <a:cubicBezTo>
                  <a:pt x="276939" y="124465"/>
                  <a:pt x="35903" y="15986"/>
                  <a:pt x="3624" y="14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A4FC5AD0-1C03-4F87-BF7E-209374E94122}"/>
              </a:ext>
            </a:extLst>
          </p:cNvPr>
          <p:cNvSpPr/>
          <p:nvPr/>
        </p:nvSpPr>
        <p:spPr>
          <a:xfrm>
            <a:off x="3809699" y="10899266"/>
            <a:ext cx="334055" cy="203152"/>
          </a:xfrm>
          <a:custGeom>
            <a:avLst/>
            <a:gdLst>
              <a:gd name="connsiteX0" fmla="*/ 159051 w 334055"/>
              <a:gd name="connsiteY0" fmla="*/ 25909 h 203152"/>
              <a:gd name="connsiteX1" fmla="*/ 28876 w 334055"/>
              <a:gd name="connsiteY1" fmla="*/ 30672 h 203152"/>
              <a:gd name="connsiteX2" fmla="*/ 6651 w 334055"/>
              <a:gd name="connsiteY2" fmla="*/ 97347 h 203152"/>
              <a:gd name="connsiteX3" fmla="*/ 119364 w 334055"/>
              <a:gd name="connsiteY3" fmla="*/ 197359 h 203152"/>
              <a:gd name="connsiteX4" fmla="*/ 168576 w 334055"/>
              <a:gd name="connsiteY4" fmla="*/ 189422 h 203152"/>
              <a:gd name="connsiteX5" fmla="*/ 171751 w 334055"/>
              <a:gd name="connsiteY5" fmla="*/ 175134 h 203152"/>
              <a:gd name="connsiteX6" fmla="*/ 214614 w 334055"/>
              <a:gd name="connsiteY6" fmla="*/ 143384 h 203152"/>
              <a:gd name="connsiteX7" fmla="*/ 251126 w 334055"/>
              <a:gd name="connsiteY7" fmla="*/ 122747 h 203152"/>
              <a:gd name="connsiteX8" fmla="*/ 333676 w 334055"/>
              <a:gd name="connsiteY8" fmla="*/ 119572 h 203152"/>
              <a:gd name="connsiteX9" fmla="*/ 214614 w 334055"/>
              <a:gd name="connsiteY9" fmla="*/ 116397 h 203152"/>
              <a:gd name="connsiteX10" fmla="*/ 136826 w 334055"/>
              <a:gd name="connsiteY10" fmla="*/ 168784 h 203152"/>
              <a:gd name="connsiteX11" fmla="*/ 32051 w 334055"/>
              <a:gd name="connsiteY11" fmla="*/ 100522 h 203152"/>
              <a:gd name="connsiteX12" fmla="*/ 32051 w 334055"/>
              <a:gd name="connsiteY12" fmla="*/ 71947 h 203152"/>
              <a:gd name="connsiteX13" fmla="*/ 49514 w 334055"/>
              <a:gd name="connsiteY13" fmla="*/ 2097 h 203152"/>
              <a:gd name="connsiteX14" fmla="*/ 159051 w 334055"/>
              <a:gd name="connsiteY14" fmla="*/ 25909 h 20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055" h="203152">
                <a:moveTo>
                  <a:pt x="159051" y="25909"/>
                </a:moveTo>
                <a:cubicBezTo>
                  <a:pt x="155611" y="30671"/>
                  <a:pt x="54276" y="18766"/>
                  <a:pt x="28876" y="30672"/>
                </a:cubicBezTo>
                <a:cubicBezTo>
                  <a:pt x="3476" y="42578"/>
                  <a:pt x="-8430" y="69566"/>
                  <a:pt x="6651" y="97347"/>
                </a:cubicBezTo>
                <a:cubicBezTo>
                  <a:pt x="21732" y="125128"/>
                  <a:pt x="92377" y="182013"/>
                  <a:pt x="119364" y="197359"/>
                </a:cubicBezTo>
                <a:cubicBezTo>
                  <a:pt x="146351" y="212705"/>
                  <a:pt x="159845" y="193126"/>
                  <a:pt x="168576" y="189422"/>
                </a:cubicBezTo>
                <a:cubicBezTo>
                  <a:pt x="177307" y="185718"/>
                  <a:pt x="164078" y="182807"/>
                  <a:pt x="171751" y="175134"/>
                </a:cubicBezTo>
                <a:cubicBezTo>
                  <a:pt x="179424" y="167461"/>
                  <a:pt x="201385" y="152115"/>
                  <a:pt x="214614" y="143384"/>
                </a:cubicBezTo>
                <a:cubicBezTo>
                  <a:pt x="227843" y="134653"/>
                  <a:pt x="231282" y="126716"/>
                  <a:pt x="251126" y="122747"/>
                </a:cubicBezTo>
                <a:cubicBezTo>
                  <a:pt x="270970" y="118778"/>
                  <a:pt x="339761" y="120630"/>
                  <a:pt x="333676" y="119572"/>
                </a:cubicBezTo>
                <a:cubicBezTo>
                  <a:pt x="327591" y="118514"/>
                  <a:pt x="247422" y="108195"/>
                  <a:pt x="214614" y="116397"/>
                </a:cubicBezTo>
                <a:cubicBezTo>
                  <a:pt x="181806" y="124599"/>
                  <a:pt x="167253" y="171430"/>
                  <a:pt x="136826" y="168784"/>
                </a:cubicBezTo>
                <a:cubicBezTo>
                  <a:pt x="106399" y="166138"/>
                  <a:pt x="49513" y="116661"/>
                  <a:pt x="32051" y="100522"/>
                </a:cubicBezTo>
                <a:cubicBezTo>
                  <a:pt x="14589" y="84383"/>
                  <a:pt x="29141" y="88351"/>
                  <a:pt x="32051" y="71947"/>
                </a:cubicBezTo>
                <a:cubicBezTo>
                  <a:pt x="34961" y="55543"/>
                  <a:pt x="32052" y="12151"/>
                  <a:pt x="49514" y="2097"/>
                </a:cubicBezTo>
                <a:cubicBezTo>
                  <a:pt x="66976" y="-7957"/>
                  <a:pt x="162491" y="21147"/>
                  <a:pt x="159051" y="259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42625FBA-5245-4312-8F76-2DBB72E4FE7A}"/>
              </a:ext>
            </a:extLst>
          </p:cNvPr>
          <p:cNvSpPr/>
          <p:nvPr/>
        </p:nvSpPr>
        <p:spPr>
          <a:xfrm>
            <a:off x="3068199" y="10694730"/>
            <a:ext cx="676020" cy="689413"/>
          </a:xfrm>
          <a:custGeom>
            <a:avLst/>
            <a:gdLst>
              <a:gd name="connsiteX0" fmla="*/ 35364 w 676020"/>
              <a:gd name="connsiteY0" fmla="*/ 1845 h 689413"/>
              <a:gd name="connsiteX1" fmla="*/ 36951 w 676020"/>
              <a:gd name="connsiteY1" fmla="*/ 132020 h 689413"/>
              <a:gd name="connsiteX2" fmla="*/ 276664 w 676020"/>
              <a:gd name="connsiteY2" fmla="*/ 386020 h 689413"/>
              <a:gd name="connsiteX3" fmla="*/ 483039 w 676020"/>
              <a:gd name="connsiteY3" fmla="*/ 578108 h 689413"/>
              <a:gd name="connsiteX4" fmla="*/ 586226 w 676020"/>
              <a:gd name="connsiteY4" fmla="*/ 665420 h 689413"/>
              <a:gd name="connsiteX5" fmla="*/ 649726 w 676020"/>
              <a:gd name="connsiteY5" fmla="*/ 684470 h 689413"/>
              <a:gd name="connsiteX6" fmla="*/ 671951 w 676020"/>
              <a:gd name="connsiteY6" fmla="*/ 687645 h 689413"/>
              <a:gd name="connsiteX7" fmla="*/ 571939 w 676020"/>
              <a:gd name="connsiteY7" fmla="*/ 660658 h 689413"/>
              <a:gd name="connsiteX8" fmla="*/ 368739 w 676020"/>
              <a:gd name="connsiteY8" fmla="*/ 498733 h 689413"/>
              <a:gd name="connsiteX9" fmla="*/ 29014 w 676020"/>
              <a:gd name="connsiteY9" fmla="*/ 157420 h 689413"/>
              <a:gd name="connsiteX10" fmla="*/ 19489 w 676020"/>
              <a:gd name="connsiteY10" fmla="*/ 124083 h 689413"/>
              <a:gd name="connsiteX11" fmla="*/ 38539 w 676020"/>
              <a:gd name="connsiteY11" fmla="*/ 58995 h 689413"/>
              <a:gd name="connsiteX12" fmla="*/ 35364 w 676020"/>
              <a:gd name="connsiteY12" fmla="*/ 1845 h 6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6020" h="689413">
                <a:moveTo>
                  <a:pt x="35364" y="1845"/>
                </a:moveTo>
                <a:cubicBezTo>
                  <a:pt x="35099" y="14016"/>
                  <a:pt x="-3266" y="67991"/>
                  <a:pt x="36951" y="132020"/>
                </a:cubicBezTo>
                <a:cubicBezTo>
                  <a:pt x="77168" y="196049"/>
                  <a:pt x="202316" y="311672"/>
                  <a:pt x="276664" y="386020"/>
                </a:cubicBezTo>
                <a:cubicBezTo>
                  <a:pt x="351012" y="460368"/>
                  <a:pt x="431445" y="531541"/>
                  <a:pt x="483039" y="578108"/>
                </a:cubicBezTo>
                <a:cubicBezTo>
                  <a:pt x="534633" y="624675"/>
                  <a:pt x="558445" y="647693"/>
                  <a:pt x="586226" y="665420"/>
                </a:cubicBezTo>
                <a:cubicBezTo>
                  <a:pt x="614007" y="683147"/>
                  <a:pt x="635439" y="680766"/>
                  <a:pt x="649726" y="684470"/>
                </a:cubicBezTo>
                <a:cubicBezTo>
                  <a:pt x="664013" y="688174"/>
                  <a:pt x="684915" y="691614"/>
                  <a:pt x="671951" y="687645"/>
                </a:cubicBezTo>
                <a:cubicBezTo>
                  <a:pt x="658987" y="683676"/>
                  <a:pt x="622474" y="692143"/>
                  <a:pt x="571939" y="660658"/>
                </a:cubicBezTo>
                <a:cubicBezTo>
                  <a:pt x="521404" y="629173"/>
                  <a:pt x="459227" y="582606"/>
                  <a:pt x="368739" y="498733"/>
                </a:cubicBezTo>
                <a:cubicBezTo>
                  <a:pt x="278251" y="414860"/>
                  <a:pt x="87222" y="219862"/>
                  <a:pt x="29014" y="157420"/>
                </a:cubicBezTo>
                <a:cubicBezTo>
                  <a:pt x="-29194" y="94978"/>
                  <a:pt x="17902" y="140487"/>
                  <a:pt x="19489" y="124083"/>
                </a:cubicBezTo>
                <a:cubicBezTo>
                  <a:pt x="21076" y="107679"/>
                  <a:pt x="35364" y="76987"/>
                  <a:pt x="38539" y="58995"/>
                </a:cubicBezTo>
                <a:cubicBezTo>
                  <a:pt x="41714" y="41003"/>
                  <a:pt x="35629" y="-10326"/>
                  <a:pt x="35364" y="18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27EA2F2C-73F6-4B6B-B681-3C0CD2FF5FA3}"/>
              </a:ext>
            </a:extLst>
          </p:cNvPr>
          <p:cNvSpPr/>
          <p:nvPr/>
        </p:nvSpPr>
        <p:spPr>
          <a:xfrm>
            <a:off x="2878092" y="11097990"/>
            <a:ext cx="884287" cy="434969"/>
          </a:xfrm>
          <a:custGeom>
            <a:avLst/>
            <a:gdLst>
              <a:gd name="connsiteX0" fmla="*/ 46 w 884287"/>
              <a:gd name="connsiteY0" fmla="*/ 1810 h 434969"/>
              <a:gd name="connsiteX1" fmla="*/ 212771 w 884287"/>
              <a:gd name="connsiteY1" fmla="*/ 76423 h 434969"/>
              <a:gd name="connsiteX2" fmla="*/ 257221 w 884287"/>
              <a:gd name="connsiteY2" fmla="*/ 70073 h 434969"/>
              <a:gd name="connsiteX3" fmla="*/ 361996 w 884287"/>
              <a:gd name="connsiteY3" fmla="*/ 171673 h 434969"/>
              <a:gd name="connsiteX4" fmla="*/ 503283 w 884287"/>
              <a:gd name="connsiteY4" fmla="*/ 266923 h 434969"/>
              <a:gd name="connsiteX5" fmla="*/ 644571 w 884287"/>
              <a:gd name="connsiteY5" fmla="*/ 385985 h 434969"/>
              <a:gd name="connsiteX6" fmla="*/ 812846 w 884287"/>
              <a:gd name="connsiteY6" fmla="*/ 433610 h 434969"/>
              <a:gd name="connsiteX7" fmla="*/ 869996 w 884287"/>
              <a:gd name="connsiteY7" fmla="*/ 412973 h 434969"/>
              <a:gd name="connsiteX8" fmla="*/ 884283 w 884287"/>
              <a:gd name="connsiteY8" fmla="*/ 322485 h 434969"/>
              <a:gd name="connsiteX9" fmla="*/ 871583 w 884287"/>
              <a:gd name="connsiteY9" fmla="*/ 295498 h 434969"/>
              <a:gd name="connsiteX10" fmla="*/ 871583 w 884287"/>
              <a:gd name="connsiteY10" fmla="*/ 368523 h 434969"/>
              <a:gd name="connsiteX11" fmla="*/ 773158 w 884287"/>
              <a:gd name="connsiteY11" fmla="*/ 414560 h 434969"/>
              <a:gd name="connsiteX12" fmla="*/ 465183 w 884287"/>
              <a:gd name="connsiteY12" fmla="*/ 260573 h 434969"/>
              <a:gd name="connsiteX13" fmla="*/ 342946 w 884287"/>
              <a:gd name="connsiteY13" fmla="*/ 147860 h 434969"/>
              <a:gd name="connsiteX14" fmla="*/ 217533 w 884287"/>
              <a:gd name="connsiteY14" fmla="*/ 101823 h 434969"/>
              <a:gd name="connsiteX15" fmla="*/ 193721 w 884287"/>
              <a:gd name="connsiteY15" fmla="*/ 28798 h 434969"/>
              <a:gd name="connsiteX16" fmla="*/ 46 w 884287"/>
              <a:gd name="connsiteY16" fmla="*/ 1810 h 43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4287" h="434969">
                <a:moveTo>
                  <a:pt x="46" y="1810"/>
                </a:moveTo>
                <a:cubicBezTo>
                  <a:pt x="3221" y="9748"/>
                  <a:pt x="169909" y="65046"/>
                  <a:pt x="212771" y="76423"/>
                </a:cubicBezTo>
                <a:cubicBezTo>
                  <a:pt x="255633" y="87800"/>
                  <a:pt x="232350" y="54198"/>
                  <a:pt x="257221" y="70073"/>
                </a:cubicBezTo>
                <a:cubicBezTo>
                  <a:pt x="282092" y="85948"/>
                  <a:pt x="320986" y="138865"/>
                  <a:pt x="361996" y="171673"/>
                </a:cubicBezTo>
                <a:cubicBezTo>
                  <a:pt x="403006" y="204481"/>
                  <a:pt x="456187" y="231204"/>
                  <a:pt x="503283" y="266923"/>
                </a:cubicBezTo>
                <a:cubicBezTo>
                  <a:pt x="550379" y="302642"/>
                  <a:pt x="592977" y="358204"/>
                  <a:pt x="644571" y="385985"/>
                </a:cubicBezTo>
                <a:cubicBezTo>
                  <a:pt x="696165" y="413766"/>
                  <a:pt x="775275" y="429112"/>
                  <a:pt x="812846" y="433610"/>
                </a:cubicBezTo>
                <a:cubicBezTo>
                  <a:pt x="850417" y="438108"/>
                  <a:pt x="858090" y="431494"/>
                  <a:pt x="869996" y="412973"/>
                </a:cubicBezTo>
                <a:cubicBezTo>
                  <a:pt x="881902" y="394452"/>
                  <a:pt x="884019" y="342064"/>
                  <a:pt x="884283" y="322485"/>
                </a:cubicBezTo>
                <a:cubicBezTo>
                  <a:pt x="884547" y="302906"/>
                  <a:pt x="873700" y="287825"/>
                  <a:pt x="871583" y="295498"/>
                </a:cubicBezTo>
                <a:cubicBezTo>
                  <a:pt x="869466" y="303171"/>
                  <a:pt x="887987" y="348679"/>
                  <a:pt x="871583" y="368523"/>
                </a:cubicBezTo>
                <a:cubicBezTo>
                  <a:pt x="855179" y="388367"/>
                  <a:pt x="840891" y="432552"/>
                  <a:pt x="773158" y="414560"/>
                </a:cubicBezTo>
                <a:cubicBezTo>
                  <a:pt x="705425" y="396568"/>
                  <a:pt x="536885" y="305023"/>
                  <a:pt x="465183" y="260573"/>
                </a:cubicBezTo>
                <a:cubicBezTo>
                  <a:pt x="393481" y="216123"/>
                  <a:pt x="384221" y="174318"/>
                  <a:pt x="342946" y="147860"/>
                </a:cubicBezTo>
                <a:cubicBezTo>
                  <a:pt x="301671" y="121402"/>
                  <a:pt x="242404" y="121667"/>
                  <a:pt x="217533" y="101823"/>
                </a:cubicBezTo>
                <a:cubicBezTo>
                  <a:pt x="192662" y="81979"/>
                  <a:pt x="229969" y="43879"/>
                  <a:pt x="193721" y="28798"/>
                </a:cubicBezTo>
                <a:cubicBezTo>
                  <a:pt x="157473" y="13717"/>
                  <a:pt x="-3129" y="-6128"/>
                  <a:pt x="46" y="18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79556104-C1FA-4CC7-BFA3-A85069AA6A4F}"/>
              </a:ext>
            </a:extLst>
          </p:cNvPr>
          <p:cNvSpPr/>
          <p:nvPr/>
        </p:nvSpPr>
        <p:spPr>
          <a:xfrm>
            <a:off x="3484509" y="11294942"/>
            <a:ext cx="195241" cy="168474"/>
          </a:xfrm>
          <a:custGeom>
            <a:avLst/>
            <a:gdLst>
              <a:gd name="connsiteX0" fmla="*/ 193729 w 195241"/>
              <a:gd name="connsiteY0" fmla="*/ 84258 h 168474"/>
              <a:gd name="connsiteX1" fmla="*/ 138166 w 195241"/>
              <a:gd name="connsiteY1" fmla="*/ 152521 h 168474"/>
              <a:gd name="connsiteX2" fmla="*/ 88954 w 195241"/>
              <a:gd name="connsiteY2" fmla="*/ 147758 h 168474"/>
              <a:gd name="connsiteX3" fmla="*/ 12754 w 195241"/>
              <a:gd name="connsiteY3" fmla="*/ 76321 h 168474"/>
              <a:gd name="connsiteX4" fmla="*/ 19104 w 195241"/>
              <a:gd name="connsiteY4" fmla="*/ 25521 h 168474"/>
              <a:gd name="connsiteX5" fmla="*/ 47679 w 195241"/>
              <a:gd name="connsiteY5" fmla="*/ 121 h 168474"/>
              <a:gd name="connsiteX6" fmla="*/ 54 w 195241"/>
              <a:gd name="connsiteY6" fmla="*/ 35046 h 168474"/>
              <a:gd name="connsiteX7" fmla="*/ 58791 w 195241"/>
              <a:gd name="connsiteY7" fmla="*/ 131883 h 168474"/>
              <a:gd name="connsiteX8" fmla="*/ 166741 w 195241"/>
              <a:gd name="connsiteY8" fmla="*/ 168396 h 168474"/>
              <a:gd name="connsiteX9" fmla="*/ 193729 w 195241"/>
              <a:gd name="connsiteY9" fmla="*/ 84258 h 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41" h="168474">
                <a:moveTo>
                  <a:pt x="193729" y="84258"/>
                </a:moveTo>
                <a:cubicBezTo>
                  <a:pt x="188967" y="81612"/>
                  <a:pt x="155628" y="141938"/>
                  <a:pt x="138166" y="152521"/>
                </a:cubicBezTo>
                <a:cubicBezTo>
                  <a:pt x="120703" y="163104"/>
                  <a:pt x="109856" y="160458"/>
                  <a:pt x="88954" y="147758"/>
                </a:cubicBezTo>
                <a:cubicBezTo>
                  <a:pt x="68052" y="135058"/>
                  <a:pt x="24396" y="96694"/>
                  <a:pt x="12754" y="76321"/>
                </a:cubicBezTo>
                <a:cubicBezTo>
                  <a:pt x="1112" y="55948"/>
                  <a:pt x="13283" y="38221"/>
                  <a:pt x="19104" y="25521"/>
                </a:cubicBezTo>
                <a:cubicBezTo>
                  <a:pt x="24925" y="12821"/>
                  <a:pt x="50854" y="-1466"/>
                  <a:pt x="47679" y="121"/>
                </a:cubicBezTo>
                <a:cubicBezTo>
                  <a:pt x="44504" y="1708"/>
                  <a:pt x="-1798" y="13086"/>
                  <a:pt x="54" y="35046"/>
                </a:cubicBezTo>
                <a:cubicBezTo>
                  <a:pt x="1906" y="57006"/>
                  <a:pt x="31010" y="109658"/>
                  <a:pt x="58791" y="131883"/>
                </a:cubicBezTo>
                <a:cubicBezTo>
                  <a:pt x="86572" y="154108"/>
                  <a:pt x="140812" y="169719"/>
                  <a:pt x="166741" y="168396"/>
                </a:cubicBezTo>
                <a:cubicBezTo>
                  <a:pt x="192670" y="167073"/>
                  <a:pt x="198491" y="86904"/>
                  <a:pt x="193729" y="842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852D429B-147C-4065-8F1D-1FAF32FB4FD7}"/>
              </a:ext>
            </a:extLst>
          </p:cNvPr>
          <p:cNvSpPr/>
          <p:nvPr/>
        </p:nvSpPr>
        <p:spPr>
          <a:xfrm>
            <a:off x="1219587" y="10988839"/>
            <a:ext cx="1815018" cy="350109"/>
          </a:xfrm>
          <a:custGeom>
            <a:avLst/>
            <a:gdLst>
              <a:gd name="connsiteX0" fmla="*/ 9773 w 1815018"/>
              <a:gd name="connsiteY0" fmla="*/ 70321 h 350109"/>
              <a:gd name="connsiteX1" fmla="*/ 91053 w 1815018"/>
              <a:gd name="connsiteY1" fmla="*/ 50001 h 350109"/>
              <a:gd name="connsiteX2" fmla="*/ 375533 w 1815018"/>
              <a:gd name="connsiteY2" fmla="*/ 44921 h 350109"/>
              <a:gd name="connsiteX3" fmla="*/ 878453 w 1815018"/>
              <a:gd name="connsiteY3" fmla="*/ 298921 h 350109"/>
              <a:gd name="connsiteX4" fmla="*/ 1391533 w 1815018"/>
              <a:gd name="connsiteY4" fmla="*/ 349721 h 350109"/>
              <a:gd name="connsiteX5" fmla="*/ 1676013 w 1815018"/>
              <a:gd name="connsiteY5" fmla="*/ 288761 h 350109"/>
              <a:gd name="connsiteX6" fmla="*/ 1813173 w 1815018"/>
              <a:gd name="connsiteY6" fmla="*/ 161761 h 350109"/>
              <a:gd name="connsiteX7" fmla="*/ 1584573 w 1815018"/>
              <a:gd name="connsiteY7" fmla="*/ 253201 h 350109"/>
              <a:gd name="connsiteX8" fmla="*/ 868293 w 1815018"/>
              <a:gd name="connsiteY8" fmla="*/ 207481 h 350109"/>
              <a:gd name="connsiteX9" fmla="*/ 284093 w 1815018"/>
              <a:gd name="connsiteY9" fmla="*/ 4281 h 350109"/>
              <a:gd name="connsiteX10" fmla="*/ 9773 w 1815018"/>
              <a:gd name="connsiteY10" fmla="*/ 70321 h 35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5018" h="350109">
                <a:moveTo>
                  <a:pt x="9773" y="70321"/>
                </a:moveTo>
                <a:cubicBezTo>
                  <a:pt x="-22400" y="77941"/>
                  <a:pt x="30093" y="54234"/>
                  <a:pt x="91053" y="50001"/>
                </a:cubicBezTo>
                <a:cubicBezTo>
                  <a:pt x="152013" y="45768"/>
                  <a:pt x="244300" y="3434"/>
                  <a:pt x="375533" y="44921"/>
                </a:cubicBezTo>
                <a:cubicBezTo>
                  <a:pt x="506766" y="86408"/>
                  <a:pt x="709120" y="248121"/>
                  <a:pt x="878453" y="298921"/>
                </a:cubicBezTo>
                <a:cubicBezTo>
                  <a:pt x="1047786" y="349721"/>
                  <a:pt x="1258606" y="351414"/>
                  <a:pt x="1391533" y="349721"/>
                </a:cubicBezTo>
                <a:cubicBezTo>
                  <a:pt x="1524460" y="348028"/>
                  <a:pt x="1605740" y="320088"/>
                  <a:pt x="1676013" y="288761"/>
                </a:cubicBezTo>
                <a:cubicBezTo>
                  <a:pt x="1746286" y="257434"/>
                  <a:pt x="1828413" y="167688"/>
                  <a:pt x="1813173" y="161761"/>
                </a:cubicBezTo>
                <a:cubicBezTo>
                  <a:pt x="1797933" y="155834"/>
                  <a:pt x="1742053" y="245581"/>
                  <a:pt x="1584573" y="253201"/>
                </a:cubicBezTo>
                <a:cubicBezTo>
                  <a:pt x="1427093" y="260821"/>
                  <a:pt x="1085040" y="248968"/>
                  <a:pt x="868293" y="207481"/>
                </a:cubicBezTo>
                <a:cubicBezTo>
                  <a:pt x="651546" y="165994"/>
                  <a:pt x="426333" y="27988"/>
                  <a:pt x="284093" y="4281"/>
                </a:cubicBezTo>
                <a:cubicBezTo>
                  <a:pt x="141853" y="-19426"/>
                  <a:pt x="41946" y="62701"/>
                  <a:pt x="9773" y="703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CB6233E3-5AE8-401A-B9A0-B7EC24154B95}"/>
              </a:ext>
            </a:extLst>
          </p:cNvPr>
          <p:cNvSpPr/>
          <p:nvPr/>
        </p:nvSpPr>
        <p:spPr>
          <a:xfrm>
            <a:off x="4641850" y="8017230"/>
            <a:ext cx="577252" cy="580670"/>
          </a:xfrm>
          <a:custGeom>
            <a:avLst/>
            <a:gdLst>
              <a:gd name="connsiteX0" fmla="*/ 0 w 577252"/>
              <a:gd name="connsiteY0" fmla="*/ 580670 h 580670"/>
              <a:gd name="connsiteX1" fmla="*/ 165100 w 577252"/>
              <a:gd name="connsiteY1" fmla="*/ 399695 h 580670"/>
              <a:gd name="connsiteX2" fmla="*/ 561975 w 577252"/>
              <a:gd name="connsiteY2" fmla="*/ 15520 h 580670"/>
              <a:gd name="connsiteX3" fmla="*/ 501650 w 577252"/>
              <a:gd name="connsiteY3" fmla="*/ 69495 h 580670"/>
              <a:gd name="connsiteX4" fmla="*/ 0 w 577252"/>
              <a:gd name="connsiteY4" fmla="*/ 580670 h 5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52" h="580670">
                <a:moveTo>
                  <a:pt x="0" y="580670"/>
                </a:moveTo>
                <a:cubicBezTo>
                  <a:pt x="35719" y="537278"/>
                  <a:pt x="71438" y="493887"/>
                  <a:pt x="165100" y="399695"/>
                </a:cubicBezTo>
                <a:cubicBezTo>
                  <a:pt x="258762" y="305503"/>
                  <a:pt x="505884" y="70553"/>
                  <a:pt x="561975" y="15520"/>
                </a:cubicBezTo>
                <a:cubicBezTo>
                  <a:pt x="618066" y="-39513"/>
                  <a:pt x="501650" y="69495"/>
                  <a:pt x="501650" y="69495"/>
                </a:cubicBezTo>
                <a:lnTo>
                  <a:pt x="0" y="5806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8CD87896-411A-4B34-A59B-D372CD1A24C1}"/>
              </a:ext>
            </a:extLst>
          </p:cNvPr>
          <p:cNvSpPr/>
          <p:nvPr/>
        </p:nvSpPr>
        <p:spPr>
          <a:xfrm>
            <a:off x="4581337" y="8462716"/>
            <a:ext cx="348331" cy="1669247"/>
          </a:xfrm>
          <a:custGeom>
            <a:avLst/>
            <a:gdLst>
              <a:gd name="connsiteX0" fmla="*/ 76388 w 348331"/>
              <a:gd name="connsiteY0" fmla="*/ 11359 h 1669247"/>
              <a:gd name="connsiteX1" fmla="*/ 92263 w 348331"/>
              <a:gd name="connsiteY1" fmla="*/ 449509 h 1669247"/>
              <a:gd name="connsiteX2" fmla="*/ 336738 w 348331"/>
              <a:gd name="connsiteY2" fmla="*/ 1440109 h 1669247"/>
              <a:gd name="connsiteX3" fmla="*/ 308163 w 348331"/>
              <a:gd name="connsiteY3" fmla="*/ 1668709 h 1669247"/>
              <a:gd name="connsiteX4" fmla="*/ 301813 w 348331"/>
              <a:gd name="connsiteY4" fmla="*/ 1408359 h 1669247"/>
              <a:gd name="connsiteX5" fmla="*/ 63688 w 348331"/>
              <a:gd name="connsiteY5" fmla="*/ 395534 h 1669247"/>
              <a:gd name="connsiteX6" fmla="*/ 188 w 348331"/>
              <a:gd name="connsiteY6" fmla="*/ 151059 h 1669247"/>
              <a:gd name="connsiteX7" fmla="*/ 76388 w 348331"/>
              <a:gd name="connsiteY7" fmla="*/ 11359 h 166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331" h="1669247">
                <a:moveTo>
                  <a:pt x="76388" y="11359"/>
                </a:moveTo>
                <a:cubicBezTo>
                  <a:pt x="91734" y="61101"/>
                  <a:pt x="48871" y="211384"/>
                  <a:pt x="92263" y="449509"/>
                </a:cubicBezTo>
                <a:cubicBezTo>
                  <a:pt x="135655" y="687634"/>
                  <a:pt x="300755" y="1236909"/>
                  <a:pt x="336738" y="1440109"/>
                </a:cubicBezTo>
                <a:cubicBezTo>
                  <a:pt x="372721" y="1643309"/>
                  <a:pt x="313984" y="1674001"/>
                  <a:pt x="308163" y="1668709"/>
                </a:cubicBezTo>
                <a:cubicBezTo>
                  <a:pt x="302342" y="1663417"/>
                  <a:pt x="342559" y="1620555"/>
                  <a:pt x="301813" y="1408359"/>
                </a:cubicBezTo>
                <a:cubicBezTo>
                  <a:pt x="261067" y="1196163"/>
                  <a:pt x="113959" y="605084"/>
                  <a:pt x="63688" y="395534"/>
                </a:cubicBezTo>
                <a:cubicBezTo>
                  <a:pt x="13417" y="185984"/>
                  <a:pt x="-1929" y="214559"/>
                  <a:pt x="188" y="151059"/>
                </a:cubicBezTo>
                <a:cubicBezTo>
                  <a:pt x="2305" y="87559"/>
                  <a:pt x="61042" y="-38383"/>
                  <a:pt x="76388" y="113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76827D31-2209-40C3-AA95-F02A963BB61F}"/>
              </a:ext>
            </a:extLst>
          </p:cNvPr>
          <p:cNvSpPr/>
          <p:nvPr/>
        </p:nvSpPr>
        <p:spPr>
          <a:xfrm>
            <a:off x="4672682" y="8366742"/>
            <a:ext cx="478651" cy="418498"/>
          </a:xfrm>
          <a:custGeom>
            <a:avLst/>
            <a:gdLst>
              <a:gd name="connsiteX0" fmla="*/ 473993 w 478651"/>
              <a:gd name="connsiteY0" fmla="*/ 8908 h 418498"/>
              <a:gd name="connsiteX1" fmla="*/ 381918 w 478651"/>
              <a:gd name="connsiteY1" fmla="*/ 59708 h 418498"/>
              <a:gd name="connsiteX2" fmla="*/ 121568 w 478651"/>
              <a:gd name="connsiteY2" fmla="*/ 342283 h 418498"/>
              <a:gd name="connsiteX3" fmla="*/ 4093 w 478651"/>
              <a:gd name="connsiteY3" fmla="*/ 418483 h 418498"/>
              <a:gd name="connsiteX4" fmla="*/ 32668 w 478651"/>
              <a:gd name="connsiteY4" fmla="*/ 348633 h 418498"/>
              <a:gd name="connsiteX5" fmla="*/ 89818 w 478651"/>
              <a:gd name="connsiteY5" fmla="*/ 316883 h 418498"/>
              <a:gd name="connsiteX6" fmla="*/ 254918 w 478651"/>
              <a:gd name="connsiteY6" fmla="*/ 186708 h 418498"/>
              <a:gd name="connsiteX7" fmla="*/ 473993 w 478651"/>
              <a:gd name="connsiteY7" fmla="*/ 8908 h 41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651" h="418498">
                <a:moveTo>
                  <a:pt x="473993" y="8908"/>
                </a:moveTo>
                <a:cubicBezTo>
                  <a:pt x="495160" y="-12259"/>
                  <a:pt x="440655" y="4146"/>
                  <a:pt x="381918" y="59708"/>
                </a:cubicBezTo>
                <a:cubicBezTo>
                  <a:pt x="323181" y="115270"/>
                  <a:pt x="184539" y="282487"/>
                  <a:pt x="121568" y="342283"/>
                </a:cubicBezTo>
                <a:cubicBezTo>
                  <a:pt x="58597" y="402079"/>
                  <a:pt x="18910" y="417425"/>
                  <a:pt x="4093" y="418483"/>
                </a:cubicBezTo>
                <a:cubicBezTo>
                  <a:pt x="-10724" y="419541"/>
                  <a:pt x="18381" y="365566"/>
                  <a:pt x="32668" y="348633"/>
                </a:cubicBezTo>
                <a:cubicBezTo>
                  <a:pt x="46955" y="331700"/>
                  <a:pt x="52776" y="343870"/>
                  <a:pt x="89818" y="316883"/>
                </a:cubicBezTo>
                <a:cubicBezTo>
                  <a:pt x="126860" y="289896"/>
                  <a:pt x="196710" y="236450"/>
                  <a:pt x="254918" y="186708"/>
                </a:cubicBezTo>
                <a:cubicBezTo>
                  <a:pt x="313126" y="136966"/>
                  <a:pt x="452826" y="30075"/>
                  <a:pt x="473993" y="89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1D6485EE-6C65-4150-9C22-B14152BADED8}"/>
              </a:ext>
            </a:extLst>
          </p:cNvPr>
          <p:cNvSpPr/>
          <p:nvPr/>
        </p:nvSpPr>
        <p:spPr>
          <a:xfrm>
            <a:off x="4655825" y="8693141"/>
            <a:ext cx="527199" cy="250834"/>
          </a:xfrm>
          <a:custGeom>
            <a:avLst/>
            <a:gdLst>
              <a:gd name="connsiteX0" fmla="*/ 5075 w 527199"/>
              <a:gd name="connsiteY0" fmla="*/ 9 h 250834"/>
              <a:gd name="connsiteX1" fmla="*/ 519425 w 527199"/>
              <a:gd name="connsiteY1" fmla="*/ 41284 h 250834"/>
              <a:gd name="connsiteX2" fmla="*/ 294000 w 527199"/>
              <a:gd name="connsiteY2" fmla="*/ 120659 h 250834"/>
              <a:gd name="connsiteX3" fmla="*/ 5075 w 527199"/>
              <a:gd name="connsiteY3" fmla="*/ 250834 h 250834"/>
              <a:gd name="connsiteX4" fmla="*/ 138425 w 527199"/>
              <a:gd name="connsiteY4" fmla="*/ 190509 h 250834"/>
              <a:gd name="connsiteX5" fmla="*/ 376550 w 527199"/>
              <a:gd name="connsiteY5" fmla="*/ 85734 h 250834"/>
              <a:gd name="connsiteX6" fmla="*/ 265425 w 527199"/>
              <a:gd name="connsiteY6" fmla="*/ 44459 h 250834"/>
              <a:gd name="connsiteX7" fmla="*/ 5075 w 527199"/>
              <a:gd name="connsiteY7" fmla="*/ 9 h 25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199" h="250834">
                <a:moveTo>
                  <a:pt x="5075" y="9"/>
                </a:moveTo>
                <a:cubicBezTo>
                  <a:pt x="47408" y="-520"/>
                  <a:pt x="471271" y="21176"/>
                  <a:pt x="519425" y="41284"/>
                </a:cubicBezTo>
                <a:cubicBezTo>
                  <a:pt x="567579" y="61392"/>
                  <a:pt x="379725" y="85734"/>
                  <a:pt x="294000" y="120659"/>
                </a:cubicBezTo>
                <a:cubicBezTo>
                  <a:pt x="208275" y="155584"/>
                  <a:pt x="31004" y="239192"/>
                  <a:pt x="5075" y="250834"/>
                </a:cubicBezTo>
                <a:lnTo>
                  <a:pt x="138425" y="190509"/>
                </a:lnTo>
                <a:cubicBezTo>
                  <a:pt x="200337" y="162992"/>
                  <a:pt x="355383" y="110076"/>
                  <a:pt x="376550" y="85734"/>
                </a:cubicBezTo>
                <a:cubicBezTo>
                  <a:pt x="397717" y="61392"/>
                  <a:pt x="333687" y="59805"/>
                  <a:pt x="265425" y="44459"/>
                </a:cubicBezTo>
                <a:cubicBezTo>
                  <a:pt x="197163" y="29113"/>
                  <a:pt x="-37258" y="538"/>
                  <a:pt x="5075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7428DAE3-0AED-4CC8-9841-D477993BC272}"/>
              </a:ext>
            </a:extLst>
          </p:cNvPr>
          <p:cNvSpPr/>
          <p:nvPr/>
        </p:nvSpPr>
        <p:spPr>
          <a:xfrm>
            <a:off x="4853366" y="8978641"/>
            <a:ext cx="359441" cy="810549"/>
          </a:xfrm>
          <a:custGeom>
            <a:avLst/>
            <a:gdLst>
              <a:gd name="connsiteX0" fmla="*/ 201234 w 359441"/>
              <a:gd name="connsiteY0" fmla="*/ 259 h 810549"/>
              <a:gd name="connsiteX1" fmla="*/ 150434 w 359441"/>
              <a:gd name="connsiteY1" fmla="*/ 251084 h 810549"/>
              <a:gd name="connsiteX2" fmla="*/ 356809 w 359441"/>
              <a:gd name="connsiteY2" fmla="*/ 781309 h 810549"/>
              <a:gd name="connsiteX3" fmla="*/ 252034 w 359441"/>
              <a:gd name="connsiteY3" fmla="*/ 689234 h 810549"/>
              <a:gd name="connsiteX4" fmla="*/ 36134 w 359441"/>
              <a:gd name="connsiteY4" fmla="*/ 247909 h 810549"/>
              <a:gd name="connsiteX5" fmla="*/ 13909 w 359441"/>
              <a:gd name="connsiteY5" fmla="*/ 203459 h 810549"/>
              <a:gd name="connsiteX6" fmla="*/ 201234 w 359441"/>
              <a:gd name="connsiteY6" fmla="*/ 259 h 81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441" h="810549">
                <a:moveTo>
                  <a:pt x="201234" y="259"/>
                </a:moveTo>
                <a:cubicBezTo>
                  <a:pt x="223988" y="8197"/>
                  <a:pt x="124505" y="120909"/>
                  <a:pt x="150434" y="251084"/>
                </a:cubicBezTo>
                <a:cubicBezTo>
                  <a:pt x="176363" y="381259"/>
                  <a:pt x="339876" y="708284"/>
                  <a:pt x="356809" y="781309"/>
                </a:cubicBezTo>
                <a:cubicBezTo>
                  <a:pt x="373742" y="854334"/>
                  <a:pt x="305480" y="778134"/>
                  <a:pt x="252034" y="689234"/>
                </a:cubicBezTo>
                <a:cubicBezTo>
                  <a:pt x="198588" y="600334"/>
                  <a:pt x="75821" y="328872"/>
                  <a:pt x="36134" y="247909"/>
                </a:cubicBezTo>
                <a:cubicBezTo>
                  <a:pt x="-3554" y="166947"/>
                  <a:pt x="-9903" y="238384"/>
                  <a:pt x="13909" y="203459"/>
                </a:cubicBezTo>
                <a:cubicBezTo>
                  <a:pt x="37721" y="168534"/>
                  <a:pt x="178480" y="-7679"/>
                  <a:pt x="201234" y="2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7585D72-D6CA-4E99-890C-499C4488EF28}"/>
              </a:ext>
            </a:extLst>
          </p:cNvPr>
          <p:cNvSpPr/>
          <p:nvPr/>
        </p:nvSpPr>
        <p:spPr>
          <a:xfrm>
            <a:off x="4990799" y="9324534"/>
            <a:ext cx="235657" cy="114093"/>
          </a:xfrm>
          <a:custGeom>
            <a:avLst/>
            <a:gdLst>
              <a:gd name="connsiteX0" fmla="*/ 225726 w 235657"/>
              <a:gd name="connsiteY0" fmla="*/ 441 h 114093"/>
              <a:gd name="connsiteX1" fmla="*/ 301 w 235657"/>
              <a:gd name="connsiteY1" fmla="*/ 111566 h 114093"/>
              <a:gd name="connsiteX2" fmla="*/ 178101 w 235657"/>
              <a:gd name="connsiteY2" fmla="*/ 73466 h 114093"/>
              <a:gd name="connsiteX3" fmla="*/ 225726 w 235657"/>
              <a:gd name="connsiteY3" fmla="*/ 441 h 11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7" h="114093">
                <a:moveTo>
                  <a:pt x="225726" y="441"/>
                </a:moveTo>
                <a:cubicBezTo>
                  <a:pt x="196093" y="6791"/>
                  <a:pt x="8238" y="99395"/>
                  <a:pt x="301" y="111566"/>
                </a:cubicBezTo>
                <a:cubicBezTo>
                  <a:pt x="-7636" y="123737"/>
                  <a:pt x="143705" y="88812"/>
                  <a:pt x="178101" y="73466"/>
                </a:cubicBezTo>
                <a:cubicBezTo>
                  <a:pt x="212497" y="58120"/>
                  <a:pt x="255359" y="-5909"/>
                  <a:pt x="225726" y="4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162E1D3A-CE4B-4CB8-A21C-73068344A941}"/>
              </a:ext>
            </a:extLst>
          </p:cNvPr>
          <p:cNvSpPr/>
          <p:nvPr/>
        </p:nvSpPr>
        <p:spPr>
          <a:xfrm>
            <a:off x="5013262" y="9796536"/>
            <a:ext cx="217628" cy="621880"/>
          </a:xfrm>
          <a:custGeom>
            <a:avLst/>
            <a:gdLst>
              <a:gd name="connsiteX0" fmla="*/ 212788 w 217628"/>
              <a:gd name="connsiteY0" fmla="*/ 58664 h 621880"/>
              <a:gd name="connsiteX1" fmla="*/ 44513 w 217628"/>
              <a:gd name="connsiteY1" fmla="*/ 573014 h 621880"/>
              <a:gd name="connsiteX2" fmla="*/ 63 w 217628"/>
              <a:gd name="connsiteY2" fmla="*/ 588889 h 621880"/>
              <a:gd name="connsiteX3" fmla="*/ 38163 w 217628"/>
              <a:gd name="connsiteY3" fmla="*/ 468239 h 621880"/>
              <a:gd name="connsiteX4" fmla="*/ 161988 w 217628"/>
              <a:gd name="connsiteY4" fmla="*/ 55489 h 621880"/>
              <a:gd name="connsiteX5" fmla="*/ 212788 w 217628"/>
              <a:gd name="connsiteY5" fmla="*/ 58664 h 62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628" h="621880">
                <a:moveTo>
                  <a:pt x="212788" y="58664"/>
                </a:moveTo>
                <a:cubicBezTo>
                  <a:pt x="193209" y="144918"/>
                  <a:pt x="79967" y="484643"/>
                  <a:pt x="44513" y="573014"/>
                </a:cubicBezTo>
                <a:cubicBezTo>
                  <a:pt x="9059" y="661385"/>
                  <a:pt x="1121" y="606351"/>
                  <a:pt x="63" y="588889"/>
                </a:cubicBezTo>
                <a:cubicBezTo>
                  <a:pt x="-995" y="571427"/>
                  <a:pt x="11175" y="557139"/>
                  <a:pt x="38163" y="468239"/>
                </a:cubicBezTo>
                <a:cubicBezTo>
                  <a:pt x="65150" y="379339"/>
                  <a:pt x="136059" y="121106"/>
                  <a:pt x="161988" y="55489"/>
                </a:cubicBezTo>
                <a:cubicBezTo>
                  <a:pt x="187917" y="-10128"/>
                  <a:pt x="232367" y="-27590"/>
                  <a:pt x="212788" y="586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CE734C08-A3A7-476D-BEA9-A898769A6CE3}"/>
              </a:ext>
            </a:extLst>
          </p:cNvPr>
          <p:cNvSpPr/>
          <p:nvPr/>
        </p:nvSpPr>
        <p:spPr>
          <a:xfrm>
            <a:off x="4635375" y="9530325"/>
            <a:ext cx="282371" cy="1784470"/>
          </a:xfrm>
          <a:custGeom>
            <a:avLst/>
            <a:gdLst>
              <a:gd name="connsiteX0" fmla="*/ 177925 w 282371"/>
              <a:gd name="connsiteY0" fmla="*/ 58175 h 1784470"/>
              <a:gd name="connsiteX1" fmla="*/ 177925 w 282371"/>
              <a:gd name="connsiteY1" fmla="*/ 115325 h 1784470"/>
              <a:gd name="connsiteX2" fmla="*/ 200150 w 282371"/>
              <a:gd name="connsiteY2" fmla="*/ 1067825 h 1784470"/>
              <a:gd name="connsiteX3" fmla="*/ 125 w 282371"/>
              <a:gd name="connsiteY3" fmla="*/ 1775850 h 1784470"/>
              <a:gd name="connsiteX4" fmla="*/ 171575 w 282371"/>
              <a:gd name="connsiteY4" fmla="*/ 1423425 h 1784470"/>
              <a:gd name="connsiteX5" fmla="*/ 266825 w 282371"/>
              <a:gd name="connsiteY5" fmla="*/ 867800 h 1784470"/>
              <a:gd name="connsiteX6" fmla="*/ 276350 w 282371"/>
              <a:gd name="connsiteY6" fmla="*/ 493150 h 1784470"/>
              <a:gd name="connsiteX7" fmla="*/ 177925 w 282371"/>
              <a:gd name="connsiteY7" fmla="*/ 58175 h 178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371" h="1784470">
                <a:moveTo>
                  <a:pt x="177925" y="58175"/>
                </a:moveTo>
                <a:cubicBezTo>
                  <a:pt x="161521" y="-4796"/>
                  <a:pt x="174221" y="-52950"/>
                  <a:pt x="177925" y="115325"/>
                </a:cubicBezTo>
                <a:cubicBezTo>
                  <a:pt x="181629" y="283600"/>
                  <a:pt x="229783" y="791071"/>
                  <a:pt x="200150" y="1067825"/>
                </a:cubicBezTo>
                <a:cubicBezTo>
                  <a:pt x="170517" y="1344579"/>
                  <a:pt x="4887" y="1716583"/>
                  <a:pt x="125" y="1775850"/>
                </a:cubicBezTo>
                <a:cubicBezTo>
                  <a:pt x="-4638" y="1835117"/>
                  <a:pt x="127125" y="1574767"/>
                  <a:pt x="171575" y="1423425"/>
                </a:cubicBezTo>
                <a:cubicBezTo>
                  <a:pt x="216025" y="1272083"/>
                  <a:pt x="249363" y="1022846"/>
                  <a:pt x="266825" y="867800"/>
                </a:cubicBezTo>
                <a:cubicBezTo>
                  <a:pt x="284287" y="712754"/>
                  <a:pt x="286404" y="625971"/>
                  <a:pt x="276350" y="493150"/>
                </a:cubicBezTo>
                <a:cubicBezTo>
                  <a:pt x="266296" y="360329"/>
                  <a:pt x="194329" y="121146"/>
                  <a:pt x="177925" y="581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ED0DEC12-DE10-47F6-861C-1642A8F05893}"/>
              </a:ext>
            </a:extLst>
          </p:cNvPr>
          <p:cNvSpPr/>
          <p:nvPr/>
        </p:nvSpPr>
        <p:spPr>
          <a:xfrm>
            <a:off x="4095556" y="11065033"/>
            <a:ext cx="687311" cy="1075426"/>
          </a:xfrm>
          <a:custGeom>
            <a:avLst/>
            <a:gdLst>
              <a:gd name="connsiteX0" fmla="*/ 673294 w 687311"/>
              <a:gd name="connsiteY0" fmla="*/ 37942 h 1075426"/>
              <a:gd name="connsiteX1" fmla="*/ 603444 w 687311"/>
              <a:gd name="connsiteY1" fmla="*/ 139542 h 1075426"/>
              <a:gd name="connsiteX2" fmla="*/ 92269 w 687311"/>
              <a:gd name="connsiteY2" fmla="*/ 1003142 h 1075426"/>
              <a:gd name="connsiteX3" fmla="*/ 194 w 687311"/>
              <a:gd name="connsiteY3" fmla="*/ 1009492 h 1075426"/>
              <a:gd name="connsiteX4" fmla="*/ 76394 w 687311"/>
              <a:gd name="connsiteY4" fmla="*/ 853917 h 1075426"/>
              <a:gd name="connsiteX5" fmla="*/ 327219 w 687311"/>
              <a:gd name="connsiteY5" fmla="*/ 663417 h 1075426"/>
              <a:gd name="connsiteX6" fmla="*/ 460569 w 687311"/>
              <a:gd name="connsiteY6" fmla="*/ 517367 h 1075426"/>
              <a:gd name="connsiteX7" fmla="*/ 673294 w 687311"/>
              <a:gd name="connsiteY7" fmla="*/ 37942 h 107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311" h="1075426">
                <a:moveTo>
                  <a:pt x="673294" y="37942"/>
                </a:moveTo>
                <a:cubicBezTo>
                  <a:pt x="697106" y="-25029"/>
                  <a:pt x="700281" y="-21325"/>
                  <a:pt x="603444" y="139542"/>
                </a:cubicBezTo>
                <a:cubicBezTo>
                  <a:pt x="506607" y="300409"/>
                  <a:pt x="192811" y="858150"/>
                  <a:pt x="92269" y="1003142"/>
                </a:cubicBezTo>
                <a:cubicBezTo>
                  <a:pt x="-8273" y="1148134"/>
                  <a:pt x="2840" y="1034363"/>
                  <a:pt x="194" y="1009492"/>
                </a:cubicBezTo>
                <a:cubicBezTo>
                  <a:pt x="-2452" y="984621"/>
                  <a:pt x="21890" y="911596"/>
                  <a:pt x="76394" y="853917"/>
                </a:cubicBezTo>
                <a:cubicBezTo>
                  <a:pt x="130898" y="796238"/>
                  <a:pt x="263190" y="719509"/>
                  <a:pt x="327219" y="663417"/>
                </a:cubicBezTo>
                <a:cubicBezTo>
                  <a:pt x="391248" y="607325"/>
                  <a:pt x="401832" y="622142"/>
                  <a:pt x="460569" y="517367"/>
                </a:cubicBezTo>
                <a:cubicBezTo>
                  <a:pt x="519306" y="412592"/>
                  <a:pt x="649482" y="100913"/>
                  <a:pt x="673294" y="379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05BEF1F4-663C-4402-BBC3-3E8F6E864308}"/>
              </a:ext>
            </a:extLst>
          </p:cNvPr>
          <p:cNvSpPr/>
          <p:nvPr/>
        </p:nvSpPr>
        <p:spPr>
          <a:xfrm>
            <a:off x="3108822" y="11652250"/>
            <a:ext cx="1628762" cy="494120"/>
          </a:xfrm>
          <a:custGeom>
            <a:avLst/>
            <a:gdLst>
              <a:gd name="connsiteX0" fmla="*/ 21728 w 1628762"/>
              <a:gd name="connsiteY0" fmla="*/ 406400 h 494120"/>
              <a:gd name="connsiteX1" fmla="*/ 361453 w 1628762"/>
              <a:gd name="connsiteY1" fmla="*/ 460375 h 494120"/>
              <a:gd name="connsiteX2" fmla="*/ 1259978 w 1628762"/>
              <a:gd name="connsiteY2" fmla="*/ 482600 h 494120"/>
              <a:gd name="connsiteX3" fmla="*/ 1593353 w 1628762"/>
              <a:gd name="connsiteY3" fmla="*/ 273050 h 494120"/>
              <a:gd name="connsiteX4" fmla="*/ 1621928 w 1628762"/>
              <a:gd name="connsiteY4" fmla="*/ 0 h 494120"/>
              <a:gd name="connsiteX5" fmla="*/ 1618753 w 1628762"/>
              <a:gd name="connsiteY5" fmla="*/ 273050 h 494120"/>
              <a:gd name="connsiteX6" fmla="*/ 1526678 w 1628762"/>
              <a:gd name="connsiteY6" fmla="*/ 292100 h 494120"/>
              <a:gd name="connsiteX7" fmla="*/ 923428 w 1628762"/>
              <a:gd name="connsiteY7" fmla="*/ 428625 h 494120"/>
              <a:gd name="connsiteX8" fmla="*/ 21728 w 1628762"/>
              <a:gd name="connsiteY8" fmla="*/ 406400 h 49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8762" h="494120">
                <a:moveTo>
                  <a:pt x="21728" y="406400"/>
                </a:moveTo>
                <a:cubicBezTo>
                  <a:pt x="-71934" y="411692"/>
                  <a:pt x="155078" y="447675"/>
                  <a:pt x="361453" y="460375"/>
                </a:cubicBezTo>
                <a:cubicBezTo>
                  <a:pt x="567828" y="473075"/>
                  <a:pt x="1054661" y="513821"/>
                  <a:pt x="1259978" y="482600"/>
                </a:cubicBezTo>
                <a:cubicBezTo>
                  <a:pt x="1465295" y="451379"/>
                  <a:pt x="1533028" y="353483"/>
                  <a:pt x="1593353" y="273050"/>
                </a:cubicBezTo>
                <a:cubicBezTo>
                  <a:pt x="1653678" y="192617"/>
                  <a:pt x="1617695" y="0"/>
                  <a:pt x="1621928" y="0"/>
                </a:cubicBezTo>
                <a:cubicBezTo>
                  <a:pt x="1626161" y="0"/>
                  <a:pt x="1634628" y="224367"/>
                  <a:pt x="1618753" y="273050"/>
                </a:cubicBezTo>
                <a:cubicBezTo>
                  <a:pt x="1602878" y="321733"/>
                  <a:pt x="1526678" y="292100"/>
                  <a:pt x="1526678" y="292100"/>
                </a:cubicBezTo>
                <a:cubicBezTo>
                  <a:pt x="1410791" y="318029"/>
                  <a:pt x="1172136" y="412221"/>
                  <a:pt x="923428" y="428625"/>
                </a:cubicBezTo>
                <a:cubicBezTo>
                  <a:pt x="674720" y="445029"/>
                  <a:pt x="115390" y="401108"/>
                  <a:pt x="21728" y="4064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DEABA27B-B34A-4252-B492-886BC5454551}"/>
              </a:ext>
            </a:extLst>
          </p:cNvPr>
          <p:cNvSpPr/>
          <p:nvPr/>
        </p:nvSpPr>
        <p:spPr>
          <a:xfrm>
            <a:off x="279020" y="10639110"/>
            <a:ext cx="3253532" cy="1967323"/>
          </a:xfrm>
          <a:custGeom>
            <a:avLst/>
            <a:gdLst>
              <a:gd name="connsiteX0" fmla="*/ 113 w 3253532"/>
              <a:gd name="connsiteY0" fmla="*/ 6431 h 1967323"/>
              <a:gd name="connsiteX1" fmla="*/ 240744 w 3253532"/>
              <a:gd name="connsiteY1" fmla="*/ 1209589 h 1967323"/>
              <a:gd name="connsiteX2" fmla="*/ 577628 w 3253532"/>
              <a:gd name="connsiteY2" fmla="*/ 1710103 h 1967323"/>
              <a:gd name="connsiteX3" fmla="*/ 1203271 w 3253532"/>
              <a:gd name="connsiteY3" fmla="*/ 1931484 h 1967323"/>
              <a:gd name="connsiteX4" fmla="*/ 1973292 w 3253532"/>
              <a:gd name="connsiteY4" fmla="*/ 1633101 h 1967323"/>
              <a:gd name="connsiteX5" fmla="*/ 2810689 w 3253532"/>
              <a:gd name="connsiteY5" fmla="*/ 1305842 h 1967323"/>
              <a:gd name="connsiteX6" fmla="*/ 3253452 w 3253532"/>
              <a:gd name="connsiteY6" fmla="*/ 1363593 h 1967323"/>
              <a:gd name="connsiteX7" fmla="*/ 2839565 w 3253532"/>
              <a:gd name="connsiteY7" fmla="*/ 1373218 h 1967323"/>
              <a:gd name="connsiteX8" fmla="*/ 2011793 w 3253532"/>
              <a:gd name="connsiteY8" fmla="*/ 1652351 h 1967323"/>
              <a:gd name="connsiteX9" fmla="*/ 1155144 w 3253532"/>
              <a:gd name="connsiteY9" fmla="*/ 1960359 h 1967323"/>
              <a:gd name="connsiteX10" fmla="*/ 298496 w 3253532"/>
              <a:gd name="connsiteY10" fmla="*/ 1334717 h 1967323"/>
              <a:gd name="connsiteX11" fmla="*/ 269620 w 3253532"/>
              <a:gd name="connsiteY11" fmla="*/ 757202 h 1967323"/>
              <a:gd name="connsiteX12" fmla="*/ 113 w 3253532"/>
              <a:gd name="connsiteY12" fmla="*/ 6431 h 196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3532" h="1967323">
                <a:moveTo>
                  <a:pt x="113" y="6431"/>
                </a:moveTo>
                <a:cubicBezTo>
                  <a:pt x="-4700" y="81829"/>
                  <a:pt x="144492" y="925644"/>
                  <a:pt x="240744" y="1209589"/>
                </a:cubicBezTo>
                <a:cubicBezTo>
                  <a:pt x="336996" y="1493534"/>
                  <a:pt x="417207" y="1589787"/>
                  <a:pt x="577628" y="1710103"/>
                </a:cubicBezTo>
                <a:cubicBezTo>
                  <a:pt x="738049" y="1830419"/>
                  <a:pt x="970660" y="1944318"/>
                  <a:pt x="1203271" y="1931484"/>
                </a:cubicBezTo>
                <a:cubicBezTo>
                  <a:pt x="1435882" y="1918650"/>
                  <a:pt x="1973292" y="1633101"/>
                  <a:pt x="1973292" y="1633101"/>
                </a:cubicBezTo>
                <a:cubicBezTo>
                  <a:pt x="2241195" y="1528827"/>
                  <a:pt x="2597329" y="1350760"/>
                  <a:pt x="2810689" y="1305842"/>
                </a:cubicBezTo>
                <a:cubicBezTo>
                  <a:pt x="3024049" y="1260924"/>
                  <a:pt x="3248639" y="1352364"/>
                  <a:pt x="3253452" y="1363593"/>
                </a:cubicBezTo>
                <a:cubicBezTo>
                  <a:pt x="3258265" y="1374822"/>
                  <a:pt x="3046508" y="1325092"/>
                  <a:pt x="2839565" y="1373218"/>
                </a:cubicBezTo>
                <a:cubicBezTo>
                  <a:pt x="2632622" y="1421344"/>
                  <a:pt x="2292530" y="1554494"/>
                  <a:pt x="2011793" y="1652351"/>
                </a:cubicBezTo>
                <a:cubicBezTo>
                  <a:pt x="1731056" y="1750208"/>
                  <a:pt x="1440693" y="2013298"/>
                  <a:pt x="1155144" y="1960359"/>
                </a:cubicBezTo>
                <a:cubicBezTo>
                  <a:pt x="869595" y="1907420"/>
                  <a:pt x="446083" y="1535243"/>
                  <a:pt x="298496" y="1334717"/>
                </a:cubicBezTo>
                <a:cubicBezTo>
                  <a:pt x="150909" y="1134191"/>
                  <a:pt x="322559" y="975375"/>
                  <a:pt x="269620" y="757202"/>
                </a:cubicBezTo>
                <a:cubicBezTo>
                  <a:pt x="216681" y="539030"/>
                  <a:pt x="4926" y="-68967"/>
                  <a:pt x="113" y="64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C736B700-0558-4868-8A85-35296D5E1D53}"/>
              </a:ext>
            </a:extLst>
          </p:cNvPr>
          <p:cNvSpPr/>
          <p:nvPr/>
        </p:nvSpPr>
        <p:spPr>
          <a:xfrm>
            <a:off x="1762760" y="11986245"/>
            <a:ext cx="1532989" cy="652795"/>
          </a:xfrm>
          <a:custGeom>
            <a:avLst/>
            <a:gdLst>
              <a:gd name="connsiteX0" fmla="*/ 0 w 1532989"/>
              <a:gd name="connsiteY0" fmla="*/ 652795 h 652795"/>
              <a:gd name="connsiteX1" fmla="*/ 182880 w 1532989"/>
              <a:gd name="connsiteY1" fmla="*/ 581675 h 652795"/>
              <a:gd name="connsiteX2" fmla="*/ 878840 w 1532989"/>
              <a:gd name="connsiteY2" fmla="*/ 256555 h 652795"/>
              <a:gd name="connsiteX3" fmla="*/ 1442720 w 1532989"/>
              <a:gd name="connsiteY3" fmla="*/ 58435 h 652795"/>
              <a:gd name="connsiteX4" fmla="*/ 1463040 w 1532989"/>
              <a:gd name="connsiteY4" fmla="*/ 17795 h 652795"/>
              <a:gd name="connsiteX5" fmla="*/ 767080 w 1532989"/>
              <a:gd name="connsiteY5" fmla="*/ 317515 h 652795"/>
              <a:gd name="connsiteX6" fmla="*/ 360680 w 1532989"/>
              <a:gd name="connsiteY6" fmla="*/ 485155 h 652795"/>
              <a:gd name="connsiteX7" fmla="*/ 0 w 1532989"/>
              <a:gd name="connsiteY7" fmla="*/ 652795 h 6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989" h="652795">
                <a:moveTo>
                  <a:pt x="0" y="652795"/>
                </a:moveTo>
                <a:cubicBezTo>
                  <a:pt x="18203" y="650255"/>
                  <a:pt x="36407" y="647715"/>
                  <a:pt x="182880" y="581675"/>
                </a:cubicBezTo>
                <a:cubicBezTo>
                  <a:pt x="329353" y="515635"/>
                  <a:pt x="668867" y="343762"/>
                  <a:pt x="878840" y="256555"/>
                </a:cubicBezTo>
                <a:cubicBezTo>
                  <a:pt x="1088813" y="169348"/>
                  <a:pt x="1345353" y="98228"/>
                  <a:pt x="1442720" y="58435"/>
                </a:cubicBezTo>
                <a:cubicBezTo>
                  <a:pt x="1540087" y="18642"/>
                  <a:pt x="1575647" y="-25385"/>
                  <a:pt x="1463040" y="17795"/>
                </a:cubicBezTo>
                <a:cubicBezTo>
                  <a:pt x="1350433" y="60975"/>
                  <a:pt x="767080" y="317515"/>
                  <a:pt x="767080" y="317515"/>
                </a:cubicBezTo>
                <a:cubicBezTo>
                  <a:pt x="583353" y="395408"/>
                  <a:pt x="360680" y="485155"/>
                  <a:pt x="360680" y="485155"/>
                </a:cubicBezTo>
                <a:lnTo>
                  <a:pt x="0" y="6527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A1BFF30D-0460-439D-B3E1-81DFC183EE06}"/>
              </a:ext>
            </a:extLst>
          </p:cNvPr>
          <p:cNvSpPr/>
          <p:nvPr/>
        </p:nvSpPr>
        <p:spPr>
          <a:xfrm>
            <a:off x="1172141" y="10985675"/>
            <a:ext cx="2295759" cy="1054671"/>
          </a:xfrm>
          <a:custGeom>
            <a:avLst/>
            <a:gdLst>
              <a:gd name="connsiteX0" fmla="*/ 87699 w 2295759"/>
              <a:gd name="connsiteY0" fmla="*/ 73485 h 1054671"/>
              <a:gd name="connsiteX1" fmla="*/ 138499 w 2295759"/>
              <a:gd name="connsiteY1" fmla="*/ 139525 h 1054671"/>
              <a:gd name="connsiteX2" fmla="*/ 844619 w 2295759"/>
              <a:gd name="connsiteY2" fmla="*/ 637365 h 1054671"/>
              <a:gd name="connsiteX3" fmla="*/ 1560899 w 2295759"/>
              <a:gd name="connsiteY3" fmla="*/ 896445 h 1054671"/>
              <a:gd name="connsiteX4" fmla="*/ 2124779 w 2295759"/>
              <a:gd name="connsiteY4" fmla="*/ 906605 h 1054671"/>
              <a:gd name="connsiteX5" fmla="*/ 2287339 w 2295759"/>
              <a:gd name="connsiteY5" fmla="*/ 1053925 h 1054671"/>
              <a:gd name="connsiteX6" fmla="*/ 1916499 w 2295759"/>
              <a:gd name="connsiteY6" fmla="*/ 835485 h 1054671"/>
              <a:gd name="connsiteX7" fmla="*/ 941139 w 2295759"/>
              <a:gd name="connsiteY7" fmla="*/ 622125 h 1054671"/>
              <a:gd name="connsiteX8" fmla="*/ 57219 w 2295759"/>
              <a:gd name="connsiteY8" fmla="*/ 32845 h 1054671"/>
              <a:gd name="connsiteX9" fmla="*/ 87699 w 2295759"/>
              <a:gd name="connsiteY9" fmla="*/ 73485 h 105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5759" h="1054671">
                <a:moveTo>
                  <a:pt x="87699" y="73485"/>
                </a:moveTo>
                <a:cubicBezTo>
                  <a:pt x="101246" y="91265"/>
                  <a:pt x="12346" y="45545"/>
                  <a:pt x="138499" y="139525"/>
                </a:cubicBezTo>
                <a:cubicBezTo>
                  <a:pt x="264652" y="233505"/>
                  <a:pt x="607553" y="511212"/>
                  <a:pt x="844619" y="637365"/>
                </a:cubicBezTo>
                <a:cubicBezTo>
                  <a:pt x="1081685" y="763518"/>
                  <a:pt x="1347539" y="851572"/>
                  <a:pt x="1560899" y="896445"/>
                </a:cubicBezTo>
                <a:cubicBezTo>
                  <a:pt x="1774259" y="941318"/>
                  <a:pt x="2003706" y="880358"/>
                  <a:pt x="2124779" y="906605"/>
                </a:cubicBezTo>
                <a:cubicBezTo>
                  <a:pt x="2245852" y="932852"/>
                  <a:pt x="2322052" y="1065778"/>
                  <a:pt x="2287339" y="1053925"/>
                </a:cubicBezTo>
                <a:cubicBezTo>
                  <a:pt x="2252626" y="1042072"/>
                  <a:pt x="2140866" y="907452"/>
                  <a:pt x="1916499" y="835485"/>
                </a:cubicBezTo>
                <a:cubicBezTo>
                  <a:pt x="1692132" y="763518"/>
                  <a:pt x="1251019" y="755898"/>
                  <a:pt x="941139" y="622125"/>
                </a:cubicBezTo>
                <a:cubicBezTo>
                  <a:pt x="631259" y="488352"/>
                  <a:pt x="196072" y="119205"/>
                  <a:pt x="57219" y="32845"/>
                </a:cubicBezTo>
                <a:cubicBezTo>
                  <a:pt x="-81634" y="-53515"/>
                  <a:pt x="74152" y="55705"/>
                  <a:pt x="87699" y="734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0BFCB70F-5778-4DF1-813F-A8EC505F6EC8}"/>
              </a:ext>
            </a:extLst>
          </p:cNvPr>
          <p:cNvSpPr/>
          <p:nvPr/>
        </p:nvSpPr>
        <p:spPr>
          <a:xfrm>
            <a:off x="2940127" y="11576203"/>
            <a:ext cx="2156787" cy="1052137"/>
          </a:xfrm>
          <a:custGeom>
            <a:avLst/>
            <a:gdLst>
              <a:gd name="connsiteX0" fmla="*/ 2150033 w 2156787"/>
              <a:gd name="connsiteY0" fmla="*/ 1117 h 1052137"/>
              <a:gd name="connsiteX1" fmla="*/ 2083993 w 2156787"/>
              <a:gd name="connsiteY1" fmla="*/ 595477 h 1052137"/>
              <a:gd name="connsiteX2" fmla="*/ 1896033 w 2156787"/>
              <a:gd name="connsiteY2" fmla="*/ 890117 h 1052137"/>
              <a:gd name="connsiteX3" fmla="*/ 1489633 w 2156787"/>
              <a:gd name="connsiteY3" fmla="*/ 1012037 h 1052137"/>
              <a:gd name="connsiteX4" fmla="*/ 31673 w 2156787"/>
              <a:gd name="connsiteY4" fmla="*/ 686917 h 1052137"/>
              <a:gd name="connsiteX5" fmla="*/ 534593 w 2156787"/>
              <a:gd name="connsiteY5" fmla="*/ 905357 h 1052137"/>
              <a:gd name="connsiteX6" fmla="*/ 1103553 w 2156787"/>
              <a:gd name="connsiteY6" fmla="*/ 1001877 h 1052137"/>
              <a:gd name="connsiteX7" fmla="*/ 1824913 w 2156787"/>
              <a:gd name="connsiteY7" fmla="*/ 1037437 h 1052137"/>
              <a:gd name="connsiteX8" fmla="*/ 2119553 w 2156787"/>
              <a:gd name="connsiteY8" fmla="*/ 758037 h 1052137"/>
              <a:gd name="connsiteX9" fmla="*/ 2150033 w 2156787"/>
              <a:gd name="connsiteY9" fmla="*/ 1117 h 10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787" h="1052137">
                <a:moveTo>
                  <a:pt x="2150033" y="1117"/>
                </a:moveTo>
                <a:cubicBezTo>
                  <a:pt x="2144106" y="-25976"/>
                  <a:pt x="2126326" y="447310"/>
                  <a:pt x="2083993" y="595477"/>
                </a:cubicBezTo>
                <a:cubicBezTo>
                  <a:pt x="2041660" y="743644"/>
                  <a:pt x="1995093" y="820690"/>
                  <a:pt x="1896033" y="890117"/>
                </a:cubicBezTo>
                <a:cubicBezTo>
                  <a:pt x="1796973" y="959544"/>
                  <a:pt x="1800360" y="1045904"/>
                  <a:pt x="1489633" y="1012037"/>
                </a:cubicBezTo>
                <a:cubicBezTo>
                  <a:pt x="1178906" y="978170"/>
                  <a:pt x="190846" y="704697"/>
                  <a:pt x="31673" y="686917"/>
                </a:cubicBezTo>
                <a:cubicBezTo>
                  <a:pt x="-127500" y="669137"/>
                  <a:pt x="355946" y="852864"/>
                  <a:pt x="534593" y="905357"/>
                </a:cubicBezTo>
                <a:cubicBezTo>
                  <a:pt x="713240" y="957850"/>
                  <a:pt x="888500" y="979864"/>
                  <a:pt x="1103553" y="1001877"/>
                </a:cubicBezTo>
                <a:cubicBezTo>
                  <a:pt x="1318606" y="1023890"/>
                  <a:pt x="1655580" y="1078077"/>
                  <a:pt x="1824913" y="1037437"/>
                </a:cubicBezTo>
                <a:cubicBezTo>
                  <a:pt x="1994246" y="996797"/>
                  <a:pt x="2067906" y="929063"/>
                  <a:pt x="2119553" y="758037"/>
                </a:cubicBezTo>
                <a:cubicBezTo>
                  <a:pt x="2171200" y="587011"/>
                  <a:pt x="2155960" y="28210"/>
                  <a:pt x="2150033" y="1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3F0FC5F3-1222-460D-BEBC-49BD2F8661C7}"/>
              </a:ext>
            </a:extLst>
          </p:cNvPr>
          <p:cNvSpPr/>
          <p:nvPr/>
        </p:nvSpPr>
        <p:spPr>
          <a:xfrm>
            <a:off x="4863143" y="10267979"/>
            <a:ext cx="623983" cy="356399"/>
          </a:xfrm>
          <a:custGeom>
            <a:avLst/>
            <a:gdLst>
              <a:gd name="connsiteX0" fmla="*/ 28897 w 623983"/>
              <a:gd name="connsiteY0" fmla="*/ 13941 h 356399"/>
              <a:gd name="connsiteX1" fmla="*/ 59377 w 623983"/>
              <a:gd name="connsiteY1" fmla="*/ 69821 h 356399"/>
              <a:gd name="connsiteX2" fmla="*/ 475937 w 623983"/>
              <a:gd name="connsiteY2" fmla="*/ 323821 h 356399"/>
              <a:gd name="connsiteX3" fmla="*/ 618177 w 623983"/>
              <a:gd name="connsiteY3" fmla="*/ 349221 h 356399"/>
              <a:gd name="connsiteX4" fmla="*/ 308297 w 623983"/>
              <a:gd name="connsiteY4" fmla="*/ 288261 h 356399"/>
              <a:gd name="connsiteX5" fmla="*/ 28897 w 623983"/>
              <a:gd name="connsiteY5" fmla="*/ 13941 h 3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983" h="356399">
                <a:moveTo>
                  <a:pt x="28897" y="13941"/>
                </a:moveTo>
                <a:cubicBezTo>
                  <a:pt x="-12590" y="-22466"/>
                  <a:pt x="-15130" y="18174"/>
                  <a:pt x="59377" y="69821"/>
                </a:cubicBezTo>
                <a:cubicBezTo>
                  <a:pt x="133884" y="121468"/>
                  <a:pt x="382804" y="277254"/>
                  <a:pt x="475937" y="323821"/>
                </a:cubicBezTo>
                <a:cubicBezTo>
                  <a:pt x="569070" y="370388"/>
                  <a:pt x="646117" y="355148"/>
                  <a:pt x="618177" y="349221"/>
                </a:cubicBezTo>
                <a:cubicBezTo>
                  <a:pt x="590237" y="343294"/>
                  <a:pt x="410744" y="340754"/>
                  <a:pt x="308297" y="288261"/>
                </a:cubicBezTo>
                <a:cubicBezTo>
                  <a:pt x="205850" y="235768"/>
                  <a:pt x="70384" y="50348"/>
                  <a:pt x="28897" y="139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117E574C-D2CA-44A5-82CC-3AE8989DC9D7}"/>
              </a:ext>
            </a:extLst>
          </p:cNvPr>
          <p:cNvSpPr/>
          <p:nvPr/>
        </p:nvSpPr>
        <p:spPr>
          <a:xfrm>
            <a:off x="4612458" y="11422591"/>
            <a:ext cx="2251378" cy="596337"/>
          </a:xfrm>
          <a:custGeom>
            <a:avLst/>
            <a:gdLst>
              <a:gd name="connsiteX0" fmla="*/ 25582 w 2251378"/>
              <a:gd name="connsiteY0" fmla="*/ 12489 h 596337"/>
              <a:gd name="connsiteX1" fmla="*/ 873942 w 2251378"/>
              <a:gd name="connsiteY1" fmla="*/ 378249 h 596337"/>
              <a:gd name="connsiteX2" fmla="*/ 1778182 w 2251378"/>
              <a:gd name="connsiteY2" fmla="*/ 581449 h 596337"/>
              <a:gd name="connsiteX3" fmla="*/ 1991542 w 2251378"/>
              <a:gd name="connsiteY3" fmla="*/ 556049 h 596337"/>
              <a:gd name="connsiteX4" fmla="*/ 2250622 w 2251378"/>
              <a:gd name="connsiteY4" fmla="*/ 357929 h 596337"/>
              <a:gd name="connsiteX5" fmla="*/ 1905182 w 2251378"/>
              <a:gd name="connsiteY5" fmla="*/ 540809 h 596337"/>
              <a:gd name="connsiteX6" fmla="*/ 376102 w 2251378"/>
              <a:gd name="connsiteY6" fmla="*/ 129329 h 596337"/>
              <a:gd name="connsiteX7" fmla="*/ 25582 w 2251378"/>
              <a:gd name="connsiteY7" fmla="*/ 12489 h 59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1378" h="596337">
                <a:moveTo>
                  <a:pt x="25582" y="12489"/>
                </a:moveTo>
                <a:cubicBezTo>
                  <a:pt x="108555" y="53976"/>
                  <a:pt x="581842" y="283422"/>
                  <a:pt x="873942" y="378249"/>
                </a:cubicBezTo>
                <a:cubicBezTo>
                  <a:pt x="1166042" y="473076"/>
                  <a:pt x="1591915" y="551816"/>
                  <a:pt x="1778182" y="581449"/>
                </a:cubicBezTo>
                <a:cubicBezTo>
                  <a:pt x="1964449" y="611082"/>
                  <a:pt x="1912802" y="593302"/>
                  <a:pt x="1991542" y="556049"/>
                </a:cubicBezTo>
                <a:cubicBezTo>
                  <a:pt x="2070282" y="518796"/>
                  <a:pt x="2265015" y="360469"/>
                  <a:pt x="2250622" y="357929"/>
                </a:cubicBezTo>
                <a:cubicBezTo>
                  <a:pt x="2236229" y="355389"/>
                  <a:pt x="2217602" y="578909"/>
                  <a:pt x="1905182" y="540809"/>
                </a:cubicBezTo>
                <a:cubicBezTo>
                  <a:pt x="1592762" y="502709"/>
                  <a:pt x="690215" y="219922"/>
                  <a:pt x="376102" y="129329"/>
                </a:cubicBezTo>
                <a:cubicBezTo>
                  <a:pt x="61989" y="38736"/>
                  <a:pt x="-57391" y="-28998"/>
                  <a:pt x="25582" y="124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DFADB9DD-78DA-4D6F-916C-020CFD94A44C}"/>
              </a:ext>
            </a:extLst>
          </p:cNvPr>
          <p:cNvSpPr/>
          <p:nvPr/>
        </p:nvSpPr>
        <p:spPr>
          <a:xfrm>
            <a:off x="5342141" y="9714839"/>
            <a:ext cx="583569" cy="984984"/>
          </a:xfrm>
          <a:custGeom>
            <a:avLst/>
            <a:gdLst>
              <a:gd name="connsiteX0" fmla="*/ 326 w 583569"/>
              <a:gd name="connsiteY0" fmla="*/ 984911 h 984984"/>
              <a:gd name="connsiteX1" fmla="*/ 137909 w 583569"/>
              <a:gd name="connsiteY1" fmla="*/ 843094 h 984984"/>
              <a:gd name="connsiteX2" fmla="*/ 277609 w 583569"/>
              <a:gd name="connsiteY2" fmla="*/ 591211 h 984984"/>
              <a:gd name="connsiteX3" fmla="*/ 338992 w 583569"/>
              <a:gd name="connsiteY3" fmla="*/ 443044 h 984984"/>
              <a:gd name="connsiteX4" fmla="*/ 328409 w 583569"/>
              <a:gd name="connsiteY4" fmla="*/ 324511 h 984984"/>
              <a:gd name="connsiteX5" fmla="*/ 364392 w 583569"/>
              <a:gd name="connsiteY5" fmla="*/ 167878 h 984984"/>
              <a:gd name="connsiteX6" fmla="*/ 413076 w 583569"/>
              <a:gd name="connsiteY6" fmla="*/ 62044 h 984984"/>
              <a:gd name="connsiteX7" fmla="*/ 544309 w 583569"/>
              <a:gd name="connsiteY7" fmla="*/ 7011 h 984984"/>
              <a:gd name="connsiteX8" fmla="*/ 573942 w 583569"/>
              <a:gd name="connsiteY8" fmla="*/ 7011 h 984984"/>
              <a:gd name="connsiteX9" fmla="*/ 396142 w 583569"/>
              <a:gd name="connsiteY9" fmla="*/ 64161 h 984984"/>
              <a:gd name="connsiteX10" fmla="*/ 298776 w 583569"/>
              <a:gd name="connsiteY10" fmla="*/ 578511 h 984984"/>
              <a:gd name="connsiteX11" fmla="*/ 178126 w 583569"/>
              <a:gd name="connsiteY11" fmla="*/ 826161 h 984984"/>
              <a:gd name="connsiteX12" fmla="*/ 326 w 583569"/>
              <a:gd name="connsiteY12" fmla="*/ 984911 h 98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3569" h="984984">
                <a:moveTo>
                  <a:pt x="326" y="984911"/>
                </a:moveTo>
                <a:cubicBezTo>
                  <a:pt x="-6377" y="987733"/>
                  <a:pt x="91695" y="908711"/>
                  <a:pt x="137909" y="843094"/>
                </a:cubicBezTo>
                <a:cubicBezTo>
                  <a:pt x="184123" y="777477"/>
                  <a:pt x="244095" y="657886"/>
                  <a:pt x="277609" y="591211"/>
                </a:cubicBezTo>
                <a:cubicBezTo>
                  <a:pt x="311123" y="524536"/>
                  <a:pt x="330525" y="487494"/>
                  <a:pt x="338992" y="443044"/>
                </a:cubicBezTo>
                <a:cubicBezTo>
                  <a:pt x="347459" y="398594"/>
                  <a:pt x="324176" y="370372"/>
                  <a:pt x="328409" y="324511"/>
                </a:cubicBezTo>
                <a:cubicBezTo>
                  <a:pt x="332642" y="278650"/>
                  <a:pt x="350281" y="211622"/>
                  <a:pt x="364392" y="167878"/>
                </a:cubicBezTo>
                <a:cubicBezTo>
                  <a:pt x="378503" y="124134"/>
                  <a:pt x="383090" y="88855"/>
                  <a:pt x="413076" y="62044"/>
                </a:cubicBezTo>
                <a:cubicBezTo>
                  <a:pt x="443062" y="35233"/>
                  <a:pt x="517498" y="16183"/>
                  <a:pt x="544309" y="7011"/>
                </a:cubicBezTo>
                <a:cubicBezTo>
                  <a:pt x="571120" y="-2161"/>
                  <a:pt x="598636" y="-2514"/>
                  <a:pt x="573942" y="7011"/>
                </a:cubicBezTo>
                <a:cubicBezTo>
                  <a:pt x="549248" y="16536"/>
                  <a:pt x="442003" y="-31089"/>
                  <a:pt x="396142" y="64161"/>
                </a:cubicBezTo>
                <a:cubicBezTo>
                  <a:pt x="350281" y="159411"/>
                  <a:pt x="335112" y="451511"/>
                  <a:pt x="298776" y="578511"/>
                </a:cubicBezTo>
                <a:cubicBezTo>
                  <a:pt x="262440" y="705511"/>
                  <a:pt x="226457" y="760897"/>
                  <a:pt x="178126" y="826161"/>
                </a:cubicBezTo>
                <a:cubicBezTo>
                  <a:pt x="129795" y="891425"/>
                  <a:pt x="7029" y="982089"/>
                  <a:pt x="326" y="9849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C4F19414-099E-4EC4-8E74-1E2B11CA4461}"/>
              </a:ext>
            </a:extLst>
          </p:cNvPr>
          <p:cNvSpPr/>
          <p:nvPr/>
        </p:nvSpPr>
        <p:spPr>
          <a:xfrm>
            <a:off x="5888157" y="9716938"/>
            <a:ext cx="113537" cy="283088"/>
          </a:xfrm>
          <a:custGeom>
            <a:avLst/>
            <a:gdLst>
              <a:gd name="connsiteX0" fmla="*/ 410 w 113537"/>
              <a:gd name="connsiteY0" fmla="*/ 7029 h 283088"/>
              <a:gd name="connsiteX1" fmla="*/ 108360 w 113537"/>
              <a:gd name="connsiteY1" fmla="*/ 161545 h 283088"/>
              <a:gd name="connsiteX2" fmla="*/ 95660 w 113537"/>
              <a:gd name="connsiteY2" fmla="*/ 277962 h 283088"/>
              <a:gd name="connsiteX3" fmla="*/ 89310 w 113537"/>
              <a:gd name="connsiteY3" fmla="*/ 244095 h 283088"/>
              <a:gd name="connsiteX4" fmla="*/ 102010 w 113537"/>
              <a:gd name="connsiteY4" fmla="*/ 81112 h 283088"/>
              <a:gd name="connsiteX5" fmla="*/ 72376 w 113537"/>
              <a:gd name="connsiteY5" fmla="*/ 32429 h 283088"/>
              <a:gd name="connsiteX6" fmla="*/ 410 w 113537"/>
              <a:gd name="connsiteY6" fmla="*/ 7029 h 28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37" h="283088">
                <a:moveTo>
                  <a:pt x="410" y="7029"/>
                </a:moveTo>
                <a:cubicBezTo>
                  <a:pt x="6407" y="28548"/>
                  <a:pt x="92485" y="116390"/>
                  <a:pt x="108360" y="161545"/>
                </a:cubicBezTo>
                <a:cubicBezTo>
                  <a:pt x="124235" y="206700"/>
                  <a:pt x="98835" y="264204"/>
                  <a:pt x="95660" y="277962"/>
                </a:cubicBezTo>
                <a:cubicBezTo>
                  <a:pt x="92485" y="291720"/>
                  <a:pt x="88252" y="276903"/>
                  <a:pt x="89310" y="244095"/>
                </a:cubicBezTo>
                <a:cubicBezTo>
                  <a:pt x="90368" y="211287"/>
                  <a:pt x="104832" y="116390"/>
                  <a:pt x="102010" y="81112"/>
                </a:cubicBezTo>
                <a:cubicBezTo>
                  <a:pt x="99188" y="45834"/>
                  <a:pt x="88957" y="45834"/>
                  <a:pt x="72376" y="32429"/>
                </a:cubicBezTo>
                <a:cubicBezTo>
                  <a:pt x="55795" y="19024"/>
                  <a:pt x="-5587" y="-14490"/>
                  <a:pt x="410" y="70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EDFB4AA1-69BE-41E2-A20A-F730E2692943}"/>
              </a:ext>
            </a:extLst>
          </p:cNvPr>
          <p:cNvSpPr/>
          <p:nvPr/>
        </p:nvSpPr>
        <p:spPr>
          <a:xfrm>
            <a:off x="5898132" y="9983413"/>
            <a:ext cx="98085" cy="566054"/>
          </a:xfrm>
          <a:custGeom>
            <a:avLst/>
            <a:gdLst>
              <a:gd name="connsiteX0" fmla="*/ 96268 w 98085"/>
              <a:gd name="connsiteY0" fmla="*/ 904 h 566054"/>
              <a:gd name="connsiteX1" fmla="*/ 81451 w 98085"/>
              <a:gd name="connsiteY1" fmla="*/ 81337 h 566054"/>
              <a:gd name="connsiteX2" fmla="*/ 47585 w 98085"/>
              <a:gd name="connsiteY2" fmla="*/ 189287 h 566054"/>
              <a:gd name="connsiteX3" fmla="*/ 51818 w 98085"/>
              <a:gd name="connsiteY3" fmla="*/ 331104 h 566054"/>
              <a:gd name="connsiteX4" fmla="*/ 11601 w 98085"/>
              <a:gd name="connsiteY4" fmla="*/ 462337 h 566054"/>
              <a:gd name="connsiteX5" fmla="*/ 3135 w 98085"/>
              <a:gd name="connsiteY5" fmla="*/ 566054 h 566054"/>
              <a:gd name="connsiteX6" fmla="*/ 58168 w 98085"/>
              <a:gd name="connsiteY6" fmla="*/ 462337 h 566054"/>
              <a:gd name="connsiteX7" fmla="*/ 66635 w 98085"/>
              <a:gd name="connsiteY7" fmla="*/ 309937 h 566054"/>
              <a:gd name="connsiteX8" fmla="*/ 41235 w 98085"/>
              <a:gd name="connsiteY8" fmla="*/ 134254 h 566054"/>
              <a:gd name="connsiteX9" fmla="*/ 96268 w 98085"/>
              <a:gd name="connsiteY9" fmla="*/ 904 h 5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85" h="566054">
                <a:moveTo>
                  <a:pt x="96268" y="904"/>
                </a:moveTo>
                <a:cubicBezTo>
                  <a:pt x="102971" y="-7916"/>
                  <a:pt x="89565" y="49940"/>
                  <a:pt x="81451" y="81337"/>
                </a:cubicBezTo>
                <a:cubicBezTo>
                  <a:pt x="73337" y="112734"/>
                  <a:pt x="52524" y="147659"/>
                  <a:pt x="47585" y="189287"/>
                </a:cubicBezTo>
                <a:cubicBezTo>
                  <a:pt x="42646" y="230915"/>
                  <a:pt x="57815" y="285596"/>
                  <a:pt x="51818" y="331104"/>
                </a:cubicBezTo>
                <a:cubicBezTo>
                  <a:pt x="45821" y="376612"/>
                  <a:pt x="19715" y="423179"/>
                  <a:pt x="11601" y="462337"/>
                </a:cubicBezTo>
                <a:cubicBezTo>
                  <a:pt x="3487" y="501495"/>
                  <a:pt x="-4626" y="566054"/>
                  <a:pt x="3135" y="566054"/>
                </a:cubicBezTo>
                <a:cubicBezTo>
                  <a:pt x="10896" y="566054"/>
                  <a:pt x="47585" y="505023"/>
                  <a:pt x="58168" y="462337"/>
                </a:cubicBezTo>
                <a:cubicBezTo>
                  <a:pt x="68751" y="419651"/>
                  <a:pt x="69457" y="364617"/>
                  <a:pt x="66635" y="309937"/>
                </a:cubicBezTo>
                <a:cubicBezTo>
                  <a:pt x="63813" y="255257"/>
                  <a:pt x="40530" y="182584"/>
                  <a:pt x="41235" y="134254"/>
                </a:cubicBezTo>
                <a:cubicBezTo>
                  <a:pt x="41940" y="85924"/>
                  <a:pt x="89565" y="9724"/>
                  <a:pt x="96268" y="9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FBDC7CBA-4E38-4B4E-8F0A-718DC5058323}"/>
              </a:ext>
            </a:extLst>
          </p:cNvPr>
          <p:cNvSpPr/>
          <p:nvPr/>
        </p:nvSpPr>
        <p:spPr>
          <a:xfrm>
            <a:off x="5905746" y="10525979"/>
            <a:ext cx="509880" cy="231093"/>
          </a:xfrm>
          <a:custGeom>
            <a:avLst/>
            <a:gdLst>
              <a:gd name="connsiteX0" fmla="*/ 3987 w 509880"/>
              <a:gd name="connsiteY0" fmla="*/ 204 h 231093"/>
              <a:gd name="connsiteX1" fmla="*/ 145804 w 509880"/>
              <a:gd name="connsiteY1" fmla="*/ 161071 h 231093"/>
              <a:gd name="connsiteX2" fmla="*/ 209304 w 509880"/>
              <a:gd name="connsiteY2" fmla="*/ 197054 h 231093"/>
              <a:gd name="connsiteX3" fmla="*/ 300321 w 509880"/>
              <a:gd name="connsiteY3" fmla="*/ 199171 h 231093"/>
              <a:gd name="connsiteX4" fmla="*/ 509871 w 509880"/>
              <a:gd name="connsiteY4" fmla="*/ 154721 h 231093"/>
              <a:gd name="connsiteX5" fmla="*/ 291854 w 509880"/>
              <a:gd name="connsiteY5" fmla="*/ 230921 h 231093"/>
              <a:gd name="connsiteX6" fmla="*/ 61137 w 509880"/>
              <a:gd name="connsiteY6" fmla="*/ 129321 h 231093"/>
              <a:gd name="connsiteX7" fmla="*/ 3987 w 509880"/>
              <a:gd name="connsiteY7" fmla="*/ 204 h 23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880" h="231093">
                <a:moveTo>
                  <a:pt x="3987" y="204"/>
                </a:moveTo>
                <a:cubicBezTo>
                  <a:pt x="18098" y="5496"/>
                  <a:pt x="111585" y="128263"/>
                  <a:pt x="145804" y="161071"/>
                </a:cubicBezTo>
                <a:cubicBezTo>
                  <a:pt x="180023" y="193879"/>
                  <a:pt x="183551" y="190704"/>
                  <a:pt x="209304" y="197054"/>
                </a:cubicBezTo>
                <a:cubicBezTo>
                  <a:pt x="235057" y="203404"/>
                  <a:pt x="250227" y="206226"/>
                  <a:pt x="300321" y="199171"/>
                </a:cubicBezTo>
                <a:cubicBezTo>
                  <a:pt x="350415" y="192116"/>
                  <a:pt x="511282" y="149429"/>
                  <a:pt x="509871" y="154721"/>
                </a:cubicBezTo>
                <a:cubicBezTo>
                  <a:pt x="508460" y="160013"/>
                  <a:pt x="366643" y="235154"/>
                  <a:pt x="291854" y="230921"/>
                </a:cubicBezTo>
                <a:cubicBezTo>
                  <a:pt x="217065" y="226688"/>
                  <a:pt x="108057" y="164952"/>
                  <a:pt x="61137" y="129321"/>
                </a:cubicBezTo>
                <a:cubicBezTo>
                  <a:pt x="14218" y="93691"/>
                  <a:pt x="-10124" y="-5088"/>
                  <a:pt x="3987" y="2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A006A5A7-18F6-41EE-85C7-4E59C921E2DE}"/>
              </a:ext>
            </a:extLst>
          </p:cNvPr>
          <p:cNvSpPr/>
          <p:nvPr/>
        </p:nvSpPr>
        <p:spPr>
          <a:xfrm>
            <a:off x="5672667" y="10217150"/>
            <a:ext cx="198666" cy="61985"/>
          </a:xfrm>
          <a:custGeom>
            <a:avLst/>
            <a:gdLst>
              <a:gd name="connsiteX0" fmla="*/ 0 w 198666"/>
              <a:gd name="connsiteY0" fmla="*/ 0 h 61985"/>
              <a:gd name="connsiteX1" fmla="*/ 175683 w 198666"/>
              <a:gd name="connsiteY1" fmla="*/ 59267 h 61985"/>
              <a:gd name="connsiteX2" fmla="*/ 188383 w 198666"/>
              <a:gd name="connsiteY2" fmla="*/ 48683 h 61985"/>
              <a:gd name="connsiteX3" fmla="*/ 99483 w 198666"/>
              <a:gd name="connsiteY3" fmla="*/ 19050 h 61985"/>
              <a:gd name="connsiteX4" fmla="*/ 0 w 198666"/>
              <a:gd name="connsiteY4" fmla="*/ 0 h 6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66" h="61985">
                <a:moveTo>
                  <a:pt x="0" y="0"/>
                </a:moveTo>
                <a:cubicBezTo>
                  <a:pt x="72143" y="25576"/>
                  <a:pt x="144286" y="51153"/>
                  <a:pt x="175683" y="59267"/>
                </a:cubicBezTo>
                <a:cubicBezTo>
                  <a:pt x="207080" y="67381"/>
                  <a:pt x="201083" y="55386"/>
                  <a:pt x="188383" y="48683"/>
                </a:cubicBezTo>
                <a:cubicBezTo>
                  <a:pt x="175683" y="41980"/>
                  <a:pt x="99483" y="19050"/>
                  <a:pt x="99483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6308EE9C-F9C6-41AB-913F-6531366FEE3C}"/>
              </a:ext>
            </a:extLst>
          </p:cNvPr>
          <p:cNvSpPr/>
          <p:nvPr/>
        </p:nvSpPr>
        <p:spPr>
          <a:xfrm>
            <a:off x="5594433" y="10460561"/>
            <a:ext cx="288480" cy="110663"/>
          </a:xfrm>
          <a:custGeom>
            <a:avLst/>
            <a:gdLst>
              <a:gd name="connsiteX0" fmla="*/ 2034 w 288480"/>
              <a:gd name="connsiteY0" fmla="*/ 6 h 110663"/>
              <a:gd name="connsiteX1" fmla="*/ 93050 w 288480"/>
              <a:gd name="connsiteY1" fmla="*/ 71972 h 110663"/>
              <a:gd name="connsiteX2" fmla="*/ 281434 w 288480"/>
              <a:gd name="connsiteY2" fmla="*/ 69856 h 110663"/>
              <a:gd name="connsiteX3" fmla="*/ 239100 w 288480"/>
              <a:gd name="connsiteY3" fmla="*/ 91022 h 110663"/>
              <a:gd name="connsiteX4" fmla="*/ 150200 w 288480"/>
              <a:gd name="connsiteY4" fmla="*/ 110072 h 110663"/>
              <a:gd name="connsiteX5" fmla="*/ 40134 w 288480"/>
              <a:gd name="connsiteY5" fmla="*/ 67739 h 110663"/>
              <a:gd name="connsiteX6" fmla="*/ 2034 w 288480"/>
              <a:gd name="connsiteY6" fmla="*/ 6 h 11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480" h="110663">
                <a:moveTo>
                  <a:pt x="2034" y="6"/>
                </a:moveTo>
                <a:cubicBezTo>
                  <a:pt x="10853" y="712"/>
                  <a:pt x="46483" y="60330"/>
                  <a:pt x="93050" y="71972"/>
                </a:cubicBezTo>
                <a:cubicBezTo>
                  <a:pt x="139617" y="83614"/>
                  <a:pt x="257092" y="66681"/>
                  <a:pt x="281434" y="69856"/>
                </a:cubicBezTo>
                <a:cubicBezTo>
                  <a:pt x="305776" y="73031"/>
                  <a:pt x="260972" y="84319"/>
                  <a:pt x="239100" y="91022"/>
                </a:cubicBezTo>
                <a:cubicBezTo>
                  <a:pt x="217228" y="97725"/>
                  <a:pt x="183361" y="113952"/>
                  <a:pt x="150200" y="110072"/>
                </a:cubicBezTo>
                <a:cubicBezTo>
                  <a:pt x="117039" y="106192"/>
                  <a:pt x="65887" y="81145"/>
                  <a:pt x="40134" y="67739"/>
                </a:cubicBezTo>
                <a:cubicBezTo>
                  <a:pt x="14381" y="54333"/>
                  <a:pt x="-6785" y="-700"/>
                  <a:pt x="2034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2A4DF518-0DE3-4B96-9062-56A88F3ECD07}"/>
              </a:ext>
            </a:extLst>
          </p:cNvPr>
          <p:cNvSpPr/>
          <p:nvPr/>
        </p:nvSpPr>
        <p:spPr>
          <a:xfrm>
            <a:off x="4836583" y="10752197"/>
            <a:ext cx="438779" cy="563607"/>
          </a:xfrm>
          <a:custGeom>
            <a:avLst/>
            <a:gdLst>
              <a:gd name="connsiteX0" fmla="*/ 433917 w 438779"/>
              <a:gd name="connsiteY0" fmla="*/ 17403 h 563607"/>
              <a:gd name="connsiteX1" fmla="*/ 374650 w 438779"/>
              <a:gd name="connsiteY1" fmla="*/ 63970 h 563607"/>
              <a:gd name="connsiteX2" fmla="*/ 281517 w 438779"/>
              <a:gd name="connsiteY2" fmla="*/ 269286 h 563607"/>
              <a:gd name="connsiteX3" fmla="*/ 218017 w 438779"/>
              <a:gd name="connsiteY3" fmla="*/ 455553 h 563607"/>
              <a:gd name="connsiteX4" fmla="*/ 0 w 438779"/>
              <a:gd name="connsiteY4" fmla="*/ 563503 h 563607"/>
              <a:gd name="connsiteX5" fmla="*/ 215900 w 438779"/>
              <a:gd name="connsiteY5" fmla="*/ 472486 h 563607"/>
              <a:gd name="connsiteX6" fmla="*/ 245534 w 438779"/>
              <a:gd name="connsiteY6" fmla="*/ 328553 h 563607"/>
              <a:gd name="connsiteX7" fmla="*/ 433917 w 438779"/>
              <a:gd name="connsiteY7" fmla="*/ 17403 h 56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779" h="563607">
                <a:moveTo>
                  <a:pt x="433917" y="17403"/>
                </a:moveTo>
                <a:cubicBezTo>
                  <a:pt x="455436" y="-26694"/>
                  <a:pt x="400050" y="21990"/>
                  <a:pt x="374650" y="63970"/>
                </a:cubicBezTo>
                <a:cubicBezTo>
                  <a:pt x="349250" y="105950"/>
                  <a:pt x="307622" y="204022"/>
                  <a:pt x="281517" y="269286"/>
                </a:cubicBezTo>
                <a:cubicBezTo>
                  <a:pt x="255411" y="334550"/>
                  <a:pt x="264937" y="406517"/>
                  <a:pt x="218017" y="455553"/>
                </a:cubicBezTo>
                <a:cubicBezTo>
                  <a:pt x="171097" y="504589"/>
                  <a:pt x="353" y="560681"/>
                  <a:pt x="0" y="563503"/>
                </a:cubicBezTo>
                <a:cubicBezTo>
                  <a:pt x="-353" y="566325"/>
                  <a:pt x="174978" y="511644"/>
                  <a:pt x="215900" y="472486"/>
                </a:cubicBezTo>
                <a:cubicBezTo>
                  <a:pt x="256822" y="433328"/>
                  <a:pt x="215901" y="400520"/>
                  <a:pt x="245534" y="328553"/>
                </a:cubicBezTo>
                <a:cubicBezTo>
                  <a:pt x="275167" y="256586"/>
                  <a:pt x="412398" y="61500"/>
                  <a:pt x="433917" y="174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A6F1443B-2E3D-429C-AD87-0F012F03D8CD}"/>
              </a:ext>
            </a:extLst>
          </p:cNvPr>
          <p:cNvSpPr/>
          <p:nvPr/>
        </p:nvSpPr>
        <p:spPr>
          <a:xfrm>
            <a:off x="6079041" y="10724192"/>
            <a:ext cx="112011" cy="188784"/>
          </a:xfrm>
          <a:custGeom>
            <a:avLst/>
            <a:gdLst>
              <a:gd name="connsiteX0" fmla="*/ 26 w 112011"/>
              <a:gd name="connsiteY0" fmla="*/ 958 h 188784"/>
              <a:gd name="connsiteX1" fmla="*/ 99509 w 112011"/>
              <a:gd name="connsiteY1" fmla="*/ 153358 h 188784"/>
              <a:gd name="connsiteX2" fmla="*/ 88926 w 112011"/>
              <a:gd name="connsiteY2" fmla="*/ 185108 h 188784"/>
              <a:gd name="connsiteX3" fmla="*/ 110092 w 112011"/>
              <a:gd name="connsiteY3" fmla="*/ 91975 h 188784"/>
              <a:gd name="connsiteX4" fmla="*/ 26 w 112011"/>
              <a:gd name="connsiteY4" fmla="*/ 958 h 18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1" h="188784">
                <a:moveTo>
                  <a:pt x="26" y="958"/>
                </a:moveTo>
                <a:cubicBezTo>
                  <a:pt x="-1738" y="11188"/>
                  <a:pt x="84692" y="122666"/>
                  <a:pt x="99509" y="153358"/>
                </a:cubicBezTo>
                <a:cubicBezTo>
                  <a:pt x="114326" y="184050"/>
                  <a:pt x="87162" y="195338"/>
                  <a:pt x="88926" y="185108"/>
                </a:cubicBezTo>
                <a:cubicBezTo>
                  <a:pt x="90690" y="174878"/>
                  <a:pt x="119617" y="118786"/>
                  <a:pt x="110092" y="91975"/>
                </a:cubicBezTo>
                <a:cubicBezTo>
                  <a:pt x="100567" y="65164"/>
                  <a:pt x="1790" y="-9272"/>
                  <a:pt x="26" y="9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9F56FC8F-A1FE-4C91-888B-CE7DFB4AB4AF}"/>
              </a:ext>
            </a:extLst>
          </p:cNvPr>
          <p:cNvSpPr/>
          <p:nvPr/>
        </p:nvSpPr>
        <p:spPr>
          <a:xfrm>
            <a:off x="5973159" y="10868818"/>
            <a:ext cx="257477" cy="745334"/>
          </a:xfrm>
          <a:custGeom>
            <a:avLst/>
            <a:gdLst>
              <a:gd name="connsiteX0" fmla="*/ 150358 w 257477"/>
              <a:gd name="connsiteY0" fmla="*/ 2382 h 745334"/>
              <a:gd name="connsiteX1" fmla="*/ 192691 w 257477"/>
              <a:gd name="connsiteY1" fmla="*/ 53182 h 745334"/>
              <a:gd name="connsiteX2" fmla="*/ 232908 w 257477"/>
              <a:gd name="connsiteY2" fmla="*/ 353749 h 745334"/>
              <a:gd name="connsiteX3" fmla="*/ 135541 w 257477"/>
              <a:gd name="connsiteY3" fmla="*/ 656432 h 745334"/>
              <a:gd name="connsiteX4" fmla="*/ 74 w 257477"/>
              <a:gd name="connsiteY4" fmla="*/ 745332 h 745334"/>
              <a:gd name="connsiteX5" fmla="*/ 154591 w 257477"/>
              <a:gd name="connsiteY5" fmla="*/ 658549 h 745334"/>
              <a:gd name="connsiteX6" fmla="*/ 254074 w 257477"/>
              <a:gd name="connsiteY6" fmla="*/ 489215 h 745334"/>
              <a:gd name="connsiteX7" fmla="*/ 226558 w 257477"/>
              <a:gd name="connsiteY7" fmla="*/ 82815 h 745334"/>
              <a:gd name="connsiteX8" fmla="*/ 150358 w 257477"/>
              <a:gd name="connsiteY8" fmla="*/ 2382 h 7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77" h="745334">
                <a:moveTo>
                  <a:pt x="150358" y="2382"/>
                </a:moveTo>
                <a:cubicBezTo>
                  <a:pt x="144714" y="-2557"/>
                  <a:pt x="178933" y="-5379"/>
                  <a:pt x="192691" y="53182"/>
                </a:cubicBezTo>
                <a:cubicBezTo>
                  <a:pt x="206449" y="111743"/>
                  <a:pt x="242433" y="253207"/>
                  <a:pt x="232908" y="353749"/>
                </a:cubicBezTo>
                <a:cubicBezTo>
                  <a:pt x="223383" y="454291"/>
                  <a:pt x="174347" y="591168"/>
                  <a:pt x="135541" y="656432"/>
                </a:cubicBezTo>
                <a:cubicBezTo>
                  <a:pt x="96735" y="721696"/>
                  <a:pt x="-3101" y="744979"/>
                  <a:pt x="74" y="745332"/>
                </a:cubicBezTo>
                <a:cubicBezTo>
                  <a:pt x="3249" y="745685"/>
                  <a:pt x="112258" y="701235"/>
                  <a:pt x="154591" y="658549"/>
                </a:cubicBezTo>
                <a:cubicBezTo>
                  <a:pt x="196924" y="615863"/>
                  <a:pt x="242080" y="585171"/>
                  <a:pt x="254074" y="489215"/>
                </a:cubicBezTo>
                <a:cubicBezTo>
                  <a:pt x="266068" y="393259"/>
                  <a:pt x="243844" y="163954"/>
                  <a:pt x="226558" y="82815"/>
                </a:cubicBezTo>
                <a:cubicBezTo>
                  <a:pt x="209272" y="1676"/>
                  <a:pt x="156002" y="7321"/>
                  <a:pt x="150358" y="2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65ADD42F-4223-4319-9AE9-6B62818EB2B9}"/>
              </a:ext>
            </a:extLst>
          </p:cNvPr>
          <p:cNvSpPr/>
          <p:nvPr/>
        </p:nvSpPr>
        <p:spPr>
          <a:xfrm>
            <a:off x="6278999" y="10911380"/>
            <a:ext cx="229485" cy="816653"/>
          </a:xfrm>
          <a:custGeom>
            <a:avLst/>
            <a:gdLst>
              <a:gd name="connsiteX0" fmla="*/ 5384 w 229485"/>
              <a:gd name="connsiteY0" fmla="*/ 19087 h 816653"/>
              <a:gd name="connsiteX1" fmla="*/ 58301 w 229485"/>
              <a:gd name="connsiteY1" fmla="*/ 55070 h 816653"/>
              <a:gd name="connsiteX2" fmla="*/ 210701 w 229485"/>
              <a:gd name="connsiteY2" fmla="*/ 550370 h 816653"/>
              <a:gd name="connsiteX3" fmla="*/ 81584 w 229485"/>
              <a:gd name="connsiteY3" fmla="*/ 787437 h 816653"/>
              <a:gd name="connsiteX4" fmla="*/ 60418 w 229485"/>
              <a:gd name="connsiteY4" fmla="*/ 812837 h 816653"/>
              <a:gd name="connsiteX5" fmla="*/ 217051 w 229485"/>
              <a:gd name="connsiteY5" fmla="*/ 628687 h 816653"/>
              <a:gd name="connsiteX6" fmla="*/ 214934 w 229485"/>
              <a:gd name="connsiteY6" fmla="*/ 302720 h 816653"/>
              <a:gd name="connsiteX7" fmla="*/ 176834 w 229485"/>
              <a:gd name="connsiteY7" fmla="*/ 116453 h 816653"/>
              <a:gd name="connsiteX8" fmla="*/ 5384 w 229485"/>
              <a:gd name="connsiteY8" fmla="*/ 19087 h 8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85" h="816653">
                <a:moveTo>
                  <a:pt x="5384" y="19087"/>
                </a:moveTo>
                <a:cubicBezTo>
                  <a:pt x="-14371" y="8857"/>
                  <a:pt x="24082" y="-33477"/>
                  <a:pt x="58301" y="55070"/>
                </a:cubicBezTo>
                <a:cubicBezTo>
                  <a:pt x="92521" y="143617"/>
                  <a:pt x="206821" y="428309"/>
                  <a:pt x="210701" y="550370"/>
                </a:cubicBezTo>
                <a:cubicBezTo>
                  <a:pt x="214581" y="672431"/>
                  <a:pt x="106631" y="743693"/>
                  <a:pt x="81584" y="787437"/>
                </a:cubicBezTo>
                <a:cubicBezTo>
                  <a:pt x="56537" y="831181"/>
                  <a:pt x="60418" y="812837"/>
                  <a:pt x="60418" y="812837"/>
                </a:cubicBezTo>
                <a:cubicBezTo>
                  <a:pt x="82996" y="786379"/>
                  <a:pt x="191298" y="713706"/>
                  <a:pt x="217051" y="628687"/>
                </a:cubicBezTo>
                <a:cubicBezTo>
                  <a:pt x="242804" y="543668"/>
                  <a:pt x="221637" y="388092"/>
                  <a:pt x="214934" y="302720"/>
                </a:cubicBezTo>
                <a:cubicBezTo>
                  <a:pt x="208231" y="217348"/>
                  <a:pt x="210701" y="160903"/>
                  <a:pt x="176834" y="116453"/>
                </a:cubicBezTo>
                <a:cubicBezTo>
                  <a:pt x="142967" y="72003"/>
                  <a:pt x="25139" y="29317"/>
                  <a:pt x="5384" y="190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5DA8A0D0-7085-48C5-9EE3-B787400CA5E0}"/>
              </a:ext>
            </a:extLst>
          </p:cNvPr>
          <p:cNvSpPr/>
          <p:nvPr/>
        </p:nvSpPr>
        <p:spPr>
          <a:xfrm>
            <a:off x="6196665" y="10832348"/>
            <a:ext cx="738749" cy="830489"/>
          </a:xfrm>
          <a:custGeom>
            <a:avLst/>
            <a:gdLst>
              <a:gd name="connsiteX0" fmla="*/ 32685 w 738749"/>
              <a:gd name="connsiteY0" fmla="*/ 24035 h 830489"/>
              <a:gd name="connsiteX1" fmla="*/ 544918 w 738749"/>
              <a:gd name="connsiteY1" fmla="*/ 184902 h 830489"/>
              <a:gd name="connsiteX2" fmla="*/ 703668 w 738749"/>
              <a:gd name="connsiteY2" fmla="*/ 779685 h 830489"/>
              <a:gd name="connsiteX3" fmla="*/ 707902 w 738749"/>
              <a:gd name="connsiteY3" fmla="*/ 783919 h 830489"/>
              <a:gd name="connsiteX4" fmla="*/ 737535 w 738749"/>
              <a:gd name="connsiteY4" fmla="*/ 652685 h 830489"/>
              <a:gd name="connsiteX5" fmla="*/ 661335 w 738749"/>
              <a:gd name="connsiteY5" fmla="*/ 538385 h 830489"/>
              <a:gd name="connsiteX6" fmla="*/ 680385 w 738749"/>
              <a:gd name="connsiteY6" fmla="*/ 286502 h 830489"/>
              <a:gd name="connsiteX7" fmla="*/ 333252 w 738749"/>
              <a:gd name="connsiteY7" fmla="*/ 62135 h 830489"/>
              <a:gd name="connsiteX8" fmla="*/ 83485 w 738749"/>
              <a:gd name="connsiteY8" fmla="*/ 4985 h 830489"/>
              <a:gd name="connsiteX9" fmla="*/ 32685 w 738749"/>
              <a:gd name="connsiteY9" fmla="*/ 24035 h 8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8749" h="830489">
                <a:moveTo>
                  <a:pt x="32685" y="24035"/>
                </a:moveTo>
                <a:cubicBezTo>
                  <a:pt x="109591" y="54021"/>
                  <a:pt x="433088" y="58960"/>
                  <a:pt x="544918" y="184902"/>
                </a:cubicBezTo>
                <a:cubicBezTo>
                  <a:pt x="656748" y="310844"/>
                  <a:pt x="676504" y="679849"/>
                  <a:pt x="703668" y="779685"/>
                </a:cubicBezTo>
                <a:cubicBezTo>
                  <a:pt x="730832" y="879521"/>
                  <a:pt x="702258" y="805086"/>
                  <a:pt x="707902" y="783919"/>
                </a:cubicBezTo>
                <a:cubicBezTo>
                  <a:pt x="713546" y="762752"/>
                  <a:pt x="745296" y="693607"/>
                  <a:pt x="737535" y="652685"/>
                </a:cubicBezTo>
                <a:cubicBezTo>
                  <a:pt x="729774" y="611763"/>
                  <a:pt x="670860" y="599415"/>
                  <a:pt x="661335" y="538385"/>
                </a:cubicBezTo>
                <a:cubicBezTo>
                  <a:pt x="651810" y="477355"/>
                  <a:pt x="735066" y="365877"/>
                  <a:pt x="680385" y="286502"/>
                </a:cubicBezTo>
                <a:cubicBezTo>
                  <a:pt x="625705" y="207127"/>
                  <a:pt x="432735" y="109055"/>
                  <a:pt x="333252" y="62135"/>
                </a:cubicBezTo>
                <a:cubicBezTo>
                  <a:pt x="233769" y="15215"/>
                  <a:pt x="134991" y="12040"/>
                  <a:pt x="83485" y="4985"/>
                </a:cubicBezTo>
                <a:cubicBezTo>
                  <a:pt x="31979" y="-2070"/>
                  <a:pt x="-44221" y="-5951"/>
                  <a:pt x="32685" y="240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8E689CA2-7CB3-430D-A746-01639659F5F5}"/>
              </a:ext>
            </a:extLst>
          </p:cNvPr>
          <p:cNvSpPr/>
          <p:nvPr/>
        </p:nvSpPr>
        <p:spPr>
          <a:xfrm>
            <a:off x="6286379" y="9791204"/>
            <a:ext cx="942330" cy="921979"/>
          </a:xfrm>
          <a:custGeom>
            <a:avLst/>
            <a:gdLst>
              <a:gd name="connsiteX0" fmla="*/ 942038 w 942330"/>
              <a:gd name="connsiteY0" fmla="*/ 496 h 921979"/>
              <a:gd name="connsiteX1" fmla="*/ 740954 w 942330"/>
              <a:gd name="connsiteY1" fmla="*/ 93629 h 921979"/>
              <a:gd name="connsiteX2" fmla="*/ 580088 w 942330"/>
              <a:gd name="connsiteY2" fmla="*/ 366679 h 921979"/>
              <a:gd name="connsiteX3" fmla="*/ 421338 w 942330"/>
              <a:gd name="connsiteY3" fmla="*/ 627029 h 921979"/>
              <a:gd name="connsiteX4" fmla="*/ 237188 w 942330"/>
              <a:gd name="connsiteY4" fmla="*/ 842929 h 921979"/>
              <a:gd name="connsiteX5" fmla="*/ 121 w 942330"/>
              <a:gd name="connsiteY5" fmla="*/ 921246 h 921979"/>
              <a:gd name="connsiteX6" fmla="*/ 207554 w 942330"/>
              <a:gd name="connsiteY6" fmla="*/ 804829 h 921979"/>
              <a:gd name="connsiteX7" fmla="*/ 393821 w 942330"/>
              <a:gd name="connsiteY7" fmla="*/ 694763 h 921979"/>
              <a:gd name="connsiteX8" fmla="*/ 467904 w 942330"/>
              <a:gd name="connsiteY8" fmla="*/ 516963 h 921979"/>
              <a:gd name="connsiteX9" fmla="*/ 531404 w 942330"/>
              <a:gd name="connsiteY9" fmla="*/ 269313 h 921979"/>
              <a:gd name="connsiteX10" fmla="*/ 694388 w 942330"/>
              <a:gd name="connsiteY10" fmla="*/ 125379 h 921979"/>
              <a:gd name="connsiteX11" fmla="*/ 942038 w 942330"/>
              <a:gd name="connsiteY11" fmla="*/ 496 h 92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330" h="921979">
                <a:moveTo>
                  <a:pt x="942038" y="496"/>
                </a:moveTo>
                <a:cubicBezTo>
                  <a:pt x="949799" y="-4796"/>
                  <a:pt x="801279" y="32599"/>
                  <a:pt x="740954" y="93629"/>
                </a:cubicBezTo>
                <a:cubicBezTo>
                  <a:pt x="680629" y="154659"/>
                  <a:pt x="633357" y="277779"/>
                  <a:pt x="580088" y="366679"/>
                </a:cubicBezTo>
                <a:cubicBezTo>
                  <a:pt x="526819" y="455579"/>
                  <a:pt x="478488" y="547654"/>
                  <a:pt x="421338" y="627029"/>
                </a:cubicBezTo>
                <a:cubicBezTo>
                  <a:pt x="364188" y="706404"/>
                  <a:pt x="307391" y="793893"/>
                  <a:pt x="237188" y="842929"/>
                </a:cubicBezTo>
                <a:cubicBezTo>
                  <a:pt x="166985" y="891965"/>
                  <a:pt x="5060" y="927596"/>
                  <a:pt x="121" y="921246"/>
                </a:cubicBezTo>
                <a:cubicBezTo>
                  <a:pt x="-4818" y="914896"/>
                  <a:pt x="141937" y="842576"/>
                  <a:pt x="207554" y="804829"/>
                </a:cubicBezTo>
                <a:cubicBezTo>
                  <a:pt x="273171" y="767082"/>
                  <a:pt x="350429" y="742741"/>
                  <a:pt x="393821" y="694763"/>
                </a:cubicBezTo>
                <a:cubicBezTo>
                  <a:pt x="437213" y="646785"/>
                  <a:pt x="444974" y="587871"/>
                  <a:pt x="467904" y="516963"/>
                </a:cubicBezTo>
                <a:cubicBezTo>
                  <a:pt x="490834" y="446055"/>
                  <a:pt x="493657" y="334577"/>
                  <a:pt x="531404" y="269313"/>
                </a:cubicBezTo>
                <a:cubicBezTo>
                  <a:pt x="569151" y="204049"/>
                  <a:pt x="628771" y="170535"/>
                  <a:pt x="694388" y="125379"/>
                </a:cubicBezTo>
                <a:cubicBezTo>
                  <a:pt x="760005" y="80223"/>
                  <a:pt x="934277" y="5788"/>
                  <a:pt x="942038" y="4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C84D8362-6631-4531-A932-456B93E8966B}"/>
              </a:ext>
            </a:extLst>
          </p:cNvPr>
          <p:cNvSpPr/>
          <p:nvPr/>
        </p:nvSpPr>
        <p:spPr>
          <a:xfrm>
            <a:off x="6724650" y="9783800"/>
            <a:ext cx="528307" cy="1006112"/>
          </a:xfrm>
          <a:custGeom>
            <a:avLst/>
            <a:gdLst>
              <a:gd name="connsiteX0" fmla="*/ 287867 w 528307"/>
              <a:gd name="connsiteY0" fmla="*/ 115850 h 1006112"/>
              <a:gd name="connsiteX1" fmla="*/ 334433 w 528307"/>
              <a:gd name="connsiteY1" fmla="*/ 41767 h 1006112"/>
              <a:gd name="connsiteX2" fmla="*/ 493183 w 528307"/>
              <a:gd name="connsiteY2" fmla="*/ 7900 h 1006112"/>
              <a:gd name="connsiteX3" fmla="*/ 508000 w 528307"/>
              <a:gd name="connsiteY3" fmla="*/ 192050 h 1006112"/>
              <a:gd name="connsiteX4" fmla="*/ 256117 w 528307"/>
              <a:gd name="connsiteY4" fmla="*/ 604800 h 1006112"/>
              <a:gd name="connsiteX5" fmla="*/ 82550 w 528307"/>
              <a:gd name="connsiteY5" fmla="*/ 865150 h 1006112"/>
              <a:gd name="connsiteX6" fmla="*/ 0 w 528307"/>
              <a:gd name="connsiteY6" fmla="*/ 1004850 h 1006112"/>
              <a:gd name="connsiteX7" fmla="*/ 82550 w 528307"/>
              <a:gd name="connsiteY7" fmla="*/ 788950 h 1006112"/>
              <a:gd name="connsiteX8" fmla="*/ 118533 w 528307"/>
              <a:gd name="connsiteY8" fmla="*/ 742383 h 1006112"/>
              <a:gd name="connsiteX9" fmla="*/ 368300 w 528307"/>
              <a:gd name="connsiteY9" fmla="*/ 391017 h 1006112"/>
              <a:gd name="connsiteX10" fmla="*/ 461433 w 528307"/>
              <a:gd name="connsiteY10" fmla="*/ 213217 h 1006112"/>
              <a:gd name="connsiteX11" fmla="*/ 508000 w 528307"/>
              <a:gd name="connsiteY11" fmla="*/ 73517 h 1006112"/>
              <a:gd name="connsiteX12" fmla="*/ 287867 w 528307"/>
              <a:gd name="connsiteY12" fmla="*/ 115850 h 10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307" h="1006112">
                <a:moveTo>
                  <a:pt x="287867" y="115850"/>
                </a:moveTo>
                <a:cubicBezTo>
                  <a:pt x="258939" y="110558"/>
                  <a:pt x="300214" y="59759"/>
                  <a:pt x="334433" y="41767"/>
                </a:cubicBezTo>
                <a:cubicBezTo>
                  <a:pt x="368652" y="23775"/>
                  <a:pt x="464255" y="-17147"/>
                  <a:pt x="493183" y="7900"/>
                </a:cubicBezTo>
                <a:cubicBezTo>
                  <a:pt x="522111" y="32947"/>
                  <a:pt x="547511" y="92567"/>
                  <a:pt x="508000" y="192050"/>
                </a:cubicBezTo>
                <a:cubicBezTo>
                  <a:pt x="468489" y="291533"/>
                  <a:pt x="327025" y="492617"/>
                  <a:pt x="256117" y="604800"/>
                </a:cubicBezTo>
                <a:cubicBezTo>
                  <a:pt x="185209" y="716983"/>
                  <a:pt x="125236" y="798475"/>
                  <a:pt x="82550" y="865150"/>
                </a:cubicBezTo>
                <a:cubicBezTo>
                  <a:pt x="39864" y="931825"/>
                  <a:pt x="0" y="1017550"/>
                  <a:pt x="0" y="1004850"/>
                </a:cubicBezTo>
                <a:cubicBezTo>
                  <a:pt x="0" y="992150"/>
                  <a:pt x="62795" y="832694"/>
                  <a:pt x="82550" y="788950"/>
                </a:cubicBezTo>
                <a:cubicBezTo>
                  <a:pt x="102305" y="745206"/>
                  <a:pt x="70908" y="808705"/>
                  <a:pt x="118533" y="742383"/>
                </a:cubicBezTo>
                <a:cubicBezTo>
                  <a:pt x="166158" y="676061"/>
                  <a:pt x="311150" y="479211"/>
                  <a:pt x="368300" y="391017"/>
                </a:cubicBezTo>
                <a:cubicBezTo>
                  <a:pt x="425450" y="302823"/>
                  <a:pt x="438150" y="266134"/>
                  <a:pt x="461433" y="213217"/>
                </a:cubicBezTo>
                <a:cubicBezTo>
                  <a:pt x="484716" y="160300"/>
                  <a:pt x="538339" y="91156"/>
                  <a:pt x="508000" y="73517"/>
                </a:cubicBezTo>
                <a:cubicBezTo>
                  <a:pt x="477661" y="55878"/>
                  <a:pt x="316795" y="121142"/>
                  <a:pt x="287867" y="115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52859BC7-8345-4C46-8C6A-BF4958A5E0A0}"/>
              </a:ext>
            </a:extLst>
          </p:cNvPr>
          <p:cNvSpPr/>
          <p:nvPr/>
        </p:nvSpPr>
        <p:spPr>
          <a:xfrm>
            <a:off x="6849826" y="10183620"/>
            <a:ext cx="164390" cy="115168"/>
          </a:xfrm>
          <a:custGeom>
            <a:avLst/>
            <a:gdLst>
              <a:gd name="connsiteX0" fmla="*/ 1824 w 164390"/>
              <a:gd name="connsiteY0" fmla="*/ 6013 h 115168"/>
              <a:gd name="connsiteX1" fmla="*/ 162691 w 164390"/>
              <a:gd name="connsiteY1" fmla="*/ 103380 h 115168"/>
              <a:gd name="connsiteX2" fmla="*/ 84374 w 164390"/>
              <a:gd name="connsiteY2" fmla="*/ 111847 h 115168"/>
              <a:gd name="connsiteX3" fmla="*/ 52624 w 164390"/>
              <a:gd name="connsiteY3" fmla="*/ 88563 h 115168"/>
              <a:gd name="connsiteX4" fmla="*/ 73791 w 164390"/>
              <a:gd name="connsiteY4" fmla="*/ 18713 h 115168"/>
              <a:gd name="connsiteX5" fmla="*/ 1824 w 164390"/>
              <a:gd name="connsiteY5" fmla="*/ 6013 h 1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90" h="115168">
                <a:moveTo>
                  <a:pt x="1824" y="6013"/>
                </a:moveTo>
                <a:cubicBezTo>
                  <a:pt x="16641" y="20124"/>
                  <a:pt x="148933" y="85741"/>
                  <a:pt x="162691" y="103380"/>
                </a:cubicBezTo>
                <a:cubicBezTo>
                  <a:pt x="176449" y="121019"/>
                  <a:pt x="102718" y="114316"/>
                  <a:pt x="84374" y="111847"/>
                </a:cubicBezTo>
                <a:cubicBezTo>
                  <a:pt x="66030" y="109378"/>
                  <a:pt x="54388" y="104085"/>
                  <a:pt x="52624" y="88563"/>
                </a:cubicBezTo>
                <a:cubicBezTo>
                  <a:pt x="50860" y="73041"/>
                  <a:pt x="80494" y="32119"/>
                  <a:pt x="73791" y="18713"/>
                </a:cubicBezTo>
                <a:cubicBezTo>
                  <a:pt x="67088" y="5307"/>
                  <a:pt x="-12993" y="-8098"/>
                  <a:pt x="1824" y="60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CCD18B99-32F4-4758-9CFE-21A1B3168EB2}"/>
              </a:ext>
            </a:extLst>
          </p:cNvPr>
          <p:cNvSpPr/>
          <p:nvPr/>
        </p:nvSpPr>
        <p:spPr>
          <a:xfrm>
            <a:off x="6592995" y="10485967"/>
            <a:ext cx="227389" cy="128672"/>
          </a:xfrm>
          <a:custGeom>
            <a:avLst/>
            <a:gdLst>
              <a:gd name="connsiteX0" fmla="*/ 422 w 227389"/>
              <a:gd name="connsiteY0" fmla="*/ 0 h 128672"/>
              <a:gd name="connsiteX1" fmla="*/ 138005 w 227389"/>
              <a:gd name="connsiteY1" fmla="*/ 114300 h 128672"/>
              <a:gd name="connsiteX2" fmla="*/ 226905 w 227389"/>
              <a:gd name="connsiteY2" fmla="*/ 127000 h 128672"/>
              <a:gd name="connsiteX3" fmla="*/ 99905 w 227389"/>
              <a:gd name="connsiteY3" fmla="*/ 114300 h 128672"/>
              <a:gd name="connsiteX4" fmla="*/ 422 w 227389"/>
              <a:gd name="connsiteY4" fmla="*/ 0 h 12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89" h="128672">
                <a:moveTo>
                  <a:pt x="422" y="0"/>
                </a:moveTo>
                <a:cubicBezTo>
                  <a:pt x="6772" y="0"/>
                  <a:pt x="100258" y="93133"/>
                  <a:pt x="138005" y="114300"/>
                </a:cubicBezTo>
                <a:cubicBezTo>
                  <a:pt x="175752" y="135467"/>
                  <a:pt x="233255" y="127000"/>
                  <a:pt x="226905" y="127000"/>
                </a:cubicBezTo>
                <a:cubicBezTo>
                  <a:pt x="220555" y="127000"/>
                  <a:pt x="139063" y="132997"/>
                  <a:pt x="99905" y="114300"/>
                </a:cubicBezTo>
                <a:cubicBezTo>
                  <a:pt x="60747" y="95603"/>
                  <a:pt x="-5928" y="0"/>
                  <a:pt x="42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8293FBA3-AF68-495B-BCAA-7CE8EB7B403F}"/>
              </a:ext>
            </a:extLst>
          </p:cNvPr>
          <p:cNvSpPr/>
          <p:nvPr/>
        </p:nvSpPr>
        <p:spPr>
          <a:xfrm>
            <a:off x="6478535" y="10223055"/>
            <a:ext cx="305111" cy="373096"/>
          </a:xfrm>
          <a:custGeom>
            <a:avLst/>
            <a:gdLst>
              <a:gd name="connsiteX0" fmla="*/ 303265 w 305111"/>
              <a:gd name="connsiteY0" fmla="*/ 445 h 373096"/>
              <a:gd name="connsiteX1" fmla="*/ 91598 w 305111"/>
              <a:gd name="connsiteY1" fmla="*/ 292545 h 373096"/>
              <a:gd name="connsiteX2" fmla="*/ 2698 w 305111"/>
              <a:gd name="connsiteY2" fmla="*/ 370862 h 373096"/>
              <a:gd name="connsiteX3" fmla="*/ 184732 w 305111"/>
              <a:gd name="connsiteY3" fmla="*/ 229045 h 373096"/>
              <a:gd name="connsiteX4" fmla="*/ 303265 w 305111"/>
              <a:gd name="connsiteY4" fmla="*/ 445 h 37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111" h="373096">
                <a:moveTo>
                  <a:pt x="303265" y="445"/>
                </a:moveTo>
                <a:cubicBezTo>
                  <a:pt x="287743" y="11028"/>
                  <a:pt x="141692" y="230809"/>
                  <a:pt x="91598" y="292545"/>
                </a:cubicBezTo>
                <a:cubicBezTo>
                  <a:pt x="41503" y="354281"/>
                  <a:pt x="-12824" y="381445"/>
                  <a:pt x="2698" y="370862"/>
                </a:cubicBezTo>
                <a:cubicBezTo>
                  <a:pt x="18220" y="360279"/>
                  <a:pt x="136754" y="287253"/>
                  <a:pt x="184732" y="229045"/>
                </a:cubicBezTo>
                <a:cubicBezTo>
                  <a:pt x="232710" y="170837"/>
                  <a:pt x="318787" y="-10138"/>
                  <a:pt x="303265" y="4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6A78A7E5-9B4F-4E51-9A7E-C47B083FF410}"/>
              </a:ext>
            </a:extLst>
          </p:cNvPr>
          <p:cNvSpPr/>
          <p:nvPr/>
        </p:nvSpPr>
        <p:spPr>
          <a:xfrm>
            <a:off x="6692167" y="10292394"/>
            <a:ext cx="1265614" cy="504847"/>
          </a:xfrm>
          <a:custGeom>
            <a:avLst/>
            <a:gdLst>
              <a:gd name="connsiteX0" fmla="*/ 733 w 1265614"/>
              <a:gd name="connsiteY0" fmla="*/ 504723 h 504847"/>
              <a:gd name="connsiteX1" fmla="*/ 438883 w 1265614"/>
              <a:gd name="connsiteY1" fmla="*/ 388306 h 504847"/>
              <a:gd name="connsiteX2" fmla="*/ 906666 w 1265614"/>
              <a:gd name="connsiteY2" fmla="*/ 216856 h 504847"/>
              <a:gd name="connsiteX3" fmla="*/ 1147966 w 1265614"/>
              <a:gd name="connsiteY3" fmla="*/ 30589 h 504847"/>
              <a:gd name="connsiteX4" fmla="*/ 1258033 w 1265614"/>
              <a:gd name="connsiteY4" fmla="*/ 11539 h 504847"/>
              <a:gd name="connsiteX5" fmla="*/ 946883 w 1265614"/>
              <a:gd name="connsiteY5" fmla="*/ 147006 h 504847"/>
              <a:gd name="connsiteX6" fmla="*/ 544716 w 1265614"/>
              <a:gd name="connsiteY6" fmla="*/ 367139 h 504847"/>
              <a:gd name="connsiteX7" fmla="*/ 733 w 1265614"/>
              <a:gd name="connsiteY7" fmla="*/ 504723 h 50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614" h="504847">
                <a:moveTo>
                  <a:pt x="733" y="504723"/>
                </a:moveTo>
                <a:cubicBezTo>
                  <a:pt x="-16906" y="508251"/>
                  <a:pt x="287894" y="436284"/>
                  <a:pt x="438883" y="388306"/>
                </a:cubicBezTo>
                <a:cubicBezTo>
                  <a:pt x="589872" y="340328"/>
                  <a:pt x="788486" y="276475"/>
                  <a:pt x="906666" y="216856"/>
                </a:cubicBezTo>
                <a:cubicBezTo>
                  <a:pt x="1024846" y="157237"/>
                  <a:pt x="1089405" y="64808"/>
                  <a:pt x="1147966" y="30589"/>
                </a:cubicBezTo>
                <a:cubicBezTo>
                  <a:pt x="1206527" y="-3630"/>
                  <a:pt x="1291547" y="-7864"/>
                  <a:pt x="1258033" y="11539"/>
                </a:cubicBezTo>
                <a:cubicBezTo>
                  <a:pt x="1224519" y="30942"/>
                  <a:pt x="1065769" y="87739"/>
                  <a:pt x="946883" y="147006"/>
                </a:cubicBezTo>
                <a:cubicBezTo>
                  <a:pt x="827997" y="206273"/>
                  <a:pt x="698527" y="305756"/>
                  <a:pt x="544716" y="367139"/>
                </a:cubicBezTo>
                <a:cubicBezTo>
                  <a:pt x="390905" y="428522"/>
                  <a:pt x="18372" y="501195"/>
                  <a:pt x="733" y="5047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278BFE88-6DDF-4199-9918-ED5ADFAEBFED}"/>
              </a:ext>
            </a:extLst>
          </p:cNvPr>
          <p:cNvSpPr/>
          <p:nvPr/>
        </p:nvSpPr>
        <p:spPr>
          <a:xfrm>
            <a:off x="7467578" y="10314517"/>
            <a:ext cx="480909" cy="406614"/>
          </a:xfrm>
          <a:custGeom>
            <a:avLst/>
            <a:gdLst>
              <a:gd name="connsiteX0" fmla="*/ 452989 w 480909"/>
              <a:gd name="connsiteY0" fmla="*/ 0 h 406614"/>
              <a:gd name="connsiteX1" fmla="*/ 463572 w 480909"/>
              <a:gd name="connsiteY1" fmla="*/ 150283 h 406614"/>
              <a:gd name="connsiteX2" fmla="*/ 309055 w 480909"/>
              <a:gd name="connsiteY2" fmla="*/ 332316 h 406614"/>
              <a:gd name="connsiteX3" fmla="*/ 114322 w 480909"/>
              <a:gd name="connsiteY3" fmla="*/ 406400 h 406614"/>
              <a:gd name="connsiteX4" fmla="*/ 22 w 480909"/>
              <a:gd name="connsiteY4" fmla="*/ 355600 h 406614"/>
              <a:gd name="connsiteX5" fmla="*/ 122789 w 480909"/>
              <a:gd name="connsiteY5" fmla="*/ 378883 h 406614"/>
              <a:gd name="connsiteX6" fmla="*/ 319639 w 480909"/>
              <a:gd name="connsiteY6" fmla="*/ 302683 h 406614"/>
              <a:gd name="connsiteX7" fmla="*/ 472039 w 480909"/>
              <a:gd name="connsiteY7" fmla="*/ 148166 h 406614"/>
              <a:gd name="connsiteX8" fmla="*/ 452989 w 480909"/>
              <a:gd name="connsiteY8" fmla="*/ 0 h 40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909" h="406614">
                <a:moveTo>
                  <a:pt x="452989" y="0"/>
                </a:moveTo>
                <a:cubicBezTo>
                  <a:pt x="451578" y="353"/>
                  <a:pt x="487561" y="94897"/>
                  <a:pt x="463572" y="150283"/>
                </a:cubicBezTo>
                <a:cubicBezTo>
                  <a:pt x="439583" y="205669"/>
                  <a:pt x="367263" y="289630"/>
                  <a:pt x="309055" y="332316"/>
                </a:cubicBezTo>
                <a:cubicBezTo>
                  <a:pt x="250847" y="375002"/>
                  <a:pt x="165827" y="402519"/>
                  <a:pt x="114322" y="406400"/>
                </a:cubicBezTo>
                <a:cubicBezTo>
                  <a:pt x="62817" y="410281"/>
                  <a:pt x="-1389" y="360186"/>
                  <a:pt x="22" y="355600"/>
                </a:cubicBezTo>
                <a:cubicBezTo>
                  <a:pt x="1433" y="351014"/>
                  <a:pt x="69519" y="387703"/>
                  <a:pt x="122789" y="378883"/>
                </a:cubicBezTo>
                <a:cubicBezTo>
                  <a:pt x="176058" y="370064"/>
                  <a:pt x="261431" y="341136"/>
                  <a:pt x="319639" y="302683"/>
                </a:cubicBezTo>
                <a:cubicBezTo>
                  <a:pt x="377847" y="264230"/>
                  <a:pt x="444522" y="199319"/>
                  <a:pt x="472039" y="148166"/>
                </a:cubicBezTo>
                <a:cubicBezTo>
                  <a:pt x="499556" y="97013"/>
                  <a:pt x="454400" y="-353"/>
                  <a:pt x="45298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3B596A5B-C79E-4B6F-B976-F49EA59AE43D}"/>
              </a:ext>
            </a:extLst>
          </p:cNvPr>
          <p:cNvSpPr/>
          <p:nvPr/>
        </p:nvSpPr>
        <p:spPr>
          <a:xfrm>
            <a:off x="7050383" y="10686999"/>
            <a:ext cx="463865" cy="211495"/>
          </a:xfrm>
          <a:custGeom>
            <a:avLst/>
            <a:gdLst>
              <a:gd name="connsiteX0" fmla="*/ 463784 w 463865"/>
              <a:gd name="connsiteY0" fmla="*/ 51 h 211495"/>
              <a:gd name="connsiteX1" fmla="*/ 393934 w 463865"/>
              <a:gd name="connsiteY1" fmla="*/ 105884 h 211495"/>
              <a:gd name="connsiteX2" fmla="*/ 197084 w 463865"/>
              <a:gd name="connsiteY2" fmla="*/ 199018 h 211495"/>
              <a:gd name="connsiteX3" fmla="*/ 74317 w 463865"/>
              <a:gd name="connsiteY3" fmla="*/ 203251 h 211495"/>
              <a:gd name="connsiteX4" fmla="*/ 234 w 463865"/>
              <a:gd name="connsiteY4" fmla="*/ 131284 h 211495"/>
              <a:gd name="connsiteX5" fmla="*/ 97600 w 463865"/>
              <a:gd name="connsiteY5" fmla="*/ 190551 h 211495"/>
              <a:gd name="connsiteX6" fmla="*/ 201317 w 463865"/>
              <a:gd name="connsiteY6" fmla="*/ 199018 h 211495"/>
              <a:gd name="connsiteX7" fmla="*/ 383350 w 463865"/>
              <a:gd name="connsiteY7" fmla="*/ 93184 h 211495"/>
              <a:gd name="connsiteX8" fmla="*/ 463784 w 463865"/>
              <a:gd name="connsiteY8" fmla="*/ 51 h 21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865" h="211495">
                <a:moveTo>
                  <a:pt x="463784" y="51"/>
                </a:moveTo>
                <a:cubicBezTo>
                  <a:pt x="465548" y="2168"/>
                  <a:pt x="438384" y="72723"/>
                  <a:pt x="393934" y="105884"/>
                </a:cubicBezTo>
                <a:cubicBezTo>
                  <a:pt x="349484" y="139045"/>
                  <a:pt x="250353" y="182790"/>
                  <a:pt x="197084" y="199018"/>
                </a:cubicBezTo>
                <a:cubicBezTo>
                  <a:pt x="143815" y="215246"/>
                  <a:pt x="107125" y="214540"/>
                  <a:pt x="74317" y="203251"/>
                </a:cubicBezTo>
                <a:cubicBezTo>
                  <a:pt x="41509" y="191962"/>
                  <a:pt x="-3646" y="133401"/>
                  <a:pt x="234" y="131284"/>
                </a:cubicBezTo>
                <a:cubicBezTo>
                  <a:pt x="4114" y="129167"/>
                  <a:pt x="64086" y="179262"/>
                  <a:pt x="97600" y="190551"/>
                </a:cubicBezTo>
                <a:cubicBezTo>
                  <a:pt x="131114" y="201840"/>
                  <a:pt x="153692" y="215246"/>
                  <a:pt x="201317" y="199018"/>
                </a:cubicBezTo>
                <a:cubicBezTo>
                  <a:pt x="248942" y="182790"/>
                  <a:pt x="340311" y="124229"/>
                  <a:pt x="383350" y="93184"/>
                </a:cubicBezTo>
                <a:cubicBezTo>
                  <a:pt x="426389" y="62140"/>
                  <a:pt x="462020" y="-2066"/>
                  <a:pt x="463784" y="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C43E6042-269B-4F46-987B-4BB68A95EC3C}"/>
              </a:ext>
            </a:extLst>
          </p:cNvPr>
          <p:cNvSpPr/>
          <p:nvPr/>
        </p:nvSpPr>
        <p:spPr>
          <a:xfrm>
            <a:off x="6983679" y="10866398"/>
            <a:ext cx="294720" cy="338591"/>
          </a:xfrm>
          <a:custGeom>
            <a:avLst/>
            <a:gdLst>
              <a:gd name="connsiteX0" fmla="*/ 202404 w 294720"/>
              <a:gd name="connsiteY0" fmla="*/ 569 h 338591"/>
              <a:gd name="connsiteX1" fmla="*/ 111388 w 294720"/>
              <a:gd name="connsiteY1" fmla="*/ 150852 h 338591"/>
              <a:gd name="connsiteX2" fmla="*/ 20371 w 294720"/>
              <a:gd name="connsiteY2" fmla="*/ 203769 h 338591"/>
              <a:gd name="connsiteX3" fmla="*/ 117738 w 294720"/>
              <a:gd name="connsiteY3" fmla="*/ 309602 h 338591"/>
              <a:gd name="connsiteX4" fmla="*/ 293421 w 294720"/>
              <a:gd name="connsiteY4" fmla="*/ 335002 h 338591"/>
              <a:gd name="connsiteX5" fmla="*/ 18254 w 294720"/>
              <a:gd name="connsiteY5" fmla="*/ 246102 h 338591"/>
              <a:gd name="connsiteX6" fmla="*/ 39421 w 294720"/>
              <a:gd name="connsiteY6" fmla="*/ 186835 h 338591"/>
              <a:gd name="connsiteX7" fmla="*/ 149488 w 294720"/>
              <a:gd name="connsiteY7" fmla="*/ 102169 h 338591"/>
              <a:gd name="connsiteX8" fmla="*/ 202404 w 294720"/>
              <a:gd name="connsiteY8" fmla="*/ 569 h 33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720" h="338591">
                <a:moveTo>
                  <a:pt x="202404" y="569"/>
                </a:moveTo>
                <a:cubicBezTo>
                  <a:pt x="196054" y="8683"/>
                  <a:pt x="141727" y="116985"/>
                  <a:pt x="111388" y="150852"/>
                </a:cubicBezTo>
                <a:cubicBezTo>
                  <a:pt x="81049" y="184719"/>
                  <a:pt x="19313" y="177311"/>
                  <a:pt x="20371" y="203769"/>
                </a:cubicBezTo>
                <a:cubicBezTo>
                  <a:pt x="21429" y="230227"/>
                  <a:pt x="72230" y="287730"/>
                  <a:pt x="117738" y="309602"/>
                </a:cubicBezTo>
                <a:cubicBezTo>
                  <a:pt x="163246" y="331474"/>
                  <a:pt x="310002" y="345585"/>
                  <a:pt x="293421" y="335002"/>
                </a:cubicBezTo>
                <a:cubicBezTo>
                  <a:pt x="276840" y="324419"/>
                  <a:pt x="60587" y="270796"/>
                  <a:pt x="18254" y="246102"/>
                </a:cubicBezTo>
                <a:cubicBezTo>
                  <a:pt x="-24079" y="221408"/>
                  <a:pt x="17549" y="210824"/>
                  <a:pt x="39421" y="186835"/>
                </a:cubicBezTo>
                <a:cubicBezTo>
                  <a:pt x="61293" y="162846"/>
                  <a:pt x="124088" y="131097"/>
                  <a:pt x="149488" y="102169"/>
                </a:cubicBezTo>
                <a:cubicBezTo>
                  <a:pt x="174888" y="73241"/>
                  <a:pt x="208754" y="-7545"/>
                  <a:pt x="202404" y="5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D615E94D-B391-490D-A99F-B15ACE91A847}"/>
              </a:ext>
            </a:extLst>
          </p:cNvPr>
          <p:cNvSpPr/>
          <p:nvPr/>
        </p:nvSpPr>
        <p:spPr>
          <a:xfrm>
            <a:off x="7268047" y="11192791"/>
            <a:ext cx="777154" cy="91585"/>
          </a:xfrm>
          <a:custGeom>
            <a:avLst/>
            <a:gdLst>
              <a:gd name="connsiteX0" fmla="*/ 9053 w 777154"/>
              <a:gd name="connsiteY0" fmla="*/ 142 h 91585"/>
              <a:gd name="connsiteX1" fmla="*/ 455670 w 777154"/>
              <a:gd name="connsiteY1" fmla="*/ 78459 h 91585"/>
              <a:gd name="connsiteX2" fmla="*/ 686386 w 777154"/>
              <a:gd name="connsiteY2" fmla="*/ 80576 h 91585"/>
              <a:gd name="connsiteX3" fmla="*/ 775286 w 777154"/>
              <a:gd name="connsiteY3" fmla="*/ 89042 h 91585"/>
              <a:gd name="connsiteX4" fmla="*/ 614420 w 777154"/>
              <a:gd name="connsiteY4" fmla="*/ 89042 h 91585"/>
              <a:gd name="connsiteX5" fmla="*/ 193203 w 777154"/>
              <a:gd name="connsiteY5" fmla="*/ 59409 h 91585"/>
              <a:gd name="connsiteX6" fmla="*/ 9053 w 777154"/>
              <a:gd name="connsiteY6" fmla="*/ 142 h 9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154" h="91585">
                <a:moveTo>
                  <a:pt x="9053" y="142"/>
                </a:moveTo>
                <a:cubicBezTo>
                  <a:pt x="52797" y="3317"/>
                  <a:pt x="342781" y="65053"/>
                  <a:pt x="455670" y="78459"/>
                </a:cubicBezTo>
                <a:cubicBezTo>
                  <a:pt x="568559" y="91865"/>
                  <a:pt x="633117" y="78812"/>
                  <a:pt x="686386" y="80576"/>
                </a:cubicBezTo>
                <a:cubicBezTo>
                  <a:pt x="739655" y="82340"/>
                  <a:pt x="787280" y="87631"/>
                  <a:pt x="775286" y="89042"/>
                </a:cubicBezTo>
                <a:cubicBezTo>
                  <a:pt x="763292" y="90453"/>
                  <a:pt x="711434" y="93981"/>
                  <a:pt x="614420" y="89042"/>
                </a:cubicBezTo>
                <a:cubicBezTo>
                  <a:pt x="517406" y="84103"/>
                  <a:pt x="297625" y="71051"/>
                  <a:pt x="193203" y="59409"/>
                </a:cubicBezTo>
                <a:cubicBezTo>
                  <a:pt x="88781" y="47767"/>
                  <a:pt x="-34691" y="-3033"/>
                  <a:pt x="9053" y="1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D4F3EBB2-73E8-4E70-BA3C-A03D7ED3643D}"/>
              </a:ext>
            </a:extLst>
          </p:cNvPr>
          <p:cNvSpPr/>
          <p:nvPr/>
        </p:nvSpPr>
        <p:spPr>
          <a:xfrm>
            <a:off x="7522314" y="11264616"/>
            <a:ext cx="507462" cy="224934"/>
          </a:xfrm>
          <a:custGeom>
            <a:avLst/>
            <a:gdLst>
              <a:gd name="connsiteX0" fmla="*/ 449053 w 507462"/>
              <a:gd name="connsiteY0" fmla="*/ 284 h 224934"/>
              <a:gd name="connsiteX1" fmla="*/ 504086 w 507462"/>
              <a:gd name="connsiteY1" fmla="*/ 125167 h 224934"/>
              <a:gd name="connsiteX2" fmla="*/ 402486 w 507462"/>
              <a:gd name="connsiteY2" fmla="*/ 195017 h 224934"/>
              <a:gd name="connsiteX3" fmla="*/ 186586 w 507462"/>
              <a:gd name="connsiteY3" fmla="*/ 222534 h 224934"/>
              <a:gd name="connsiteX4" fmla="*/ 2436 w 507462"/>
              <a:gd name="connsiteY4" fmla="*/ 137867 h 224934"/>
              <a:gd name="connsiteX5" fmla="*/ 322053 w 507462"/>
              <a:gd name="connsiteY5" fmla="*/ 222534 h 224934"/>
              <a:gd name="connsiteX6" fmla="*/ 493503 w 507462"/>
              <a:gd name="connsiteY6" fmla="*/ 163267 h 224934"/>
              <a:gd name="connsiteX7" fmla="*/ 493503 w 507462"/>
              <a:gd name="connsiteY7" fmla="*/ 93417 h 224934"/>
              <a:gd name="connsiteX8" fmla="*/ 449053 w 507462"/>
              <a:gd name="connsiteY8" fmla="*/ 284 h 2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462" h="224934">
                <a:moveTo>
                  <a:pt x="449053" y="284"/>
                </a:moveTo>
                <a:cubicBezTo>
                  <a:pt x="450817" y="5576"/>
                  <a:pt x="511847" y="92712"/>
                  <a:pt x="504086" y="125167"/>
                </a:cubicBezTo>
                <a:cubicBezTo>
                  <a:pt x="496325" y="157623"/>
                  <a:pt x="455403" y="178789"/>
                  <a:pt x="402486" y="195017"/>
                </a:cubicBezTo>
                <a:cubicBezTo>
                  <a:pt x="349569" y="211245"/>
                  <a:pt x="253261" y="232059"/>
                  <a:pt x="186586" y="222534"/>
                </a:cubicBezTo>
                <a:cubicBezTo>
                  <a:pt x="119911" y="213009"/>
                  <a:pt x="-20142" y="137867"/>
                  <a:pt x="2436" y="137867"/>
                </a:cubicBezTo>
                <a:cubicBezTo>
                  <a:pt x="25014" y="137867"/>
                  <a:pt x="240209" y="218301"/>
                  <a:pt x="322053" y="222534"/>
                </a:cubicBezTo>
                <a:cubicBezTo>
                  <a:pt x="403897" y="226767"/>
                  <a:pt x="464928" y="184786"/>
                  <a:pt x="493503" y="163267"/>
                </a:cubicBezTo>
                <a:cubicBezTo>
                  <a:pt x="522078" y="141748"/>
                  <a:pt x="498795" y="121992"/>
                  <a:pt x="493503" y="93417"/>
                </a:cubicBezTo>
                <a:cubicBezTo>
                  <a:pt x="488211" y="64842"/>
                  <a:pt x="447289" y="-5008"/>
                  <a:pt x="449053" y="2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501F10E5-25C7-4091-8F4A-4456FF15A088}"/>
              </a:ext>
            </a:extLst>
          </p:cNvPr>
          <p:cNvSpPr/>
          <p:nvPr/>
        </p:nvSpPr>
        <p:spPr>
          <a:xfrm>
            <a:off x="7175153" y="11338177"/>
            <a:ext cx="397843" cy="119844"/>
          </a:xfrm>
          <a:custGeom>
            <a:avLst/>
            <a:gdLst>
              <a:gd name="connsiteX0" fmla="*/ 2464 w 397843"/>
              <a:gd name="connsiteY0" fmla="*/ 806 h 119844"/>
              <a:gd name="connsiteX1" fmla="*/ 190847 w 397843"/>
              <a:gd name="connsiteY1" fmla="*/ 115106 h 119844"/>
              <a:gd name="connsiteX2" fmla="*/ 389814 w 397843"/>
              <a:gd name="connsiteY2" fmla="*/ 96056 h 119844"/>
              <a:gd name="connsiteX3" fmla="*/ 345364 w 397843"/>
              <a:gd name="connsiteY3" fmla="*/ 77006 h 119844"/>
              <a:gd name="connsiteX4" fmla="*/ 220480 w 397843"/>
              <a:gd name="connsiteY4" fmla="*/ 102406 h 119844"/>
              <a:gd name="connsiteX5" fmla="*/ 91364 w 397843"/>
              <a:gd name="connsiteY5" fmla="*/ 66423 h 119844"/>
              <a:gd name="connsiteX6" fmla="*/ 2464 w 397843"/>
              <a:gd name="connsiteY6" fmla="*/ 806 h 11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843" h="119844">
                <a:moveTo>
                  <a:pt x="2464" y="806"/>
                </a:moveTo>
                <a:cubicBezTo>
                  <a:pt x="19045" y="8920"/>
                  <a:pt x="126289" y="99231"/>
                  <a:pt x="190847" y="115106"/>
                </a:cubicBezTo>
                <a:cubicBezTo>
                  <a:pt x="255405" y="130981"/>
                  <a:pt x="364061" y="102406"/>
                  <a:pt x="389814" y="96056"/>
                </a:cubicBezTo>
                <a:cubicBezTo>
                  <a:pt x="415567" y="89706"/>
                  <a:pt x="373586" y="75948"/>
                  <a:pt x="345364" y="77006"/>
                </a:cubicBezTo>
                <a:cubicBezTo>
                  <a:pt x="317142" y="78064"/>
                  <a:pt x="262813" y="104170"/>
                  <a:pt x="220480" y="102406"/>
                </a:cubicBezTo>
                <a:cubicBezTo>
                  <a:pt x="178147" y="100642"/>
                  <a:pt x="125583" y="84767"/>
                  <a:pt x="91364" y="66423"/>
                </a:cubicBezTo>
                <a:cubicBezTo>
                  <a:pt x="57145" y="48079"/>
                  <a:pt x="-14117" y="-7308"/>
                  <a:pt x="2464" y="8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8DEF947D-F503-46D7-901C-F21E4528BD10}"/>
              </a:ext>
            </a:extLst>
          </p:cNvPr>
          <p:cNvSpPr/>
          <p:nvPr/>
        </p:nvSpPr>
        <p:spPr>
          <a:xfrm>
            <a:off x="7000391" y="11367106"/>
            <a:ext cx="275694" cy="99413"/>
          </a:xfrm>
          <a:custGeom>
            <a:avLst/>
            <a:gdLst>
              <a:gd name="connsiteX0" fmla="*/ 272476 w 275694"/>
              <a:gd name="connsiteY0" fmla="*/ 1511 h 99413"/>
              <a:gd name="connsiteX1" fmla="*/ 62926 w 275694"/>
              <a:gd name="connsiteY1" fmla="*/ 90411 h 99413"/>
              <a:gd name="connsiteX2" fmla="*/ 5776 w 275694"/>
              <a:gd name="connsiteY2" fmla="*/ 90411 h 99413"/>
              <a:gd name="connsiteX3" fmla="*/ 179342 w 275694"/>
              <a:gd name="connsiteY3" fmla="*/ 37494 h 99413"/>
              <a:gd name="connsiteX4" fmla="*/ 272476 w 275694"/>
              <a:gd name="connsiteY4" fmla="*/ 1511 h 9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94" h="99413">
                <a:moveTo>
                  <a:pt x="272476" y="1511"/>
                </a:moveTo>
                <a:cubicBezTo>
                  <a:pt x="253073" y="10331"/>
                  <a:pt x="107376" y="75594"/>
                  <a:pt x="62926" y="90411"/>
                </a:cubicBezTo>
                <a:cubicBezTo>
                  <a:pt x="18476" y="105228"/>
                  <a:pt x="-13627" y="99231"/>
                  <a:pt x="5776" y="90411"/>
                </a:cubicBezTo>
                <a:cubicBezTo>
                  <a:pt x="25179" y="81592"/>
                  <a:pt x="139831" y="50194"/>
                  <a:pt x="179342" y="37494"/>
                </a:cubicBezTo>
                <a:cubicBezTo>
                  <a:pt x="218853" y="24794"/>
                  <a:pt x="291879" y="-7309"/>
                  <a:pt x="272476" y="15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BC3CE201-3943-4637-8D2C-510C3F4A3929}"/>
              </a:ext>
            </a:extLst>
          </p:cNvPr>
          <p:cNvSpPr/>
          <p:nvPr/>
        </p:nvSpPr>
        <p:spPr>
          <a:xfrm>
            <a:off x="7009253" y="11459100"/>
            <a:ext cx="774786" cy="430238"/>
          </a:xfrm>
          <a:custGeom>
            <a:avLst/>
            <a:gdLst>
              <a:gd name="connsiteX0" fmla="*/ 11730 w 774786"/>
              <a:gd name="connsiteY0" fmla="*/ 533 h 430238"/>
              <a:gd name="connsiteX1" fmla="*/ 109097 w 774786"/>
              <a:gd name="connsiteY1" fmla="*/ 108483 h 430238"/>
              <a:gd name="connsiteX2" fmla="*/ 371564 w 774786"/>
              <a:gd name="connsiteY2" fmla="*/ 216433 h 430238"/>
              <a:gd name="connsiteX3" fmla="*/ 587464 w 774786"/>
              <a:gd name="connsiteY3" fmla="*/ 309567 h 430238"/>
              <a:gd name="connsiteX4" fmla="*/ 758914 w 774786"/>
              <a:gd name="connsiteY4" fmla="*/ 373067 h 430238"/>
              <a:gd name="connsiteX5" fmla="*/ 763147 w 774786"/>
              <a:gd name="connsiteY5" fmla="*/ 430217 h 430238"/>
              <a:gd name="connsiteX6" fmla="*/ 722930 w 774786"/>
              <a:gd name="connsiteY6" fmla="*/ 366717 h 430238"/>
              <a:gd name="connsiteX7" fmla="*/ 265730 w 774786"/>
              <a:gd name="connsiteY7" fmla="*/ 197383 h 430238"/>
              <a:gd name="connsiteX8" fmla="*/ 28664 w 774786"/>
              <a:gd name="connsiteY8" fmla="*/ 72500 h 430238"/>
              <a:gd name="connsiteX9" fmla="*/ 11730 w 774786"/>
              <a:gd name="connsiteY9" fmla="*/ 533 h 43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86" h="430238">
                <a:moveTo>
                  <a:pt x="11730" y="533"/>
                </a:moveTo>
                <a:cubicBezTo>
                  <a:pt x="25135" y="6530"/>
                  <a:pt x="49125" y="72500"/>
                  <a:pt x="109097" y="108483"/>
                </a:cubicBezTo>
                <a:cubicBezTo>
                  <a:pt x="169069" y="144466"/>
                  <a:pt x="291836" y="182919"/>
                  <a:pt x="371564" y="216433"/>
                </a:cubicBezTo>
                <a:cubicBezTo>
                  <a:pt x="451292" y="249947"/>
                  <a:pt x="522906" y="283461"/>
                  <a:pt x="587464" y="309567"/>
                </a:cubicBezTo>
                <a:cubicBezTo>
                  <a:pt x="652022" y="335673"/>
                  <a:pt x="729634" y="352959"/>
                  <a:pt x="758914" y="373067"/>
                </a:cubicBezTo>
                <a:cubicBezTo>
                  <a:pt x="788194" y="393175"/>
                  <a:pt x="769144" y="431275"/>
                  <a:pt x="763147" y="430217"/>
                </a:cubicBezTo>
                <a:cubicBezTo>
                  <a:pt x="757150" y="429159"/>
                  <a:pt x="805833" y="405523"/>
                  <a:pt x="722930" y="366717"/>
                </a:cubicBezTo>
                <a:cubicBezTo>
                  <a:pt x="640027" y="327911"/>
                  <a:pt x="381441" y="246419"/>
                  <a:pt x="265730" y="197383"/>
                </a:cubicBezTo>
                <a:cubicBezTo>
                  <a:pt x="150019" y="148347"/>
                  <a:pt x="68881" y="104603"/>
                  <a:pt x="28664" y="72500"/>
                </a:cubicBezTo>
                <a:cubicBezTo>
                  <a:pt x="-11553" y="40397"/>
                  <a:pt x="-1675" y="-5464"/>
                  <a:pt x="11730" y="5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93FAD29B-0E21-4C4F-8AF5-2EAE48F78318}"/>
              </a:ext>
            </a:extLst>
          </p:cNvPr>
          <p:cNvSpPr/>
          <p:nvPr/>
        </p:nvSpPr>
        <p:spPr>
          <a:xfrm>
            <a:off x="6857990" y="11682467"/>
            <a:ext cx="243060" cy="98853"/>
          </a:xfrm>
          <a:custGeom>
            <a:avLst/>
            <a:gdLst>
              <a:gd name="connsiteX0" fmla="*/ 10 w 243060"/>
              <a:gd name="connsiteY0" fmla="*/ 92550 h 98853"/>
              <a:gd name="connsiteX1" fmla="*/ 184160 w 243060"/>
              <a:gd name="connsiteY1" fmla="*/ 92550 h 98853"/>
              <a:gd name="connsiteX2" fmla="*/ 237077 w 243060"/>
              <a:gd name="connsiteY2" fmla="*/ 24816 h 98853"/>
              <a:gd name="connsiteX3" fmla="*/ 234960 w 243060"/>
              <a:gd name="connsiteY3" fmla="*/ 1533 h 98853"/>
              <a:gd name="connsiteX4" fmla="*/ 175693 w 243060"/>
              <a:gd name="connsiteY4" fmla="*/ 62916 h 98853"/>
              <a:gd name="connsiteX5" fmla="*/ 10 w 243060"/>
              <a:gd name="connsiteY5" fmla="*/ 92550 h 9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060" h="98853">
                <a:moveTo>
                  <a:pt x="10" y="92550"/>
                </a:moveTo>
                <a:cubicBezTo>
                  <a:pt x="1421" y="97489"/>
                  <a:pt x="144649" y="103839"/>
                  <a:pt x="184160" y="92550"/>
                </a:cubicBezTo>
                <a:cubicBezTo>
                  <a:pt x="223671" y="81261"/>
                  <a:pt x="228610" y="39985"/>
                  <a:pt x="237077" y="24816"/>
                </a:cubicBezTo>
                <a:cubicBezTo>
                  <a:pt x="245544" y="9646"/>
                  <a:pt x="245191" y="-4817"/>
                  <a:pt x="234960" y="1533"/>
                </a:cubicBezTo>
                <a:cubicBezTo>
                  <a:pt x="224729" y="7883"/>
                  <a:pt x="213087" y="47747"/>
                  <a:pt x="175693" y="62916"/>
                </a:cubicBezTo>
                <a:cubicBezTo>
                  <a:pt x="138299" y="78085"/>
                  <a:pt x="-1401" y="87611"/>
                  <a:pt x="10" y="92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D757AC54-3DBD-44CF-BC1E-CAF4440FF1F9}"/>
              </a:ext>
            </a:extLst>
          </p:cNvPr>
          <p:cNvSpPr/>
          <p:nvPr/>
        </p:nvSpPr>
        <p:spPr>
          <a:xfrm>
            <a:off x="7093653" y="11715686"/>
            <a:ext cx="297747" cy="132664"/>
          </a:xfrm>
          <a:custGeom>
            <a:avLst/>
            <a:gdLst>
              <a:gd name="connsiteX0" fmla="*/ 3530 w 297747"/>
              <a:gd name="connsiteY0" fmla="*/ 64 h 132664"/>
              <a:gd name="connsiteX1" fmla="*/ 242714 w 297747"/>
              <a:gd name="connsiteY1" fmla="*/ 122831 h 132664"/>
              <a:gd name="connsiteX2" fmla="*/ 297747 w 297747"/>
              <a:gd name="connsiteY2" fmla="*/ 124947 h 132664"/>
              <a:gd name="connsiteX3" fmla="*/ 113597 w 297747"/>
              <a:gd name="connsiteY3" fmla="*/ 105897 h 132664"/>
              <a:gd name="connsiteX4" fmla="*/ 3530 w 297747"/>
              <a:gd name="connsiteY4" fmla="*/ 64 h 13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747" h="132664">
                <a:moveTo>
                  <a:pt x="3530" y="64"/>
                </a:moveTo>
                <a:cubicBezTo>
                  <a:pt x="25049" y="2886"/>
                  <a:pt x="193678" y="102017"/>
                  <a:pt x="242714" y="122831"/>
                </a:cubicBezTo>
                <a:cubicBezTo>
                  <a:pt x="291750" y="143645"/>
                  <a:pt x="297747" y="124947"/>
                  <a:pt x="297747" y="124947"/>
                </a:cubicBezTo>
                <a:cubicBezTo>
                  <a:pt x="276228" y="122125"/>
                  <a:pt x="163338" y="124241"/>
                  <a:pt x="113597" y="105897"/>
                </a:cubicBezTo>
                <a:cubicBezTo>
                  <a:pt x="63856" y="87553"/>
                  <a:pt x="-17989" y="-2758"/>
                  <a:pt x="3530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AE00B424-98D7-423F-B3D4-360C2ED3FE93}"/>
              </a:ext>
            </a:extLst>
          </p:cNvPr>
          <p:cNvSpPr/>
          <p:nvPr/>
        </p:nvSpPr>
        <p:spPr>
          <a:xfrm>
            <a:off x="7386425" y="11798292"/>
            <a:ext cx="434114" cy="144001"/>
          </a:xfrm>
          <a:custGeom>
            <a:avLst/>
            <a:gdLst>
              <a:gd name="connsiteX0" fmla="*/ 742 w 434114"/>
              <a:gd name="connsiteY0" fmla="*/ 8 h 144001"/>
              <a:gd name="connsiteX1" fmla="*/ 89642 w 434114"/>
              <a:gd name="connsiteY1" fmla="*/ 116425 h 144001"/>
              <a:gd name="connsiteX2" fmla="*/ 282258 w 434114"/>
              <a:gd name="connsiteY2" fmla="*/ 143941 h 144001"/>
              <a:gd name="connsiteX3" fmla="*/ 428308 w 434114"/>
              <a:gd name="connsiteY3" fmla="*/ 122775 h 144001"/>
              <a:gd name="connsiteX4" fmla="*/ 398675 w 434114"/>
              <a:gd name="connsiteY4" fmla="*/ 88908 h 144001"/>
              <a:gd name="connsiteX5" fmla="*/ 339408 w 434114"/>
              <a:gd name="connsiteY5" fmla="*/ 122775 h 144001"/>
              <a:gd name="connsiteX6" fmla="*/ 134092 w 434114"/>
              <a:gd name="connsiteY6" fmla="*/ 110075 h 144001"/>
              <a:gd name="connsiteX7" fmla="*/ 742 w 434114"/>
              <a:gd name="connsiteY7" fmla="*/ 8 h 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114" h="144001">
                <a:moveTo>
                  <a:pt x="742" y="8"/>
                </a:moveTo>
                <a:cubicBezTo>
                  <a:pt x="-6666" y="1066"/>
                  <a:pt x="42723" y="92436"/>
                  <a:pt x="89642" y="116425"/>
                </a:cubicBezTo>
                <a:cubicBezTo>
                  <a:pt x="136561" y="140414"/>
                  <a:pt x="225814" y="142883"/>
                  <a:pt x="282258" y="143941"/>
                </a:cubicBezTo>
                <a:cubicBezTo>
                  <a:pt x="338702" y="144999"/>
                  <a:pt x="408905" y="131947"/>
                  <a:pt x="428308" y="122775"/>
                </a:cubicBezTo>
                <a:cubicBezTo>
                  <a:pt x="447711" y="113603"/>
                  <a:pt x="413492" y="88908"/>
                  <a:pt x="398675" y="88908"/>
                </a:cubicBezTo>
                <a:cubicBezTo>
                  <a:pt x="383858" y="88908"/>
                  <a:pt x="383505" y="119247"/>
                  <a:pt x="339408" y="122775"/>
                </a:cubicBezTo>
                <a:cubicBezTo>
                  <a:pt x="295311" y="126303"/>
                  <a:pt x="191947" y="127714"/>
                  <a:pt x="134092" y="110075"/>
                </a:cubicBezTo>
                <a:cubicBezTo>
                  <a:pt x="76237" y="92436"/>
                  <a:pt x="8150" y="-1050"/>
                  <a:pt x="742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FAB4F96A-6D1C-44A9-8997-9594344975DA}"/>
              </a:ext>
            </a:extLst>
          </p:cNvPr>
          <p:cNvSpPr/>
          <p:nvPr/>
        </p:nvSpPr>
        <p:spPr>
          <a:xfrm>
            <a:off x="5529707" y="11817295"/>
            <a:ext cx="382143" cy="990794"/>
          </a:xfrm>
          <a:custGeom>
            <a:avLst/>
            <a:gdLst>
              <a:gd name="connsiteX0" fmla="*/ 223393 w 382143"/>
              <a:gd name="connsiteY0" fmla="*/ 55 h 990794"/>
              <a:gd name="connsiteX1" fmla="*/ 382143 w 382143"/>
              <a:gd name="connsiteY1" fmla="*/ 533455 h 990794"/>
              <a:gd name="connsiteX2" fmla="*/ 223393 w 382143"/>
              <a:gd name="connsiteY2" fmla="*/ 825555 h 990794"/>
              <a:gd name="connsiteX3" fmla="*/ 1143 w 382143"/>
              <a:gd name="connsiteY3" fmla="*/ 990655 h 990794"/>
              <a:gd name="connsiteX4" fmla="*/ 324993 w 382143"/>
              <a:gd name="connsiteY4" fmla="*/ 800155 h 990794"/>
              <a:gd name="connsiteX5" fmla="*/ 248793 w 382143"/>
              <a:gd name="connsiteY5" fmla="*/ 501705 h 990794"/>
              <a:gd name="connsiteX6" fmla="*/ 223393 w 382143"/>
              <a:gd name="connsiteY6" fmla="*/ 55 h 99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143" h="990794">
                <a:moveTo>
                  <a:pt x="223393" y="55"/>
                </a:moveTo>
                <a:cubicBezTo>
                  <a:pt x="245618" y="5347"/>
                  <a:pt x="382143" y="395872"/>
                  <a:pt x="382143" y="533455"/>
                </a:cubicBezTo>
                <a:cubicBezTo>
                  <a:pt x="382143" y="671038"/>
                  <a:pt x="286893" y="749355"/>
                  <a:pt x="223393" y="825555"/>
                </a:cubicBezTo>
                <a:cubicBezTo>
                  <a:pt x="159893" y="901755"/>
                  <a:pt x="-15790" y="994888"/>
                  <a:pt x="1143" y="990655"/>
                </a:cubicBezTo>
                <a:cubicBezTo>
                  <a:pt x="18076" y="986422"/>
                  <a:pt x="283718" y="881647"/>
                  <a:pt x="324993" y="800155"/>
                </a:cubicBezTo>
                <a:cubicBezTo>
                  <a:pt x="366268" y="718663"/>
                  <a:pt x="266785" y="633997"/>
                  <a:pt x="248793" y="501705"/>
                </a:cubicBezTo>
                <a:cubicBezTo>
                  <a:pt x="230801" y="369413"/>
                  <a:pt x="201168" y="-5237"/>
                  <a:pt x="223393" y="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94E6AE69-F717-421F-B58A-8190DE0B0466}"/>
              </a:ext>
            </a:extLst>
          </p:cNvPr>
          <p:cNvSpPr/>
          <p:nvPr/>
        </p:nvSpPr>
        <p:spPr>
          <a:xfrm>
            <a:off x="4990926" y="12458668"/>
            <a:ext cx="458846" cy="336659"/>
          </a:xfrm>
          <a:custGeom>
            <a:avLst/>
            <a:gdLst>
              <a:gd name="connsiteX0" fmla="*/ 174 w 458846"/>
              <a:gd name="connsiteY0" fmla="*/ 304832 h 336659"/>
              <a:gd name="connsiteX1" fmla="*/ 343074 w 458846"/>
              <a:gd name="connsiteY1" fmla="*/ 32 h 336659"/>
              <a:gd name="connsiteX2" fmla="*/ 406574 w 458846"/>
              <a:gd name="connsiteY2" fmla="*/ 285782 h 336659"/>
              <a:gd name="connsiteX3" fmla="*/ 324024 w 458846"/>
              <a:gd name="connsiteY3" fmla="*/ 336582 h 336659"/>
              <a:gd name="connsiteX4" fmla="*/ 374824 w 458846"/>
              <a:gd name="connsiteY4" fmla="*/ 292132 h 336659"/>
              <a:gd name="connsiteX5" fmla="*/ 457374 w 458846"/>
              <a:gd name="connsiteY5" fmla="*/ 120682 h 336659"/>
              <a:gd name="connsiteX6" fmla="*/ 298624 w 458846"/>
              <a:gd name="connsiteY6" fmla="*/ 177832 h 336659"/>
              <a:gd name="connsiteX7" fmla="*/ 174 w 458846"/>
              <a:gd name="connsiteY7" fmla="*/ 304832 h 33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46" h="336659">
                <a:moveTo>
                  <a:pt x="174" y="304832"/>
                </a:moveTo>
                <a:cubicBezTo>
                  <a:pt x="7582" y="275199"/>
                  <a:pt x="275341" y="3207"/>
                  <a:pt x="343074" y="32"/>
                </a:cubicBezTo>
                <a:cubicBezTo>
                  <a:pt x="410807" y="-3143"/>
                  <a:pt x="409749" y="229690"/>
                  <a:pt x="406574" y="285782"/>
                </a:cubicBezTo>
                <a:cubicBezTo>
                  <a:pt x="403399" y="341874"/>
                  <a:pt x="329315" y="335524"/>
                  <a:pt x="324024" y="336582"/>
                </a:cubicBezTo>
                <a:cubicBezTo>
                  <a:pt x="318733" y="337640"/>
                  <a:pt x="352599" y="328115"/>
                  <a:pt x="374824" y="292132"/>
                </a:cubicBezTo>
                <a:cubicBezTo>
                  <a:pt x="397049" y="256149"/>
                  <a:pt x="470074" y="139732"/>
                  <a:pt x="457374" y="120682"/>
                </a:cubicBezTo>
                <a:cubicBezTo>
                  <a:pt x="444674" y="101632"/>
                  <a:pt x="373766" y="146082"/>
                  <a:pt x="298624" y="177832"/>
                </a:cubicBezTo>
                <a:cubicBezTo>
                  <a:pt x="223482" y="209582"/>
                  <a:pt x="-7234" y="334465"/>
                  <a:pt x="174" y="3048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01A30536-20BA-4F8C-9384-69DFD3F66B45}"/>
              </a:ext>
            </a:extLst>
          </p:cNvPr>
          <p:cNvSpPr/>
          <p:nvPr/>
        </p:nvSpPr>
        <p:spPr>
          <a:xfrm>
            <a:off x="6908796" y="4053389"/>
            <a:ext cx="301539" cy="147483"/>
          </a:xfrm>
          <a:custGeom>
            <a:avLst/>
            <a:gdLst>
              <a:gd name="connsiteX0" fmla="*/ 266704 w 301539"/>
              <a:gd name="connsiteY0" fmla="*/ 28 h 147483"/>
              <a:gd name="connsiteX1" fmla="*/ 277287 w 301539"/>
              <a:gd name="connsiteY1" fmla="*/ 141844 h 147483"/>
              <a:gd name="connsiteX2" fmla="*/ 220137 w 301539"/>
              <a:gd name="connsiteY2" fmla="*/ 112211 h 147483"/>
              <a:gd name="connsiteX3" fmla="*/ 4 w 301539"/>
              <a:gd name="connsiteY3" fmla="*/ 46594 h 147483"/>
              <a:gd name="connsiteX4" fmla="*/ 226487 w 301539"/>
              <a:gd name="connsiteY4" fmla="*/ 99511 h 147483"/>
              <a:gd name="connsiteX5" fmla="*/ 300571 w 301539"/>
              <a:gd name="connsiteY5" fmla="*/ 129144 h 147483"/>
              <a:gd name="connsiteX6" fmla="*/ 266704 w 301539"/>
              <a:gd name="connsiteY6" fmla="*/ 28 h 14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539" h="147483">
                <a:moveTo>
                  <a:pt x="266704" y="28"/>
                </a:moveTo>
                <a:cubicBezTo>
                  <a:pt x="262823" y="2145"/>
                  <a:pt x="285048" y="123147"/>
                  <a:pt x="277287" y="141844"/>
                </a:cubicBezTo>
                <a:cubicBezTo>
                  <a:pt x="269526" y="160541"/>
                  <a:pt x="266351" y="128086"/>
                  <a:pt x="220137" y="112211"/>
                </a:cubicBezTo>
                <a:cubicBezTo>
                  <a:pt x="173923" y="96336"/>
                  <a:pt x="-1054" y="48711"/>
                  <a:pt x="4" y="46594"/>
                </a:cubicBezTo>
                <a:cubicBezTo>
                  <a:pt x="1062" y="44477"/>
                  <a:pt x="176392" y="85753"/>
                  <a:pt x="226487" y="99511"/>
                </a:cubicBezTo>
                <a:cubicBezTo>
                  <a:pt x="276582" y="113269"/>
                  <a:pt x="293163" y="143255"/>
                  <a:pt x="300571" y="129144"/>
                </a:cubicBezTo>
                <a:cubicBezTo>
                  <a:pt x="307979" y="115033"/>
                  <a:pt x="270585" y="-2089"/>
                  <a:pt x="266704" y="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98100BB1-1B69-4D01-A499-13FD660C0540}"/>
              </a:ext>
            </a:extLst>
          </p:cNvPr>
          <p:cNvSpPr/>
          <p:nvPr/>
        </p:nvSpPr>
        <p:spPr>
          <a:xfrm>
            <a:off x="7758729" y="4023772"/>
            <a:ext cx="141712" cy="40248"/>
          </a:xfrm>
          <a:custGeom>
            <a:avLst/>
            <a:gdLst>
              <a:gd name="connsiteX0" fmla="*/ 971 w 141712"/>
              <a:gd name="connsiteY0" fmla="*/ 11 h 40248"/>
              <a:gd name="connsiteX1" fmla="*/ 115271 w 141712"/>
              <a:gd name="connsiteY1" fmla="*/ 35995 h 40248"/>
              <a:gd name="connsiteX2" fmla="*/ 138554 w 141712"/>
              <a:gd name="connsiteY2" fmla="*/ 35995 h 40248"/>
              <a:gd name="connsiteX3" fmla="*/ 64471 w 141712"/>
              <a:gd name="connsiteY3" fmla="*/ 40228 h 40248"/>
              <a:gd name="connsiteX4" fmla="*/ 971 w 141712"/>
              <a:gd name="connsiteY4" fmla="*/ 11 h 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12" h="40248">
                <a:moveTo>
                  <a:pt x="971" y="11"/>
                </a:moveTo>
                <a:cubicBezTo>
                  <a:pt x="9438" y="-695"/>
                  <a:pt x="92341" y="29998"/>
                  <a:pt x="115271" y="35995"/>
                </a:cubicBezTo>
                <a:cubicBezTo>
                  <a:pt x="138201" y="41992"/>
                  <a:pt x="147021" y="35289"/>
                  <a:pt x="138554" y="35995"/>
                </a:cubicBezTo>
                <a:cubicBezTo>
                  <a:pt x="130087" y="36701"/>
                  <a:pt x="64471" y="40228"/>
                  <a:pt x="64471" y="40228"/>
                </a:cubicBezTo>
                <a:cubicBezTo>
                  <a:pt x="41541" y="41286"/>
                  <a:pt x="-7496" y="717"/>
                  <a:pt x="971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6B7B2C45-5979-4B67-A9F5-548922F0BAB4}"/>
              </a:ext>
            </a:extLst>
          </p:cNvPr>
          <p:cNvSpPr/>
          <p:nvPr/>
        </p:nvSpPr>
        <p:spPr>
          <a:xfrm>
            <a:off x="4186170" y="4025875"/>
            <a:ext cx="502977" cy="541940"/>
          </a:xfrm>
          <a:custGeom>
            <a:avLst/>
            <a:gdLst>
              <a:gd name="connsiteX0" fmla="*/ 500130 w 502977"/>
              <a:gd name="connsiteY0" fmla="*/ 25 h 541940"/>
              <a:gd name="connsiteX1" fmla="*/ 309630 w 502977"/>
              <a:gd name="connsiteY1" fmla="*/ 317525 h 541940"/>
              <a:gd name="connsiteX2" fmla="*/ 597 w 502977"/>
              <a:gd name="connsiteY2" fmla="*/ 541892 h 541940"/>
              <a:gd name="connsiteX3" fmla="*/ 394297 w 502977"/>
              <a:gd name="connsiteY3" fmla="*/ 334458 h 541940"/>
              <a:gd name="connsiteX4" fmla="*/ 500130 w 502977"/>
              <a:gd name="connsiteY4" fmla="*/ 25 h 54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77" h="541940">
                <a:moveTo>
                  <a:pt x="500130" y="25"/>
                </a:moveTo>
                <a:cubicBezTo>
                  <a:pt x="486019" y="-2797"/>
                  <a:pt x="392885" y="227214"/>
                  <a:pt x="309630" y="317525"/>
                </a:cubicBezTo>
                <a:cubicBezTo>
                  <a:pt x="226374" y="407836"/>
                  <a:pt x="-13514" y="539070"/>
                  <a:pt x="597" y="541892"/>
                </a:cubicBezTo>
                <a:cubicBezTo>
                  <a:pt x="14708" y="544714"/>
                  <a:pt x="313158" y="422653"/>
                  <a:pt x="394297" y="334458"/>
                </a:cubicBezTo>
                <a:cubicBezTo>
                  <a:pt x="475436" y="246264"/>
                  <a:pt x="514241" y="2847"/>
                  <a:pt x="500130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4DDCED47-1B1C-426C-8656-AE1C51DA8639}"/>
              </a:ext>
            </a:extLst>
          </p:cNvPr>
          <p:cNvSpPr/>
          <p:nvPr/>
        </p:nvSpPr>
        <p:spPr>
          <a:xfrm>
            <a:off x="282552" y="3966170"/>
            <a:ext cx="2918125" cy="6255953"/>
          </a:xfrm>
          <a:custGeom>
            <a:avLst/>
            <a:gdLst>
              <a:gd name="connsiteX0" fmla="*/ 2730155 w 2918125"/>
              <a:gd name="connsiteY0" fmla="*/ 384449 h 6255953"/>
              <a:gd name="connsiteX1" fmla="*/ 2730155 w 2918125"/>
              <a:gd name="connsiteY1" fmla="*/ 451826 h 6255953"/>
              <a:gd name="connsiteX2" fmla="*/ 2143014 w 2918125"/>
              <a:gd name="connsiteY2" fmla="*/ 1866739 h 6255953"/>
              <a:gd name="connsiteX3" fmla="*/ 1064985 w 2918125"/>
              <a:gd name="connsiteY3" fmla="*/ 4051674 h 6255953"/>
              <a:gd name="connsiteX4" fmla="*/ 304589 w 2918125"/>
              <a:gd name="connsiteY4" fmla="*/ 5168205 h 6255953"/>
              <a:gd name="connsiteX5" fmla="*/ 63957 w 2918125"/>
              <a:gd name="connsiteY5" fmla="*/ 5899725 h 6255953"/>
              <a:gd name="connsiteX6" fmla="*/ 6206 w 2918125"/>
              <a:gd name="connsiteY6" fmla="*/ 6255859 h 6255953"/>
              <a:gd name="connsiteX7" fmla="*/ 179461 w 2918125"/>
              <a:gd name="connsiteY7" fmla="*/ 5870849 h 6255953"/>
              <a:gd name="connsiteX8" fmla="*/ 516345 w 2918125"/>
              <a:gd name="connsiteY8" fmla="*/ 5100828 h 6255953"/>
              <a:gd name="connsiteX9" fmla="*/ 2730155 w 2918125"/>
              <a:gd name="connsiteY9" fmla="*/ 384449 h 625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8125" h="6255953">
                <a:moveTo>
                  <a:pt x="2730155" y="384449"/>
                </a:moveTo>
                <a:cubicBezTo>
                  <a:pt x="3099123" y="-390385"/>
                  <a:pt x="2828012" y="204778"/>
                  <a:pt x="2730155" y="451826"/>
                </a:cubicBezTo>
                <a:cubicBezTo>
                  <a:pt x="2632298" y="698874"/>
                  <a:pt x="2420542" y="1266764"/>
                  <a:pt x="2143014" y="1866739"/>
                </a:cubicBezTo>
                <a:cubicBezTo>
                  <a:pt x="1865486" y="2466714"/>
                  <a:pt x="1371389" y="3501430"/>
                  <a:pt x="1064985" y="4051674"/>
                </a:cubicBezTo>
                <a:cubicBezTo>
                  <a:pt x="758581" y="4601918"/>
                  <a:pt x="471427" y="4860197"/>
                  <a:pt x="304589" y="5168205"/>
                </a:cubicBezTo>
                <a:cubicBezTo>
                  <a:pt x="137751" y="5476214"/>
                  <a:pt x="113687" y="5718449"/>
                  <a:pt x="63957" y="5899725"/>
                </a:cubicBezTo>
                <a:cubicBezTo>
                  <a:pt x="14226" y="6081001"/>
                  <a:pt x="-13045" y="6260672"/>
                  <a:pt x="6206" y="6255859"/>
                </a:cubicBezTo>
                <a:cubicBezTo>
                  <a:pt x="25457" y="6251046"/>
                  <a:pt x="94438" y="6063354"/>
                  <a:pt x="179461" y="5870849"/>
                </a:cubicBezTo>
                <a:cubicBezTo>
                  <a:pt x="264484" y="5678344"/>
                  <a:pt x="86417" y="6013624"/>
                  <a:pt x="516345" y="5100828"/>
                </a:cubicBezTo>
                <a:lnTo>
                  <a:pt x="2730155" y="3844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07C22F7E-E18E-4205-8592-8FF78D709BFC}"/>
              </a:ext>
            </a:extLst>
          </p:cNvPr>
          <p:cNvSpPr/>
          <p:nvPr/>
        </p:nvSpPr>
        <p:spPr>
          <a:xfrm>
            <a:off x="326662" y="7429983"/>
            <a:ext cx="1322158" cy="387963"/>
          </a:xfrm>
          <a:custGeom>
            <a:avLst/>
            <a:gdLst>
              <a:gd name="connsiteX0" fmla="*/ 1300007 w 1322158"/>
              <a:gd name="connsiteY0" fmla="*/ 68097 h 387963"/>
              <a:gd name="connsiteX1" fmla="*/ 1030500 w 1322158"/>
              <a:gd name="connsiteY1" fmla="*/ 87348 h 387963"/>
              <a:gd name="connsiteX2" fmla="*/ 655115 w 1322158"/>
              <a:gd name="connsiteY2" fmla="*/ 260602 h 387963"/>
              <a:gd name="connsiteX3" fmla="*/ 876496 w 1322158"/>
              <a:gd name="connsiteY3" fmla="*/ 58472 h 387963"/>
              <a:gd name="connsiteX4" fmla="*/ 414483 w 1322158"/>
              <a:gd name="connsiteY4" fmla="*/ 337604 h 387963"/>
              <a:gd name="connsiteX5" fmla="*/ 154601 w 1322158"/>
              <a:gd name="connsiteY5" fmla="*/ 356855 h 387963"/>
              <a:gd name="connsiteX6" fmla="*/ 10222 w 1322158"/>
              <a:gd name="connsiteY6" fmla="*/ 10345 h 387963"/>
              <a:gd name="connsiteX7" fmla="*/ 433734 w 1322158"/>
              <a:gd name="connsiteY7" fmla="*/ 87348 h 387963"/>
              <a:gd name="connsiteX8" fmla="*/ 1300007 w 1322158"/>
              <a:gd name="connsiteY8" fmla="*/ 68097 h 38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2158" h="387963">
                <a:moveTo>
                  <a:pt x="1300007" y="68097"/>
                </a:moveTo>
                <a:cubicBezTo>
                  <a:pt x="1399468" y="68097"/>
                  <a:pt x="1137982" y="55264"/>
                  <a:pt x="1030500" y="87348"/>
                </a:cubicBezTo>
                <a:cubicBezTo>
                  <a:pt x="923018" y="119432"/>
                  <a:pt x="680782" y="265415"/>
                  <a:pt x="655115" y="260602"/>
                </a:cubicBezTo>
                <a:cubicBezTo>
                  <a:pt x="629448" y="255789"/>
                  <a:pt x="916601" y="45638"/>
                  <a:pt x="876496" y="58472"/>
                </a:cubicBezTo>
                <a:cubicBezTo>
                  <a:pt x="836391" y="71306"/>
                  <a:pt x="534799" y="287873"/>
                  <a:pt x="414483" y="337604"/>
                </a:cubicBezTo>
                <a:cubicBezTo>
                  <a:pt x="294167" y="387335"/>
                  <a:pt x="221978" y="411398"/>
                  <a:pt x="154601" y="356855"/>
                </a:cubicBezTo>
                <a:cubicBezTo>
                  <a:pt x="87224" y="302312"/>
                  <a:pt x="-36300" y="55263"/>
                  <a:pt x="10222" y="10345"/>
                </a:cubicBezTo>
                <a:cubicBezTo>
                  <a:pt x="56744" y="-34573"/>
                  <a:pt x="220374" y="80931"/>
                  <a:pt x="433734" y="87348"/>
                </a:cubicBezTo>
                <a:lnTo>
                  <a:pt x="1300007" y="680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8D42104C-0E77-49FE-8488-2DB4085EE2E8}"/>
              </a:ext>
            </a:extLst>
          </p:cNvPr>
          <p:cNvSpPr/>
          <p:nvPr/>
        </p:nvSpPr>
        <p:spPr>
          <a:xfrm>
            <a:off x="5688188" y="6848234"/>
            <a:ext cx="693726" cy="2964618"/>
          </a:xfrm>
          <a:custGeom>
            <a:avLst/>
            <a:gdLst>
              <a:gd name="connsiteX0" fmla="*/ 654860 w 693726"/>
              <a:gd name="connsiteY0" fmla="*/ 187833 h 2964618"/>
              <a:gd name="connsiteX1" fmla="*/ 587484 w 693726"/>
              <a:gd name="connsiteY1" fmla="*/ 226334 h 2964618"/>
              <a:gd name="connsiteX2" fmla="*/ 96595 w 693726"/>
              <a:gd name="connsiteY2" fmla="*/ 2161012 h 2964618"/>
              <a:gd name="connsiteX3" fmla="*/ 343 w 693726"/>
              <a:gd name="connsiteY3" fmla="*/ 2950284 h 2964618"/>
              <a:gd name="connsiteX4" fmla="*/ 106220 w 693726"/>
              <a:gd name="connsiteY4" fmla="*/ 1564246 h 2964618"/>
              <a:gd name="connsiteX5" fmla="*/ 654860 w 693726"/>
              <a:gd name="connsiteY5" fmla="*/ 187833 h 296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726" h="2964618">
                <a:moveTo>
                  <a:pt x="654860" y="187833"/>
                </a:moveTo>
                <a:cubicBezTo>
                  <a:pt x="735071" y="-35152"/>
                  <a:pt x="680528" y="-102529"/>
                  <a:pt x="587484" y="226334"/>
                </a:cubicBezTo>
                <a:cubicBezTo>
                  <a:pt x="494440" y="555197"/>
                  <a:pt x="194452" y="1707020"/>
                  <a:pt x="96595" y="2161012"/>
                </a:cubicBezTo>
                <a:cubicBezTo>
                  <a:pt x="-1262" y="2615004"/>
                  <a:pt x="-1261" y="3049745"/>
                  <a:pt x="343" y="2950284"/>
                </a:cubicBezTo>
                <a:cubicBezTo>
                  <a:pt x="1947" y="2850823"/>
                  <a:pt x="342" y="2029467"/>
                  <a:pt x="106220" y="1564246"/>
                </a:cubicBezTo>
                <a:cubicBezTo>
                  <a:pt x="212098" y="1099025"/>
                  <a:pt x="574649" y="410818"/>
                  <a:pt x="654860" y="1878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AED8A37B-6280-4D28-975E-5EB1D8DBA1D9}"/>
              </a:ext>
            </a:extLst>
          </p:cNvPr>
          <p:cNvSpPr/>
          <p:nvPr/>
        </p:nvSpPr>
        <p:spPr>
          <a:xfrm>
            <a:off x="5128103" y="6948289"/>
            <a:ext cx="515480" cy="3451001"/>
          </a:xfrm>
          <a:custGeom>
            <a:avLst/>
            <a:gdLst>
              <a:gd name="connsiteX0" fmla="*/ 512301 w 515480"/>
              <a:gd name="connsiteY0" fmla="*/ 1151 h 3451001"/>
              <a:gd name="connsiteX1" fmla="*/ 108040 w 515480"/>
              <a:gd name="connsiteY1" fmla="*/ 1675947 h 3451001"/>
              <a:gd name="connsiteX2" fmla="*/ 2162 w 515480"/>
              <a:gd name="connsiteY2" fmla="*/ 2628848 h 3451001"/>
              <a:gd name="connsiteX3" fmla="*/ 175417 w 515480"/>
              <a:gd name="connsiteY3" fmla="*/ 3437370 h 3451001"/>
              <a:gd name="connsiteX4" fmla="*/ 290920 w 515480"/>
              <a:gd name="connsiteY4" fmla="*/ 1945454 h 3451001"/>
              <a:gd name="connsiteX5" fmla="*/ 512301 w 515480"/>
              <a:gd name="connsiteY5" fmla="*/ 1151 h 34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480" h="3451001">
                <a:moveTo>
                  <a:pt x="512301" y="1151"/>
                </a:moveTo>
                <a:cubicBezTo>
                  <a:pt x="481821" y="-43767"/>
                  <a:pt x="193063" y="1237998"/>
                  <a:pt x="108040" y="1675947"/>
                </a:cubicBezTo>
                <a:cubicBezTo>
                  <a:pt x="23017" y="2113896"/>
                  <a:pt x="-9067" y="2335278"/>
                  <a:pt x="2162" y="2628848"/>
                </a:cubicBezTo>
                <a:cubicBezTo>
                  <a:pt x="13391" y="2922418"/>
                  <a:pt x="127291" y="3551269"/>
                  <a:pt x="175417" y="3437370"/>
                </a:cubicBezTo>
                <a:cubicBezTo>
                  <a:pt x="223543" y="3323471"/>
                  <a:pt x="236377" y="2518157"/>
                  <a:pt x="290920" y="1945454"/>
                </a:cubicBezTo>
                <a:cubicBezTo>
                  <a:pt x="345463" y="1372751"/>
                  <a:pt x="542781" y="46069"/>
                  <a:pt x="512301" y="1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BC4C1CED-8967-4E6A-90FD-E53388F8C2EE}"/>
              </a:ext>
            </a:extLst>
          </p:cNvPr>
          <p:cNvSpPr/>
          <p:nvPr/>
        </p:nvSpPr>
        <p:spPr>
          <a:xfrm>
            <a:off x="5894150" y="9696267"/>
            <a:ext cx="1074228" cy="373594"/>
          </a:xfrm>
          <a:custGeom>
            <a:avLst/>
            <a:gdLst>
              <a:gd name="connsiteX0" fmla="*/ 57917 w 1074228"/>
              <a:gd name="connsiteY0" fmla="*/ 353666 h 373594"/>
              <a:gd name="connsiteX1" fmla="*/ 91783 w 1074228"/>
              <a:gd name="connsiteY1" fmla="*/ 311333 h 373594"/>
              <a:gd name="connsiteX2" fmla="*/ 692917 w 1074228"/>
              <a:gd name="connsiteY2" fmla="*/ 82733 h 373594"/>
              <a:gd name="connsiteX3" fmla="*/ 1073917 w 1074228"/>
              <a:gd name="connsiteY3" fmla="*/ 15000 h 373594"/>
              <a:gd name="connsiteX4" fmla="*/ 633650 w 1074228"/>
              <a:gd name="connsiteY4" fmla="*/ 31933 h 373594"/>
              <a:gd name="connsiteX5" fmla="*/ 57917 w 1074228"/>
              <a:gd name="connsiteY5" fmla="*/ 353666 h 3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228" h="373594">
                <a:moveTo>
                  <a:pt x="57917" y="353666"/>
                </a:moveTo>
                <a:cubicBezTo>
                  <a:pt x="-32394" y="400233"/>
                  <a:pt x="-14050" y="356488"/>
                  <a:pt x="91783" y="311333"/>
                </a:cubicBezTo>
                <a:cubicBezTo>
                  <a:pt x="197616" y="266178"/>
                  <a:pt x="529228" y="132122"/>
                  <a:pt x="692917" y="82733"/>
                </a:cubicBezTo>
                <a:cubicBezTo>
                  <a:pt x="856606" y="33344"/>
                  <a:pt x="1083795" y="23466"/>
                  <a:pt x="1073917" y="15000"/>
                </a:cubicBezTo>
                <a:cubicBezTo>
                  <a:pt x="1064039" y="6534"/>
                  <a:pt x="798750" y="-21689"/>
                  <a:pt x="633650" y="31933"/>
                </a:cubicBezTo>
                <a:cubicBezTo>
                  <a:pt x="468550" y="85555"/>
                  <a:pt x="148228" y="307099"/>
                  <a:pt x="57917" y="3536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B26618A8-8847-49D5-A144-9AF2603FE4CF}"/>
              </a:ext>
            </a:extLst>
          </p:cNvPr>
          <p:cNvSpPr/>
          <p:nvPr/>
        </p:nvSpPr>
        <p:spPr>
          <a:xfrm>
            <a:off x="7337429" y="11920213"/>
            <a:ext cx="263595" cy="744163"/>
          </a:xfrm>
          <a:custGeom>
            <a:avLst/>
            <a:gdLst>
              <a:gd name="connsiteX0" fmla="*/ 257171 w 263595"/>
              <a:gd name="connsiteY0" fmla="*/ 737454 h 744163"/>
              <a:gd name="connsiteX1" fmla="*/ 180971 w 263595"/>
              <a:gd name="connsiteY1" fmla="*/ 610454 h 744163"/>
              <a:gd name="connsiteX2" fmla="*/ 62438 w 263595"/>
              <a:gd name="connsiteY2" fmla="*/ 854 h 744163"/>
              <a:gd name="connsiteX3" fmla="*/ 11638 w 263595"/>
              <a:gd name="connsiteY3" fmla="*/ 483454 h 744163"/>
              <a:gd name="connsiteX4" fmla="*/ 257171 w 263595"/>
              <a:gd name="connsiteY4" fmla="*/ 737454 h 74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95" h="744163">
                <a:moveTo>
                  <a:pt x="257171" y="737454"/>
                </a:moveTo>
                <a:cubicBezTo>
                  <a:pt x="285393" y="758621"/>
                  <a:pt x="213426" y="733221"/>
                  <a:pt x="180971" y="610454"/>
                </a:cubicBezTo>
                <a:cubicBezTo>
                  <a:pt x="148516" y="487687"/>
                  <a:pt x="90660" y="22021"/>
                  <a:pt x="62438" y="854"/>
                </a:cubicBezTo>
                <a:cubicBezTo>
                  <a:pt x="34216" y="-20313"/>
                  <a:pt x="-25051" y="357865"/>
                  <a:pt x="11638" y="483454"/>
                </a:cubicBezTo>
                <a:cubicBezTo>
                  <a:pt x="48327" y="609043"/>
                  <a:pt x="228949" y="716287"/>
                  <a:pt x="257171" y="7374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1ADEE9CF-4C40-4FE1-998A-84F99336F889}"/>
              </a:ext>
            </a:extLst>
          </p:cNvPr>
          <p:cNvSpPr/>
          <p:nvPr/>
        </p:nvSpPr>
        <p:spPr>
          <a:xfrm>
            <a:off x="7025268" y="10336837"/>
            <a:ext cx="122482" cy="314660"/>
          </a:xfrm>
          <a:custGeom>
            <a:avLst/>
            <a:gdLst>
              <a:gd name="connsiteX0" fmla="*/ 69799 w 122482"/>
              <a:gd name="connsiteY0" fmla="*/ 963 h 314660"/>
              <a:gd name="connsiteX1" fmla="*/ 120599 w 122482"/>
              <a:gd name="connsiteY1" fmla="*/ 305763 h 314660"/>
              <a:gd name="connsiteX2" fmla="*/ 2065 w 122482"/>
              <a:gd name="connsiteY2" fmla="*/ 212630 h 314660"/>
              <a:gd name="connsiteX3" fmla="*/ 69799 w 122482"/>
              <a:gd name="connsiteY3" fmla="*/ 963 h 31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82" h="314660">
                <a:moveTo>
                  <a:pt x="69799" y="963"/>
                </a:moveTo>
                <a:cubicBezTo>
                  <a:pt x="89555" y="16485"/>
                  <a:pt x="131888" y="270485"/>
                  <a:pt x="120599" y="305763"/>
                </a:cubicBezTo>
                <a:cubicBezTo>
                  <a:pt x="109310" y="341041"/>
                  <a:pt x="16176" y="263430"/>
                  <a:pt x="2065" y="212630"/>
                </a:cubicBezTo>
                <a:cubicBezTo>
                  <a:pt x="-12046" y="161830"/>
                  <a:pt x="50043" y="-14559"/>
                  <a:pt x="69799" y="9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6447927B-C755-45F4-81C6-9B187E1CE148}"/>
              </a:ext>
            </a:extLst>
          </p:cNvPr>
          <p:cNvSpPr/>
          <p:nvPr/>
        </p:nvSpPr>
        <p:spPr>
          <a:xfrm>
            <a:off x="7222067" y="11403425"/>
            <a:ext cx="122287" cy="269593"/>
          </a:xfrm>
          <a:custGeom>
            <a:avLst/>
            <a:gdLst>
              <a:gd name="connsiteX0" fmla="*/ 0 w 122287"/>
              <a:gd name="connsiteY0" fmla="*/ 1175 h 269593"/>
              <a:gd name="connsiteX1" fmla="*/ 110066 w 122287"/>
              <a:gd name="connsiteY1" fmla="*/ 263642 h 269593"/>
              <a:gd name="connsiteX2" fmla="*/ 110066 w 122287"/>
              <a:gd name="connsiteY2" fmla="*/ 170508 h 269593"/>
              <a:gd name="connsiteX3" fmla="*/ 0 w 122287"/>
              <a:gd name="connsiteY3" fmla="*/ 1175 h 26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87" h="269593">
                <a:moveTo>
                  <a:pt x="0" y="1175"/>
                </a:moveTo>
                <a:cubicBezTo>
                  <a:pt x="0" y="16697"/>
                  <a:pt x="91722" y="235420"/>
                  <a:pt x="110066" y="263642"/>
                </a:cubicBezTo>
                <a:cubicBezTo>
                  <a:pt x="128410" y="291864"/>
                  <a:pt x="124177" y="212841"/>
                  <a:pt x="110066" y="170508"/>
                </a:cubicBezTo>
                <a:cubicBezTo>
                  <a:pt x="95955" y="128175"/>
                  <a:pt x="0" y="-14347"/>
                  <a:pt x="0" y="11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204E571D-FBDC-4780-B91D-18FB68A33E05}"/>
              </a:ext>
            </a:extLst>
          </p:cNvPr>
          <p:cNvSpPr/>
          <p:nvPr/>
        </p:nvSpPr>
        <p:spPr>
          <a:xfrm>
            <a:off x="7187363" y="10895493"/>
            <a:ext cx="70785" cy="316118"/>
          </a:xfrm>
          <a:custGeom>
            <a:avLst/>
            <a:gdLst>
              <a:gd name="connsiteX0" fmla="*/ 2954 w 70785"/>
              <a:gd name="connsiteY0" fmla="*/ 1107 h 316118"/>
              <a:gd name="connsiteX1" fmla="*/ 70687 w 70785"/>
              <a:gd name="connsiteY1" fmla="*/ 308024 h 316118"/>
              <a:gd name="connsiteX2" fmla="*/ 17770 w 70785"/>
              <a:gd name="connsiteY2" fmla="*/ 208540 h 316118"/>
              <a:gd name="connsiteX3" fmla="*/ 2954 w 70785"/>
              <a:gd name="connsiteY3" fmla="*/ 1107 h 31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5" h="316118">
                <a:moveTo>
                  <a:pt x="2954" y="1107"/>
                </a:moveTo>
                <a:cubicBezTo>
                  <a:pt x="11773" y="17688"/>
                  <a:pt x="68218" y="273452"/>
                  <a:pt x="70687" y="308024"/>
                </a:cubicBezTo>
                <a:cubicBezTo>
                  <a:pt x="73156" y="342596"/>
                  <a:pt x="28706" y="258282"/>
                  <a:pt x="17770" y="208540"/>
                </a:cubicBezTo>
                <a:cubicBezTo>
                  <a:pt x="6834" y="158798"/>
                  <a:pt x="-5865" y="-15474"/>
                  <a:pt x="2954" y="11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20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B4CDC7-6E45-4AA6-8827-184292A5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" y="-563030"/>
            <a:ext cx="8281035" cy="2474384"/>
          </a:xfrm>
        </p:spPr>
        <p:txBody>
          <a:bodyPr/>
          <a:lstStyle/>
          <a:p>
            <a:r>
              <a:rPr lang="ja-JP" altLang="en-US" b="1" i="0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三代目大谷鬼次の江戸兵衛</a:t>
            </a:r>
            <a:endParaRPr kumimoji="1" lang="ja-JP" altLang="en-US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F17DA37-0977-49D4-9352-946C12A77400}"/>
              </a:ext>
            </a:extLst>
          </p:cNvPr>
          <p:cNvGrpSpPr/>
          <p:nvPr/>
        </p:nvGrpSpPr>
        <p:grpSpPr>
          <a:xfrm>
            <a:off x="6121997" y="2046957"/>
            <a:ext cx="972113" cy="3024468"/>
            <a:chOff x="6121997" y="2046957"/>
            <a:chExt cx="972113" cy="3024468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983D8197-1813-4B7F-8902-3FCC668C1F94}"/>
                </a:ext>
              </a:extLst>
            </p:cNvPr>
            <p:cNvSpPr/>
            <p:nvPr/>
          </p:nvSpPr>
          <p:spPr>
            <a:xfrm>
              <a:off x="6121997" y="2224235"/>
              <a:ext cx="972113" cy="128174"/>
            </a:xfrm>
            <a:custGeom>
              <a:avLst/>
              <a:gdLst>
                <a:gd name="connsiteX0" fmla="*/ 37503 w 972113"/>
                <a:gd name="connsiteY0" fmla="*/ 34248 h 128174"/>
                <a:gd name="connsiteX1" fmla="*/ 143336 w 972113"/>
                <a:gd name="connsiteY1" fmla="*/ 112565 h 128174"/>
                <a:gd name="connsiteX2" fmla="*/ 810086 w 972113"/>
                <a:gd name="connsiteY2" fmla="*/ 127382 h 128174"/>
                <a:gd name="connsiteX3" fmla="*/ 968836 w 972113"/>
                <a:gd name="connsiteY3" fmla="*/ 114682 h 128174"/>
                <a:gd name="connsiteX4" fmla="*/ 909570 w 972113"/>
                <a:gd name="connsiteY4" fmla="*/ 21548 h 128174"/>
                <a:gd name="connsiteX5" fmla="*/ 816436 w 972113"/>
                <a:gd name="connsiteY5" fmla="*/ 382 h 128174"/>
                <a:gd name="connsiteX6" fmla="*/ 884170 w 972113"/>
                <a:gd name="connsiteY6" fmla="*/ 32132 h 128174"/>
                <a:gd name="connsiteX7" fmla="*/ 729653 w 972113"/>
                <a:gd name="connsiteY7" fmla="*/ 23665 h 128174"/>
                <a:gd name="connsiteX8" fmla="*/ 632286 w 972113"/>
                <a:gd name="connsiteY8" fmla="*/ 68115 h 128174"/>
                <a:gd name="connsiteX9" fmla="*/ 37503 w 972113"/>
                <a:gd name="connsiteY9" fmla="*/ 34248 h 12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2113" h="128174">
                  <a:moveTo>
                    <a:pt x="37503" y="34248"/>
                  </a:moveTo>
                  <a:cubicBezTo>
                    <a:pt x="-43989" y="41656"/>
                    <a:pt x="14572" y="97043"/>
                    <a:pt x="143336" y="112565"/>
                  </a:cubicBezTo>
                  <a:cubicBezTo>
                    <a:pt x="272100" y="128087"/>
                    <a:pt x="672503" y="127029"/>
                    <a:pt x="810086" y="127382"/>
                  </a:cubicBezTo>
                  <a:cubicBezTo>
                    <a:pt x="947669" y="127735"/>
                    <a:pt x="952255" y="132321"/>
                    <a:pt x="968836" y="114682"/>
                  </a:cubicBezTo>
                  <a:cubicBezTo>
                    <a:pt x="985417" y="97043"/>
                    <a:pt x="934970" y="40598"/>
                    <a:pt x="909570" y="21548"/>
                  </a:cubicBezTo>
                  <a:cubicBezTo>
                    <a:pt x="884170" y="2498"/>
                    <a:pt x="820669" y="-1382"/>
                    <a:pt x="816436" y="382"/>
                  </a:cubicBezTo>
                  <a:cubicBezTo>
                    <a:pt x="812203" y="2146"/>
                    <a:pt x="898634" y="28252"/>
                    <a:pt x="884170" y="32132"/>
                  </a:cubicBezTo>
                  <a:cubicBezTo>
                    <a:pt x="869706" y="36012"/>
                    <a:pt x="771634" y="17668"/>
                    <a:pt x="729653" y="23665"/>
                  </a:cubicBezTo>
                  <a:cubicBezTo>
                    <a:pt x="687672" y="29662"/>
                    <a:pt x="746586" y="65998"/>
                    <a:pt x="632286" y="68115"/>
                  </a:cubicBezTo>
                  <a:cubicBezTo>
                    <a:pt x="517986" y="70232"/>
                    <a:pt x="118995" y="26840"/>
                    <a:pt x="37503" y="34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8CB14C1-988B-48C3-91EC-4A4CBFB36FBB}"/>
                </a:ext>
              </a:extLst>
            </p:cNvPr>
            <p:cNvSpPr/>
            <p:nvPr/>
          </p:nvSpPr>
          <p:spPr>
            <a:xfrm>
              <a:off x="6313812" y="2046957"/>
              <a:ext cx="650860" cy="831083"/>
            </a:xfrm>
            <a:custGeom>
              <a:avLst/>
              <a:gdLst>
                <a:gd name="connsiteX0" fmla="*/ 226688 w 650860"/>
                <a:gd name="connsiteY0" fmla="*/ 1976 h 831083"/>
                <a:gd name="connsiteX1" fmla="*/ 298655 w 650860"/>
                <a:gd name="connsiteY1" fmla="*/ 179776 h 831083"/>
                <a:gd name="connsiteX2" fmla="*/ 207638 w 650860"/>
                <a:gd name="connsiteY2" fmla="*/ 414726 h 831083"/>
                <a:gd name="connsiteX3" fmla="*/ 65821 w 650860"/>
                <a:gd name="connsiteY3" fmla="*/ 588293 h 831083"/>
                <a:gd name="connsiteX4" fmla="*/ 205 w 650860"/>
                <a:gd name="connsiteY4" fmla="*/ 556543 h 831083"/>
                <a:gd name="connsiteX5" fmla="*/ 84871 w 650860"/>
                <a:gd name="connsiteY5" fmla="*/ 535376 h 831083"/>
                <a:gd name="connsiteX6" fmla="*/ 167421 w 650860"/>
                <a:gd name="connsiteY6" fmla="*/ 520560 h 831083"/>
                <a:gd name="connsiteX7" fmla="*/ 404488 w 650860"/>
                <a:gd name="connsiteY7" fmla="*/ 533260 h 831083"/>
                <a:gd name="connsiteX8" fmla="*/ 639438 w 650860"/>
                <a:gd name="connsiteY8" fmla="*/ 717410 h 831083"/>
                <a:gd name="connsiteX9" fmla="*/ 607688 w 650860"/>
                <a:gd name="connsiteY9" fmla="*/ 819010 h 831083"/>
                <a:gd name="connsiteX10" fmla="*/ 550538 w 650860"/>
                <a:gd name="connsiteY10" fmla="*/ 812660 h 831083"/>
                <a:gd name="connsiteX11" fmla="*/ 417188 w 650860"/>
                <a:gd name="connsiteY11" fmla="*/ 670843 h 831083"/>
                <a:gd name="connsiteX12" fmla="*/ 175888 w 650860"/>
                <a:gd name="connsiteY12" fmla="*/ 569243 h 831083"/>
                <a:gd name="connsiteX13" fmla="*/ 150488 w 650860"/>
                <a:gd name="connsiteY13" fmla="*/ 382976 h 831083"/>
                <a:gd name="connsiteX14" fmla="*/ 192821 w 650860"/>
                <a:gd name="connsiteY14" fmla="*/ 253860 h 831083"/>
                <a:gd name="connsiteX15" fmla="*/ 241505 w 650860"/>
                <a:gd name="connsiteY15" fmla="*/ 92993 h 831083"/>
                <a:gd name="connsiteX16" fmla="*/ 226688 w 650860"/>
                <a:gd name="connsiteY16" fmla="*/ 1976 h 83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0860" h="831083">
                  <a:moveTo>
                    <a:pt x="226688" y="1976"/>
                  </a:moveTo>
                  <a:cubicBezTo>
                    <a:pt x="236213" y="16440"/>
                    <a:pt x="301830" y="110984"/>
                    <a:pt x="298655" y="179776"/>
                  </a:cubicBezTo>
                  <a:cubicBezTo>
                    <a:pt x="295480" y="248568"/>
                    <a:pt x="246444" y="346640"/>
                    <a:pt x="207638" y="414726"/>
                  </a:cubicBezTo>
                  <a:cubicBezTo>
                    <a:pt x="168832" y="482812"/>
                    <a:pt x="100393" y="564657"/>
                    <a:pt x="65821" y="588293"/>
                  </a:cubicBezTo>
                  <a:cubicBezTo>
                    <a:pt x="31249" y="611929"/>
                    <a:pt x="-2970" y="565363"/>
                    <a:pt x="205" y="556543"/>
                  </a:cubicBezTo>
                  <a:cubicBezTo>
                    <a:pt x="3380" y="547724"/>
                    <a:pt x="57002" y="541373"/>
                    <a:pt x="84871" y="535376"/>
                  </a:cubicBezTo>
                  <a:cubicBezTo>
                    <a:pt x="112740" y="529379"/>
                    <a:pt x="114152" y="520913"/>
                    <a:pt x="167421" y="520560"/>
                  </a:cubicBezTo>
                  <a:cubicBezTo>
                    <a:pt x="220690" y="520207"/>
                    <a:pt x="325819" y="500452"/>
                    <a:pt x="404488" y="533260"/>
                  </a:cubicBezTo>
                  <a:cubicBezTo>
                    <a:pt x="483157" y="566068"/>
                    <a:pt x="605571" y="669785"/>
                    <a:pt x="639438" y="717410"/>
                  </a:cubicBezTo>
                  <a:cubicBezTo>
                    <a:pt x="673305" y="765035"/>
                    <a:pt x="622505" y="803135"/>
                    <a:pt x="607688" y="819010"/>
                  </a:cubicBezTo>
                  <a:cubicBezTo>
                    <a:pt x="592871" y="834885"/>
                    <a:pt x="582288" y="837354"/>
                    <a:pt x="550538" y="812660"/>
                  </a:cubicBezTo>
                  <a:cubicBezTo>
                    <a:pt x="518788" y="787966"/>
                    <a:pt x="479630" y="711412"/>
                    <a:pt x="417188" y="670843"/>
                  </a:cubicBezTo>
                  <a:cubicBezTo>
                    <a:pt x="354746" y="630274"/>
                    <a:pt x="220338" y="617221"/>
                    <a:pt x="175888" y="569243"/>
                  </a:cubicBezTo>
                  <a:cubicBezTo>
                    <a:pt x="131438" y="521265"/>
                    <a:pt x="147666" y="435540"/>
                    <a:pt x="150488" y="382976"/>
                  </a:cubicBezTo>
                  <a:cubicBezTo>
                    <a:pt x="153310" y="330412"/>
                    <a:pt x="177651" y="302191"/>
                    <a:pt x="192821" y="253860"/>
                  </a:cubicBezTo>
                  <a:cubicBezTo>
                    <a:pt x="207990" y="205530"/>
                    <a:pt x="233391" y="130035"/>
                    <a:pt x="241505" y="92993"/>
                  </a:cubicBezTo>
                  <a:cubicBezTo>
                    <a:pt x="249619" y="55951"/>
                    <a:pt x="217163" y="-12488"/>
                    <a:pt x="226688" y="19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293104A0-7B95-4098-9331-8ADC492DD35C}"/>
                </a:ext>
              </a:extLst>
            </p:cNvPr>
            <p:cNvSpPr/>
            <p:nvPr/>
          </p:nvSpPr>
          <p:spPr>
            <a:xfrm>
              <a:off x="6210012" y="2287919"/>
              <a:ext cx="631065" cy="606903"/>
            </a:xfrm>
            <a:custGeom>
              <a:avLst/>
              <a:gdLst>
                <a:gd name="connsiteX0" fmla="*/ 631055 w 631065"/>
                <a:gd name="connsiteY0" fmla="*/ 34064 h 606903"/>
                <a:gd name="connsiteX1" fmla="*/ 514638 w 631065"/>
                <a:gd name="connsiteY1" fmla="*/ 353681 h 606903"/>
                <a:gd name="connsiteX2" fmla="*/ 292388 w 631065"/>
                <a:gd name="connsiteY2" fmla="*/ 561114 h 606903"/>
                <a:gd name="connsiteX3" fmla="*/ 288 w 631065"/>
                <a:gd name="connsiteY3" fmla="*/ 605564 h 606903"/>
                <a:gd name="connsiteX4" fmla="*/ 241588 w 631065"/>
                <a:gd name="connsiteY4" fmla="*/ 531481 h 606903"/>
                <a:gd name="connsiteX5" fmla="*/ 417271 w 631065"/>
                <a:gd name="connsiteY5" fmla="*/ 315581 h 606903"/>
                <a:gd name="connsiteX6" fmla="*/ 520988 w 631065"/>
                <a:gd name="connsiteY6" fmla="*/ 40414 h 606903"/>
                <a:gd name="connsiteX7" fmla="*/ 631055 w 631065"/>
                <a:gd name="connsiteY7" fmla="*/ 34064 h 60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065" h="606903">
                  <a:moveTo>
                    <a:pt x="631055" y="34064"/>
                  </a:moveTo>
                  <a:cubicBezTo>
                    <a:pt x="629997" y="86275"/>
                    <a:pt x="571082" y="265839"/>
                    <a:pt x="514638" y="353681"/>
                  </a:cubicBezTo>
                  <a:cubicBezTo>
                    <a:pt x="458194" y="441523"/>
                    <a:pt x="378113" y="519134"/>
                    <a:pt x="292388" y="561114"/>
                  </a:cubicBezTo>
                  <a:cubicBezTo>
                    <a:pt x="206663" y="603094"/>
                    <a:pt x="8755" y="610503"/>
                    <a:pt x="288" y="605564"/>
                  </a:cubicBezTo>
                  <a:cubicBezTo>
                    <a:pt x="-8179" y="600625"/>
                    <a:pt x="172091" y="579811"/>
                    <a:pt x="241588" y="531481"/>
                  </a:cubicBezTo>
                  <a:cubicBezTo>
                    <a:pt x="311085" y="483151"/>
                    <a:pt x="370704" y="397426"/>
                    <a:pt x="417271" y="315581"/>
                  </a:cubicBezTo>
                  <a:cubicBezTo>
                    <a:pt x="463838" y="233737"/>
                    <a:pt x="486416" y="86628"/>
                    <a:pt x="520988" y="40414"/>
                  </a:cubicBezTo>
                  <a:cubicBezTo>
                    <a:pt x="555560" y="-5800"/>
                    <a:pt x="632113" y="-18147"/>
                    <a:pt x="631055" y="340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77535FA-ABE8-4FAF-A78D-C7866A7CA394}"/>
                </a:ext>
              </a:extLst>
            </p:cNvPr>
            <p:cNvSpPr/>
            <p:nvPr/>
          </p:nvSpPr>
          <p:spPr>
            <a:xfrm>
              <a:off x="6279857" y="2950608"/>
              <a:ext cx="618913" cy="315224"/>
            </a:xfrm>
            <a:custGeom>
              <a:avLst/>
              <a:gdLst>
                <a:gd name="connsiteX0" fmla="*/ 293 w 618913"/>
                <a:gd name="connsiteY0" fmla="*/ 50825 h 315224"/>
                <a:gd name="connsiteX1" fmla="*/ 171743 w 618913"/>
                <a:gd name="connsiteY1" fmla="*/ 110092 h 315224"/>
                <a:gd name="connsiteX2" fmla="*/ 478660 w 618913"/>
                <a:gd name="connsiteY2" fmla="*/ 122792 h 315224"/>
                <a:gd name="connsiteX3" fmla="*/ 385526 w 618913"/>
                <a:gd name="connsiteY3" fmla="*/ 234975 h 315224"/>
                <a:gd name="connsiteX4" fmla="*/ 332610 w 618913"/>
                <a:gd name="connsiteY4" fmla="*/ 275192 h 315224"/>
                <a:gd name="connsiteX5" fmla="*/ 338960 w 618913"/>
                <a:gd name="connsiteY5" fmla="*/ 290009 h 315224"/>
                <a:gd name="connsiteX6" fmla="*/ 377060 w 618913"/>
                <a:gd name="connsiteY6" fmla="*/ 313292 h 315224"/>
                <a:gd name="connsiteX7" fmla="*/ 489243 w 618913"/>
                <a:gd name="connsiteY7" fmla="*/ 234975 h 315224"/>
                <a:gd name="connsiteX8" fmla="*/ 609893 w 618913"/>
                <a:gd name="connsiteY8" fmla="*/ 112209 h 315224"/>
                <a:gd name="connsiteX9" fmla="*/ 605660 w 618913"/>
                <a:gd name="connsiteY9" fmla="*/ 25 h 315224"/>
                <a:gd name="connsiteX10" fmla="*/ 569676 w 618913"/>
                <a:gd name="connsiteY10" fmla="*/ 101625 h 315224"/>
                <a:gd name="connsiteX11" fmla="*/ 537926 w 618913"/>
                <a:gd name="connsiteY11" fmla="*/ 86809 h 315224"/>
                <a:gd name="connsiteX12" fmla="*/ 209843 w 618913"/>
                <a:gd name="connsiteY12" fmla="*/ 93159 h 315224"/>
                <a:gd name="connsiteX13" fmla="*/ 293 w 618913"/>
                <a:gd name="connsiteY13" fmla="*/ 50825 h 31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8913" h="315224">
                  <a:moveTo>
                    <a:pt x="293" y="50825"/>
                  </a:moveTo>
                  <a:cubicBezTo>
                    <a:pt x="-6057" y="53647"/>
                    <a:pt x="92015" y="98098"/>
                    <a:pt x="171743" y="110092"/>
                  </a:cubicBezTo>
                  <a:cubicBezTo>
                    <a:pt x="251471" y="122087"/>
                    <a:pt x="443030" y="101978"/>
                    <a:pt x="478660" y="122792"/>
                  </a:cubicBezTo>
                  <a:cubicBezTo>
                    <a:pt x="514290" y="143606"/>
                    <a:pt x="409868" y="209575"/>
                    <a:pt x="385526" y="234975"/>
                  </a:cubicBezTo>
                  <a:cubicBezTo>
                    <a:pt x="361184" y="260375"/>
                    <a:pt x="340371" y="266020"/>
                    <a:pt x="332610" y="275192"/>
                  </a:cubicBezTo>
                  <a:cubicBezTo>
                    <a:pt x="324849" y="284364"/>
                    <a:pt x="331552" y="283659"/>
                    <a:pt x="338960" y="290009"/>
                  </a:cubicBezTo>
                  <a:cubicBezTo>
                    <a:pt x="346368" y="296359"/>
                    <a:pt x="352013" y="322464"/>
                    <a:pt x="377060" y="313292"/>
                  </a:cubicBezTo>
                  <a:cubicBezTo>
                    <a:pt x="402107" y="304120"/>
                    <a:pt x="450438" y="268489"/>
                    <a:pt x="489243" y="234975"/>
                  </a:cubicBezTo>
                  <a:cubicBezTo>
                    <a:pt x="528048" y="201461"/>
                    <a:pt x="590490" y="151367"/>
                    <a:pt x="609893" y="112209"/>
                  </a:cubicBezTo>
                  <a:cubicBezTo>
                    <a:pt x="629296" y="73051"/>
                    <a:pt x="612363" y="1789"/>
                    <a:pt x="605660" y="25"/>
                  </a:cubicBezTo>
                  <a:cubicBezTo>
                    <a:pt x="598957" y="-1739"/>
                    <a:pt x="580965" y="87161"/>
                    <a:pt x="569676" y="101625"/>
                  </a:cubicBezTo>
                  <a:cubicBezTo>
                    <a:pt x="558387" y="116089"/>
                    <a:pt x="537926" y="86809"/>
                    <a:pt x="537926" y="86809"/>
                  </a:cubicBezTo>
                  <a:cubicBezTo>
                    <a:pt x="477954" y="85398"/>
                    <a:pt x="300154" y="96334"/>
                    <a:pt x="209843" y="93159"/>
                  </a:cubicBezTo>
                  <a:cubicBezTo>
                    <a:pt x="119532" y="89984"/>
                    <a:pt x="6643" y="48003"/>
                    <a:pt x="293" y="508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2FCD426-573F-49CA-ACDB-800A1045DC3A}"/>
                </a:ext>
              </a:extLst>
            </p:cNvPr>
            <p:cNvSpPr/>
            <p:nvPr/>
          </p:nvSpPr>
          <p:spPr>
            <a:xfrm>
              <a:off x="6432543" y="3218761"/>
              <a:ext cx="244498" cy="584271"/>
            </a:xfrm>
            <a:custGeom>
              <a:avLst/>
              <a:gdLst>
                <a:gd name="connsiteX0" fmla="*/ 137590 w 244498"/>
                <a:gd name="connsiteY0" fmla="*/ 2806 h 584271"/>
                <a:gd name="connsiteX1" fmla="*/ 228607 w 244498"/>
                <a:gd name="connsiteY1" fmla="*/ 79006 h 584271"/>
                <a:gd name="connsiteX2" fmla="*/ 243424 w 244498"/>
                <a:gd name="connsiteY2" fmla="*/ 360522 h 584271"/>
                <a:gd name="connsiteX3" fmla="*/ 215907 w 244498"/>
                <a:gd name="connsiteY3" fmla="*/ 548906 h 584271"/>
                <a:gd name="connsiteX4" fmla="*/ 93140 w 244498"/>
                <a:gd name="connsiteY4" fmla="*/ 574306 h 584271"/>
                <a:gd name="connsiteX5" fmla="*/ 63507 w 244498"/>
                <a:gd name="connsiteY5" fmla="*/ 432489 h 584271"/>
                <a:gd name="connsiteX6" fmla="*/ 7 w 244498"/>
                <a:gd name="connsiteY6" fmla="*/ 303372 h 584271"/>
                <a:gd name="connsiteX7" fmla="*/ 67740 w 244498"/>
                <a:gd name="connsiteY7" fmla="*/ 417672 h 584271"/>
                <a:gd name="connsiteX8" fmla="*/ 14824 w 244498"/>
                <a:gd name="connsiteY8" fmla="*/ 487522 h 584271"/>
                <a:gd name="connsiteX9" fmla="*/ 129124 w 244498"/>
                <a:gd name="connsiteY9" fmla="*/ 531972 h 584271"/>
                <a:gd name="connsiteX10" fmla="*/ 148174 w 244498"/>
                <a:gd name="connsiteY10" fmla="*/ 345706 h 584271"/>
                <a:gd name="connsiteX11" fmla="*/ 148174 w 244498"/>
                <a:gd name="connsiteY11" fmla="*/ 153089 h 584271"/>
                <a:gd name="connsiteX12" fmla="*/ 137590 w 244498"/>
                <a:gd name="connsiteY12" fmla="*/ 2806 h 58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498" h="584271">
                  <a:moveTo>
                    <a:pt x="137590" y="2806"/>
                  </a:moveTo>
                  <a:cubicBezTo>
                    <a:pt x="150996" y="-9541"/>
                    <a:pt x="210968" y="19387"/>
                    <a:pt x="228607" y="79006"/>
                  </a:cubicBezTo>
                  <a:cubicBezTo>
                    <a:pt x="246246" y="138625"/>
                    <a:pt x="245541" y="282205"/>
                    <a:pt x="243424" y="360522"/>
                  </a:cubicBezTo>
                  <a:cubicBezTo>
                    <a:pt x="241307" y="438839"/>
                    <a:pt x="240954" y="513275"/>
                    <a:pt x="215907" y="548906"/>
                  </a:cubicBezTo>
                  <a:cubicBezTo>
                    <a:pt x="190860" y="584537"/>
                    <a:pt x="118540" y="593709"/>
                    <a:pt x="93140" y="574306"/>
                  </a:cubicBezTo>
                  <a:cubicBezTo>
                    <a:pt x="67740" y="554903"/>
                    <a:pt x="79029" y="477645"/>
                    <a:pt x="63507" y="432489"/>
                  </a:cubicBezTo>
                  <a:cubicBezTo>
                    <a:pt x="47985" y="387333"/>
                    <a:pt x="-699" y="305842"/>
                    <a:pt x="7" y="303372"/>
                  </a:cubicBezTo>
                  <a:cubicBezTo>
                    <a:pt x="713" y="300902"/>
                    <a:pt x="65270" y="386980"/>
                    <a:pt x="67740" y="417672"/>
                  </a:cubicBezTo>
                  <a:cubicBezTo>
                    <a:pt x="70209" y="448364"/>
                    <a:pt x="4593" y="468472"/>
                    <a:pt x="14824" y="487522"/>
                  </a:cubicBezTo>
                  <a:cubicBezTo>
                    <a:pt x="25055" y="506572"/>
                    <a:pt x="106899" y="555608"/>
                    <a:pt x="129124" y="531972"/>
                  </a:cubicBezTo>
                  <a:cubicBezTo>
                    <a:pt x="151349" y="508336"/>
                    <a:pt x="144999" y="408853"/>
                    <a:pt x="148174" y="345706"/>
                  </a:cubicBezTo>
                  <a:cubicBezTo>
                    <a:pt x="151349" y="282559"/>
                    <a:pt x="144999" y="208122"/>
                    <a:pt x="148174" y="153089"/>
                  </a:cubicBezTo>
                  <a:cubicBezTo>
                    <a:pt x="151349" y="98056"/>
                    <a:pt x="124184" y="15153"/>
                    <a:pt x="137590" y="2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988F167B-166B-4FD0-931E-C8068578D546}"/>
                </a:ext>
              </a:extLst>
            </p:cNvPr>
            <p:cNvSpPr/>
            <p:nvPr/>
          </p:nvSpPr>
          <p:spPr>
            <a:xfrm>
              <a:off x="6146686" y="3282834"/>
              <a:ext cx="905153" cy="110474"/>
            </a:xfrm>
            <a:custGeom>
              <a:avLst/>
              <a:gdLst>
                <a:gd name="connsiteX0" fmla="*/ 114 w 905153"/>
                <a:gd name="connsiteY0" fmla="*/ 50916 h 110474"/>
                <a:gd name="connsiteX1" fmla="*/ 298564 w 905153"/>
                <a:gd name="connsiteY1" fmla="*/ 89016 h 110474"/>
                <a:gd name="connsiteX2" fmla="*/ 844664 w 905153"/>
                <a:gd name="connsiteY2" fmla="*/ 110183 h 110474"/>
                <a:gd name="connsiteX3" fmla="*/ 889114 w 905153"/>
                <a:gd name="connsiteY3" fmla="*/ 74199 h 110474"/>
                <a:gd name="connsiteX4" fmla="*/ 823497 w 905153"/>
                <a:gd name="connsiteY4" fmla="*/ 4349 h 110474"/>
                <a:gd name="connsiteX5" fmla="*/ 804447 w 905153"/>
                <a:gd name="connsiteY5" fmla="*/ 12816 h 110474"/>
                <a:gd name="connsiteX6" fmla="*/ 728247 w 905153"/>
                <a:gd name="connsiteY6" fmla="*/ 57266 h 110474"/>
                <a:gd name="connsiteX7" fmla="*/ 268931 w 905153"/>
                <a:gd name="connsiteY7" fmla="*/ 69966 h 110474"/>
                <a:gd name="connsiteX8" fmla="*/ 114 w 905153"/>
                <a:gd name="connsiteY8" fmla="*/ 50916 h 11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153" h="110474">
                  <a:moveTo>
                    <a:pt x="114" y="50916"/>
                  </a:moveTo>
                  <a:cubicBezTo>
                    <a:pt x="5053" y="54091"/>
                    <a:pt x="157806" y="79138"/>
                    <a:pt x="298564" y="89016"/>
                  </a:cubicBezTo>
                  <a:cubicBezTo>
                    <a:pt x="439322" y="98894"/>
                    <a:pt x="746239" y="112653"/>
                    <a:pt x="844664" y="110183"/>
                  </a:cubicBezTo>
                  <a:cubicBezTo>
                    <a:pt x="943089" y="107713"/>
                    <a:pt x="892642" y="91838"/>
                    <a:pt x="889114" y="74199"/>
                  </a:cubicBezTo>
                  <a:cubicBezTo>
                    <a:pt x="885586" y="56560"/>
                    <a:pt x="837608" y="14579"/>
                    <a:pt x="823497" y="4349"/>
                  </a:cubicBezTo>
                  <a:cubicBezTo>
                    <a:pt x="809386" y="-5881"/>
                    <a:pt x="820322" y="3997"/>
                    <a:pt x="804447" y="12816"/>
                  </a:cubicBezTo>
                  <a:cubicBezTo>
                    <a:pt x="788572" y="21635"/>
                    <a:pt x="817500" y="47741"/>
                    <a:pt x="728247" y="57266"/>
                  </a:cubicBezTo>
                  <a:cubicBezTo>
                    <a:pt x="638994" y="66791"/>
                    <a:pt x="386406" y="69261"/>
                    <a:pt x="268931" y="69966"/>
                  </a:cubicBezTo>
                  <a:cubicBezTo>
                    <a:pt x="151456" y="70672"/>
                    <a:pt x="-4825" y="47741"/>
                    <a:pt x="114" y="509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4421E016-1EB9-40A5-92FB-32DFB122B6DE}"/>
                </a:ext>
              </a:extLst>
            </p:cNvPr>
            <p:cNvSpPr/>
            <p:nvPr/>
          </p:nvSpPr>
          <p:spPr>
            <a:xfrm>
              <a:off x="6434739" y="3886119"/>
              <a:ext cx="213038" cy="376504"/>
            </a:xfrm>
            <a:custGeom>
              <a:avLst/>
              <a:gdLst>
                <a:gd name="connsiteX0" fmla="*/ 4161 w 213038"/>
                <a:gd name="connsiteY0" fmla="*/ 81 h 376504"/>
                <a:gd name="connsiteX1" fmla="*/ 152328 w 213038"/>
                <a:gd name="connsiteY1" fmla="*/ 57231 h 376504"/>
                <a:gd name="connsiteX2" fmla="*/ 126928 w 213038"/>
                <a:gd name="connsiteY2" fmla="*/ 249848 h 376504"/>
                <a:gd name="connsiteX3" fmla="*/ 126928 w 213038"/>
                <a:gd name="connsiteY3" fmla="*/ 349331 h 376504"/>
                <a:gd name="connsiteX4" fmla="*/ 211594 w 213038"/>
                <a:gd name="connsiteY4" fmla="*/ 372614 h 376504"/>
                <a:gd name="connsiteX5" fmla="*/ 46494 w 213038"/>
                <a:gd name="connsiteY5" fmla="*/ 351448 h 376504"/>
                <a:gd name="connsiteX6" fmla="*/ 38028 w 213038"/>
                <a:gd name="connsiteY6" fmla="*/ 144014 h 376504"/>
                <a:gd name="connsiteX7" fmla="*/ 46494 w 213038"/>
                <a:gd name="connsiteY7" fmla="*/ 116498 h 376504"/>
                <a:gd name="connsiteX8" fmla="*/ 40144 w 213038"/>
                <a:gd name="connsiteY8" fmla="*/ 65698 h 376504"/>
                <a:gd name="connsiteX9" fmla="*/ 4161 w 213038"/>
                <a:gd name="connsiteY9" fmla="*/ 81 h 37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038" h="376504">
                  <a:moveTo>
                    <a:pt x="4161" y="81"/>
                  </a:moveTo>
                  <a:cubicBezTo>
                    <a:pt x="22858" y="-1330"/>
                    <a:pt x="131867" y="15603"/>
                    <a:pt x="152328" y="57231"/>
                  </a:cubicBezTo>
                  <a:cubicBezTo>
                    <a:pt x="172789" y="98859"/>
                    <a:pt x="131161" y="201165"/>
                    <a:pt x="126928" y="249848"/>
                  </a:cubicBezTo>
                  <a:cubicBezTo>
                    <a:pt x="122695" y="298531"/>
                    <a:pt x="112817" y="328870"/>
                    <a:pt x="126928" y="349331"/>
                  </a:cubicBezTo>
                  <a:cubicBezTo>
                    <a:pt x="141039" y="369792"/>
                    <a:pt x="225000" y="372261"/>
                    <a:pt x="211594" y="372614"/>
                  </a:cubicBezTo>
                  <a:cubicBezTo>
                    <a:pt x="198188" y="372967"/>
                    <a:pt x="75422" y="389548"/>
                    <a:pt x="46494" y="351448"/>
                  </a:cubicBezTo>
                  <a:cubicBezTo>
                    <a:pt x="17566" y="313348"/>
                    <a:pt x="38028" y="183172"/>
                    <a:pt x="38028" y="144014"/>
                  </a:cubicBezTo>
                  <a:cubicBezTo>
                    <a:pt x="38028" y="104856"/>
                    <a:pt x="46141" y="129551"/>
                    <a:pt x="46494" y="116498"/>
                  </a:cubicBezTo>
                  <a:cubicBezTo>
                    <a:pt x="46847" y="103445"/>
                    <a:pt x="44730" y="81220"/>
                    <a:pt x="40144" y="65698"/>
                  </a:cubicBezTo>
                  <a:cubicBezTo>
                    <a:pt x="35558" y="50176"/>
                    <a:pt x="-14536" y="1492"/>
                    <a:pt x="4161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DD48479-AB46-455B-8BDE-E2E361B5D2A3}"/>
                </a:ext>
              </a:extLst>
            </p:cNvPr>
            <p:cNvSpPr/>
            <p:nvPr/>
          </p:nvSpPr>
          <p:spPr>
            <a:xfrm>
              <a:off x="6354710" y="4031897"/>
              <a:ext cx="615726" cy="618167"/>
            </a:xfrm>
            <a:custGeom>
              <a:avLst/>
              <a:gdLst>
                <a:gd name="connsiteX0" fmla="*/ 391107 w 615726"/>
                <a:gd name="connsiteY0" fmla="*/ 2470 h 618167"/>
                <a:gd name="connsiteX1" fmla="*/ 429207 w 615726"/>
                <a:gd name="connsiteY1" fmla="*/ 46920 h 618167"/>
                <a:gd name="connsiteX2" fmla="*/ 528690 w 615726"/>
                <a:gd name="connsiteY2" fmla="*/ 214136 h 618167"/>
                <a:gd name="connsiteX3" fmla="*/ 177323 w 615726"/>
                <a:gd name="connsiteY3" fmla="*/ 317853 h 618167"/>
                <a:gd name="connsiteX4" fmla="*/ 99007 w 615726"/>
                <a:gd name="connsiteY4" fmla="*/ 449086 h 618167"/>
                <a:gd name="connsiteX5" fmla="*/ 253523 w 615726"/>
                <a:gd name="connsiteY5" fmla="*/ 523170 h 618167"/>
                <a:gd name="connsiteX6" fmla="*/ 507523 w 615726"/>
                <a:gd name="connsiteY6" fmla="*/ 491420 h 618167"/>
                <a:gd name="connsiteX7" fmla="*/ 604890 w 615726"/>
                <a:gd name="connsiteY7" fmla="*/ 561270 h 618167"/>
                <a:gd name="connsiteX8" fmla="*/ 268340 w 615726"/>
                <a:gd name="connsiteY8" fmla="*/ 616303 h 618167"/>
                <a:gd name="connsiteX9" fmla="*/ 10107 w 615726"/>
                <a:gd name="connsiteY9" fmla="*/ 491420 h 618167"/>
                <a:gd name="connsiteX10" fmla="*/ 79957 w 615726"/>
                <a:gd name="connsiteY10" fmla="*/ 305153 h 618167"/>
                <a:gd name="connsiteX11" fmla="*/ 336073 w 615726"/>
                <a:gd name="connsiteY11" fmla="*/ 224720 h 618167"/>
                <a:gd name="connsiteX12" fmla="*/ 427090 w 615726"/>
                <a:gd name="connsiteY12" fmla="*/ 152753 h 618167"/>
                <a:gd name="connsiteX13" fmla="*/ 427090 w 615726"/>
                <a:gd name="connsiteY13" fmla="*/ 104070 h 618167"/>
                <a:gd name="connsiteX14" fmla="*/ 391107 w 615726"/>
                <a:gd name="connsiteY14" fmla="*/ 2470 h 61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726" h="618167">
                  <a:moveTo>
                    <a:pt x="391107" y="2470"/>
                  </a:moveTo>
                  <a:cubicBezTo>
                    <a:pt x="391460" y="-7055"/>
                    <a:pt x="406277" y="11642"/>
                    <a:pt x="429207" y="46920"/>
                  </a:cubicBezTo>
                  <a:cubicBezTo>
                    <a:pt x="452138" y="82198"/>
                    <a:pt x="570671" y="168981"/>
                    <a:pt x="528690" y="214136"/>
                  </a:cubicBezTo>
                  <a:cubicBezTo>
                    <a:pt x="486709" y="259291"/>
                    <a:pt x="248937" y="278695"/>
                    <a:pt x="177323" y="317853"/>
                  </a:cubicBezTo>
                  <a:cubicBezTo>
                    <a:pt x="105709" y="357011"/>
                    <a:pt x="86307" y="414867"/>
                    <a:pt x="99007" y="449086"/>
                  </a:cubicBezTo>
                  <a:cubicBezTo>
                    <a:pt x="111707" y="483305"/>
                    <a:pt x="185437" y="516114"/>
                    <a:pt x="253523" y="523170"/>
                  </a:cubicBezTo>
                  <a:cubicBezTo>
                    <a:pt x="321609" y="530226"/>
                    <a:pt x="448962" y="485070"/>
                    <a:pt x="507523" y="491420"/>
                  </a:cubicBezTo>
                  <a:cubicBezTo>
                    <a:pt x="566084" y="497770"/>
                    <a:pt x="644754" y="540456"/>
                    <a:pt x="604890" y="561270"/>
                  </a:cubicBezTo>
                  <a:cubicBezTo>
                    <a:pt x="565026" y="582084"/>
                    <a:pt x="367470" y="627945"/>
                    <a:pt x="268340" y="616303"/>
                  </a:cubicBezTo>
                  <a:cubicBezTo>
                    <a:pt x="169210" y="604661"/>
                    <a:pt x="41504" y="543278"/>
                    <a:pt x="10107" y="491420"/>
                  </a:cubicBezTo>
                  <a:cubicBezTo>
                    <a:pt x="-21290" y="439562"/>
                    <a:pt x="25629" y="349603"/>
                    <a:pt x="79957" y="305153"/>
                  </a:cubicBezTo>
                  <a:cubicBezTo>
                    <a:pt x="134285" y="260703"/>
                    <a:pt x="278218" y="250120"/>
                    <a:pt x="336073" y="224720"/>
                  </a:cubicBezTo>
                  <a:cubicBezTo>
                    <a:pt x="393928" y="199320"/>
                    <a:pt x="411921" y="172861"/>
                    <a:pt x="427090" y="152753"/>
                  </a:cubicBezTo>
                  <a:cubicBezTo>
                    <a:pt x="442259" y="132645"/>
                    <a:pt x="431323" y="126648"/>
                    <a:pt x="427090" y="104070"/>
                  </a:cubicBezTo>
                  <a:cubicBezTo>
                    <a:pt x="422857" y="81492"/>
                    <a:pt x="390754" y="11995"/>
                    <a:pt x="391107" y="2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EF4CADC7-A38D-4492-89D5-54B16ADA91E4}"/>
                </a:ext>
              </a:extLst>
            </p:cNvPr>
            <p:cNvSpPr/>
            <p:nvPr/>
          </p:nvSpPr>
          <p:spPr>
            <a:xfrm>
              <a:off x="6609325" y="4782118"/>
              <a:ext cx="391139" cy="289307"/>
            </a:xfrm>
            <a:custGeom>
              <a:avLst/>
              <a:gdLst>
                <a:gd name="connsiteX0" fmla="*/ 1025 w 391139"/>
                <a:gd name="connsiteY0" fmla="*/ 3665 h 289307"/>
                <a:gd name="connsiteX1" fmla="*/ 252908 w 391139"/>
                <a:gd name="connsiteY1" fmla="*/ 223799 h 289307"/>
                <a:gd name="connsiteX2" fmla="*/ 369325 w 391139"/>
                <a:gd name="connsiteY2" fmla="*/ 285182 h 289307"/>
                <a:gd name="connsiteX3" fmla="*/ 384142 w 391139"/>
                <a:gd name="connsiteY3" fmla="*/ 130665 h 289307"/>
                <a:gd name="connsiteX4" fmla="*/ 288892 w 391139"/>
                <a:gd name="connsiteY4" fmla="*/ 75632 h 289307"/>
                <a:gd name="connsiteX5" fmla="*/ 168242 w 391139"/>
                <a:gd name="connsiteY5" fmla="*/ 84099 h 289307"/>
                <a:gd name="connsiteX6" fmla="*/ 1025 w 391139"/>
                <a:gd name="connsiteY6" fmla="*/ 3665 h 28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139" h="289307">
                  <a:moveTo>
                    <a:pt x="1025" y="3665"/>
                  </a:moveTo>
                  <a:cubicBezTo>
                    <a:pt x="15136" y="26948"/>
                    <a:pt x="191525" y="176879"/>
                    <a:pt x="252908" y="223799"/>
                  </a:cubicBezTo>
                  <a:cubicBezTo>
                    <a:pt x="314291" y="270719"/>
                    <a:pt x="347453" y="300704"/>
                    <a:pt x="369325" y="285182"/>
                  </a:cubicBezTo>
                  <a:cubicBezTo>
                    <a:pt x="391197" y="269660"/>
                    <a:pt x="397547" y="165590"/>
                    <a:pt x="384142" y="130665"/>
                  </a:cubicBezTo>
                  <a:cubicBezTo>
                    <a:pt x="370737" y="95740"/>
                    <a:pt x="324875" y="83393"/>
                    <a:pt x="288892" y="75632"/>
                  </a:cubicBezTo>
                  <a:cubicBezTo>
                    <a:pt x="252909" y="67871"/>
                    <a:pt x="214103" y="92919"/>
                    <a:pt x="168242" y="84099"/>
                  </a:cubicBezTo>
                  <a:cubicBezTo>
                    <a:pt x="122381" y="75279"/>
                    <a:pt x="-13086" y="-19618"/>
                    <a:pt x="1025" y="36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6845769-3FD8-4A59-A8E6-AFEC238D663B}"/>
              </a:ext>
            </a:extLst>
          </p:cNvPr>
          <p:cNvGrpSpPr/>
          <p:nvPr/>
        </p:nvGrpSpPr>
        <p:grpSpPr>
          <a:xfrm>
            <a:off x="3514720" y="4599896"/>
            <a:ext cx="1026355" cy="2632886"/>
            <a:chOff x="6143620" y="5666696"/>
            <a:chExt cx="1026355" cy="2632886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AD9E6B6C-9215-4758-A2F5-0F173A37325C}"/>
                </a:ext>
              </a:extLst>
            </p:cNvPr>
            <p:cNvSpPr/>
            <p:nvPr/>
          </p:nvSpPr>
          <p:spPr>
            <a:xfrm>
              <a:off x="6210282" y="5666696"/>
              <a:ext cx="155725" cy="396895"/>
            </a:xfrm>
            <a:custGeom>
              <a:avLst/>
              <a:gdLst>
                <a:gd name="connsiteX0" fmla="*/ 18 w 155725"/>
                <a:gd name="connsiteY0" fmla="*/ 8087 h 396895"/>
                <a:gd name="connsiteX1" fmla="*/ 55051 w 155725"/>
                <a:gd name="connsiteY1" fmla="*/ 253621 h 396895"/>
                <a:gd name="connsiteX2" fmla="*/ 65635 w 155725"/>
                <a:gd name="connsiteY2" fmla="*/ 380621 h 396895"/>
                <a:gd name="connsiteX3" fmla="*/ 133368 w 155725"/>
                <a:gd name="connsiteY3" fmla="*/ 380621 h 396895"/>
                <a:gd name="connsiteX4" fmla="*/ 152418 w 155725"/>
                <a:gd name="connsiteY4" fmla="*/ 247271 h 396895"/>
                <a:gd name="connsiteX5" fmla="*/ 146068 w 155725"/>
                <a:gd name="connsiteY5" fmla="*/ 88521 h 396895"/>
                <a:gd name="connsiteX6" fmla="*/ 61401 w 155725"/>
                <a:gd name="connsiteY6" fmla="*/ 61004 h 396895"/>
                <a:gd name="connsiteX7" fmla="*/ 18 w 155725"/>
                <a:gd name="connsiteY7" fmla="*/ 8087 h 39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725" h="396895">
                  <a:moveTo>
                    <a:pt x="18" y="8087"/>
                  </a:moveTo>
                  <a:cubicBezTo>
                    <a:pt x="-1040" y="40190"/>
                    <a:pt x="44115" y="191532"/>
                    <a:pt x="55051" y="253621"/>
                  </a:cubicBezTo>
                  <a:cubicBezTo>
                    <a:pt x="65987" y="315710"/>
                    <a:pt x="52582" y="359454"/>
                    <a:pt x="65635" y="380621"/>
                  </a:cubicBezTo>
                  <a:cubicBezTo>
                    <a:pt x="78688" y="401788"/>
                    <a:pt x="118904" y="402846"/>
                    <a:pt x="133368" y="380621"/>
                  </a:cubicBezTo>
                  <a:cubicBezTo>
                    <a:pt x="147832" y="358396"/>
                    <a:pt x="150301" y="295954"/>
                    <a:pt x="152418" y="247271"/>
                  </a:cubicBezTo>
                  <a:cubicBezTo>
                    <a:pt x="154535" y="198588"/>
                    <a:pt x="161237" y="119565"/>
                    <a:pt x="146068" y="88521"/>
                  </a:cubicBezTo>
                  <a:cubicBezTo>
                    <a:pt x="130899" y="57477"/>
                    <a:pt x="87506" y="72998"/>
                    <a:pt x="61401" y="61004"/>
                  </a:cubicBezTo>
                  <a:cubicBezTo>
                    <a:pt x="35296" y="49010"/>
                    <a:pt x="1076" y="-24016"/>
                    <a:pt x="18" y="80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6A898181-D8FC-4C7F-B352-2DDAC0080D5F}"/>
                </a:ext>
              </a:extLst>
            </p:cNvPr>
            <p:cNvSpPr/>
            <p:nvPr/>
          </p:nvSpPr>
          <p:spPr>
            <a:xfrm>
              <a:off x="6254708" y="5718802"/>
              <a:ext cx="306032" cy="310798"/>
            </a:xfrm>
            <a:custGeom>
              <a:avLst/>
              <a:gdLst>
                <a:gd name="connsiteX0" fmla="*/ 42 w 306032"/>
                <a:gd name="connsiteY0" fmla="*/ 46998 h 310798"/>
                <a:gd name="connsiteX1" fmla="*/ 63542 w 306032"/>
                <a:gd name="connsiteY1" fmla="*/ 61815 h 310798"/>
                <a:gd name="connsiteX2" fmla="*/ 184192 w 306032"/>
                <a:gd name="connsiteY2" fmla="*/ 30065 h 310798"/>
                <a:gd name="connsiteX3" fmla="*/ 215942 w 306032"/>
                <a:gd name="connsiteY3" fmla="*/ 431 h 310798"/>
                <a:gd name="connsiteX4" fmla="*/ 304842 w 306032"/>
                <a:gd name="connsiteY4" fmla="*/ 53348 h 310798"/>
                <a:gd name="connsiteX5" fmla="*/ 268859 w 306032"/>
                <a:gd name="connsiteY5" fmla="*/ 163415 h 310798"/>
                <a:gd name="connsiteX6" fmla="*/ 294259 w 306032"/>
                <a:gd name="connsiteY6" fmla="*/ 300998 h 310798"/>
                <a:gd name="connsiteX7" fmla="*/ 190542 w 306032"/>
                <a:gd name="connsiteY7" fmla="*/ 286181 h 310798"/>
                <a:gd name="connsiteX8" fmla="*/ 199009 w 306032"/>
                <a:gd name="connsiteY8" fmla="*/ 178231 h 310798"/>
                <a:gd name="connsiteX9" fmla="*/ 209592 w 306032"/>
                <a:gd name="connsiteY9" fmla="*/ 123198 h 310798"/>
                <a:gd name="connsiteX10" fmla="*/ 184192 w 306032"/>
                <a:gd name="connsiteY10" fmla="*/ 106265 h 310798"/>
                <a:gd name="connsiteX11" fmla="*/ 72009 w 306032"/>
                <a:gd name="connsiteY11" fmla="*/ 95681 h 310798"/>
                <a:gd name="connsiteX12" fmla="*/ 42 w 306032"/>
                <a:gd name="connsiteY12" fmla="*/ 46998 h 31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032" h="310798">
                  <a:moveTo>
                    <a:pt x="42" y="46998"/>
                  </a:moveTo>
                  <a:cubicBezTo>
                    <a:pt x="-1369" y="41354"/>
                    <a:pt x="32850" y="64637"/>
                    <a:pt x="63542" y="61815"/>
                  </a:cubicBezTo>
                  <a:cubicBezTo>
                    <a:pt x="94234" y="58993"/>
                    <a:pt x="158792" y="40296"/>
                    <a:pt x="184192" y="30065"/>
                  </a:cubicBezTo>
                  <a:cubicBezTo>
                    <a:pt x="209592" y="19834"/>
                    <a:pt x="195834" y="-3449"/>
                    <a:pt x="215942" y="431"/>
                  </a:cubicBezTo>
                  <a:cubicBezTo>
                    <a:pt x="236050" y="4311"/>
                    <a:pt x="296022" y="26184"/>
                    <a:pt x="304842" y="53348"/>
                  </a:cubicBezTo>
                  <a:cubicBezTo>
                    <a:pt x="313662" y="80512"/>
                    <a:pt x="270623" y="122140"/>
                    <a:pt x="268859" y="163415"/>
                  </a:cubicBezTo>
                  <a:cubicBezTo>
                    <a:pt x="267095" y="204690"/>
                    <a:pt x="307312" y="280537"/>
                    <a:pt x="294259" y="300998"/>
                  </a:cubicBezTo>
                  <a:cubicBezTo>
                    <a:pt x="281206" y="321459"/>
                    <a:pt x="206417" y="306642"/>
                    <a:pt x="190542" y="286181"/>
                  </a:cubicBezTo>
                  <a:cubicBezTo>
                    <a:pt x="174667" y="265720"/>
                    <a:pt x="195834" y="205395"/>
                    <a:pt x="199009" y="178231"/>
                  </a:cubicBezTo>
                  <a:cubicBezTo>
                    <a:pt x="202184" y="151067"/>
                    <a:pt x="212061" y="135192"/>
                    <a:pt x="209592" y="123198"/>
                  </a:cubicBezTo>
                  <a:cubicBezTo>
                    <a:pt x="207123" y="111204"/>
                    <a:pt x="207123" y="110851"/>
                    <a:pt x="184192" y="106265"/>
                  </a:cubicBezTo>
                  <a:cubicBezTo>
                    <a:pt x="161262" y="101679"/>
                    <a:pt x="103759" y="105912"/>
                    <a:pt x="72009" y="95681"/>
                  </a:cubicBezTo>
                  <a:cubicBezTo>
                    <a:pt x="40259" y="85450"/>
                    <a:pt x="1453" y="52642"/>
                    <a:pt x="42" y="46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0232F91A-8196-406A-955D-1D856C72271E}"/>
                </a:ext>
              </a:extLst>
            </p:cNvPr>
            <p:cNvSpPr/>
            <p:nvPr/>
          </p:nvSpPr>
          <p:spPr>
            <a:xfrm>
              <a:off x="6200712" y="5971545"/>
              <a:ext cx="348623" cy="96351"/>
            </a:xfrm>
            <a:custGeom>
              <a:avLst/>
              <a:gdLst>
                <a:gd name="connsiteX0" fmla="*/ 1121 w 348623"/>
                <a:gd name="connsiteY0" fmla="*/ 5922 h 96351"/>
                <a:gd name="connsiteX1" fmla="*/ 54038 w 348623"/>
                <a:gd name="connsiteY1" fmla="*/ 8038 h 96351"/>
                <a:gd name="connsiteX2" fmla="*/ 339788 w 348623"/>
                <a:gd name="connsiteY2" fmla="*/ 27088 h 96351"/>
                <a:gd name="connsiteX3" fmla="*/ 261471 w 348623"/>
                <a:gd name="connsiteY3" fmla="*/ 63072 h 96351"/>
                <a:gd name="connsiteX4" fmla="*/ 115421 w 348623"/>
                <a:gd name="connsiteY4" fmla="*/ 94822 h 96351"/>
                <a:gd name="connsiteX5" fmla="*/ 1121 w 348623"/>
                <a:gd name="connsiteY5" fmla="*/ 5922 h 9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623" h="96351">
                  <a:moveTo>
                    <a:pt x="1121" y="5922"/>
                  </a:moveTo>
                  <a:cubicBezTo>
                    <a:pt x="-9110" y="-8542"/>
                    <a:pt x="54038" y="8038"/>
                    <a:pt x="54038" y="8038"/>
                  </a:cubicBezTo>
                  <a:cubicBezTo>
                    <a:pt x="110482" y="11566"/>
                    <a:pt x="305216" y="17916"/>
                    <a:pt x="339788" y="27088"/>
                  </a:cubicBezTo>
                  <a:cubicBezTo>
                    <a:pt x="374360" y="36260"/>
                    <a:pt x="298865" y="51783"/>
                    <a:pt x="261471" y="63072"/>
                  </a:cubicBezTo>
                  <a:cubicBezTo>
                    <a:pt x="224077" y="74361"/>
                    <a:pt x="154227" y="103289"/>
                    <a:pt x="115421" y="94822"/>
                  </a:cubicBezTo>
                  <a:cubicBezTo>
                    <a:pt x="76616" y="86355"/>
                    <a:pt x="11352" y="20386"/>
                    <a:pt x="1121" y="59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998C4407-C94D-4C40-8DF6-E6651AF24D13}"/>
                </a:ext>
              </a:extLst>
            </p:cNvPr>
            <p:cNvSpPr/>
            <p:nvPr/>
          </p:nvSpPr>
          <p:spPr>
            <a:xfrm>
              <a:off x="6347511" y="5991970"/>
              <a:ext cx="109654" cy="399182"/>
            </a:xfrm>
            <a:custGeom>
              <a:avLst/>
              <a:gdLst>
                <a:gd name="connsiteX0" fmla="*/ 97739 w 109654"/>
                <a:gd name="connsiteY0" fmla="*/ 21480 h 399182"/>
                <a:gd name="connsiteX1" fmla="*/ 108322 w 109654"/>
                <a:gd name="connsiteY1" fmla="*/ 360147 h 399182"/>
                <a:gd name="connsiteX2" fmla="*/ 85039 w 109654"/>
                <a:gd name="connsiteY2" fmla="*/ 394013 h 399182"/>
                <a:gd name="connsiteX3" fmla="*/ 15189 w 109654"/>
                <a:gd name="connsiteY3" fmla="*/ 379197 h 399182"/>
                <a:gd name="connsiteX4" fmla="*/ 372 w 109654"/>
                <a:gd name="connsiteY4" fmla="*/ 237380 h 399182"/>
                <a:gd name="connsiteX5" fmla="*/ 23656 w 109654"/>
                <a:gd name="connsiteY5" fmla="*/ 57463 h 399182"/>
                <a:gd name="connsiteX6" fmla="*/ 97739 w 109654"/>
                <a:gd name="connsiteY6" fmla="*/ 21480 h 39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54" h="399182">
                  <a:moveTo>
                    <a:pt x="97739" y="21480"/>
                  </a:moveTo>
                  <a:cubicBezTo>
                    <a:pt x="111850" y="71927"/>
                    <a:pt x="110439" y="298058"/>
                    <a:pt x="108322" y="360147"/>
                  </a:cubicBezTo>
                  <a:cubicBezTo>
                    <a:pt x="106205" y="422236"/>
                    <a:pt x="100561" y="390838"/>
                    <a:pt x="85039" y="394013"/>
                  </a:cubicBezTo>
                  <a:lnTo>
                    <a:pt x="15189" y="379197"/>
                  </a:lnTo>
                  <a:cubicBezTo>
                    <a:pt x="1078" y="353092"/>
                    <a:pt x="-1039" y="291002"/>
                    <a:pt x="372" y="237380"/>
                  </a:cubicBezTo>
                  <a:cubicBezTo>
                    <a:pt x="1783" y="183758"/>
                    <a:pt x="8487" y="94505"/>
                    <a:pt x="23656" y="57463"/>
                  </a:cubicBezTo>
                  <a:cubicBezTo>
                    <a:pt x="38825" y="20421"/>
                    <a:pt x="83628" y="-28967"/>
                    <a:pt x="97739" y="21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C3B850DF-E904-4E10-B16B-44147E3FFEB2}"/>
                </a:ext>
              </a:extLst>
            </p:cNvPr>
            <p:cNvSpPr/>
            <p:nvPr/>
          </p:nvSpPr>
          <p:spPr>
            <a:xfrm>
              <a:off x="6367904" y="6089349"/>
              <a:ext cx="175911" cy="91043"/>
            </a:xfrm>
            <a:custGeom>
              <a:avLst/>
              <a:gdLst>
                <a:gd name="connsiteX0" fmla="*/ 1146 w 175911"/>
                <a:gd name="connsiteY0" fmla="*/ 44751 h 91043"/>
                <a:gd name="connsiteX1" fmla="*/ 105921 w 175911"/>
                <a:gd name="connsiteY1" fmla="*/ 25701 h 91043"/>
                <a:gd name="connsiteX2" fmla="*/ 129734 w 175911"/>
                <a:gd name="connsiteY2" fmla="*/ 1889 h 91043"/>
                <a:gd name="connsiteX3" fmla="*/ 175771 w 175911"/>
                <a:gd name="connsiteY3" fmla="*/ 79676 h 91043"/>
                <a:gd name="connsiteX4" fmla="*/ 140846 w 175911"/>
                <a:gd name="connsiteY4" fmla="*/ 90789 h 91043"/>
                <a:gd name="connsiteX5" fmla="*/ 55121 w 175911"/>
                <a:gd name="connsiteY5" fmla="*/ 84439 h 91043"/>
                <a:gd name="connsiteX6" fmla="*/ 1146 w 175911"/>
                <a:gd name="connsiteY6" fmla="*/ 44751 h 9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11" h="91043">
                  <a:moveTo>
                    <a:pt x="1146" y="44751"/>
                  </a:moveTo>
                  <a:cubicBezTo>
                    <a:pt x="9613" y="34961"/>
                    <a:pt x="84490" y="32845"/>
                    <a:pt x="105921" y="25701"/>
                  </a:cubicBezTo>
                  <a:cubicBezTo>
                    <a:pt x="127352" y="18557"/>
                    <a:pt x="118092" y="-7107"/>
                    <a:pt x="129734" y="1889"/>
                  </a:cubicBezTo>
                  <a:cubicBezTo>
                    <a:pt x="141376" y="10885"/>
                    <a:pt x="173919" y="64859"/>
                    <a:pt x="175771" y="79676"/>
                  </a:cubicBezTo>
                  <a:cubicBezTo>
                    <a:pt x="177623" y="94493"/>
                    <a:pt x="160954" y="89995"/>
                    <a:pt x="140846" y="90789"/>
                  </a:cubicBezTo>
                  <a:cubicBezTo>
                    <a:pt x="120738" y="91583"/>
                    <a:pt x="77081" y="90789"/>
                    <a:pt x="55121" y="84439"/>
                  </a:cubicBezTo>
                  <a:cubicBezTo>
                    <a:pt x="33161" y="78089"/>
                    <a:pt x="-7321" y="54541"/>
                    <a:pt x="1146" y="447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E276AC06-5C05-41E4-B9DA-629232DB6F40}"/>
                </a:ext>
              </a:extLst>
            </p:cNvPr>
            <p:cNvSpPr/>
            <p:nvPr/>
          </p:nvSpPr>
          <p:spPr>
            <a:xfrm>
              <a:off x="6246071" y="6084725"/>
              <a:ext cx="89711" cy="349602"/>
            </a:xfrm>
            <a:custGeom>
              <a:avLst/>
              <a:gdLst>
                <a:gd name="connsiteX0" fmla="*/ 7092 w 89711"/>
                <a:gd name="connsiteY0" fmla="*/ 8100 h 349602"/>
                <a:gd name="connsiteX1" fmla="*/ 10267 w 89711"/>
                <a:gd name="connsiteY1" fmla="*/ 319250 h 349602"/>
                <a:gd name="connsiteX2" fmla="*/ 84879 w 89711"/>
                <a:gd name="connsiteY2" fmla="*/ 328775 h 349602"/>
                <a:gd name="connsiteX3" fmla="*/ 75354 w 89711"/>
                <a:gd name="connsiteY3" fmla="*/ 239875 h 349602"/>
                <a:gd name="connsiteX4" fmla="*/ 76942 w 89711"/>
                <a:gd name="connsiteY4" fmla="*/ 138275 h 349602"/>
                <a:gd name="connsiteX5" fmla="*/ 89642 w 89711"/>
                <a:gd name="connsiteY5" fmla="*/ 114463 h 349602"/>
                <a:gd name="connsiteX6" fmla="*/ 70592 w 89711"/>
                <a:gd name="connsiteY6" fmla="*/ 92238 h 349602"/>
                <a:gd name="connsiteX7" fmla="*/ 7092 w 89711"/>
                <a:gd name="connsiteY7" fmla="*/ 8100 h 34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11" h="349602">
                  <a:moveTo>
                    <a:pt x="7092" y="8100"/>
                  </a:moveTo>
                  <a:cubicBezTo>
                    <a:pt x="-2962" y="45935"/>
                    <a:pt x="-2698" y="265804"/>
                    <a:pt x="10267" y="319250"/>
                  </a:cubicBezTo>
                  <a:cubicBezTo>
                    <a:pt x="23232" y="372696"/>
                    <a:pt x="74031" y="342004"/>
                    <a:pt x="84879" y="328775"/>
                  </a:cubicBezTo>
                  <a:cubicBezTo>
                    <a:pt x="95727" y="315546"/>
                    <a:pt x="76677" y="271625"/>
                    <a:pt x="75354" y="239875"/>
                  </a:cubicBezTo>
                  <a:cubicBezTo>
                    <a:pt x="74031" y="208125"/>
                    <a:pt x="74561" y="159177"/>
                    <a:pt x="76942" y="138275"/>
                  </a:cubicBezTo>
                  <a:cubicBezTo>
                    <a:pt x="79323" y="117373"/>
                    <a:pt x="90700" y="122136"/>
                    <a:pt x="89642" y="114463"/>
                  </a:cubicBezTo>
                  <a:cubicBezTo>
                    <a:pt x="88584" y="106790"/>
                    <a:pt x="83292" y="108113"/>
                    <a:pt x="70592" y="92238"/>
                  </a:cubicBezTo>
                  <a:cubicBezTo>
                    <a:pt x="57892" y="76363"/>
                    <a:pt x="17146" y="-29735"/>
                    <a:pt x="7092" y="8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07C446B0-C148-4170-A561-6BB8D072A695}"/>
                </a:ext>
              </a:extLst>
            </p:cNvPr>
            <p:cNvSpPr/>
            <p:nvPr/>
          </p:nvSpPr>
          <p:spPr>
            <a:xfrm>
              <a:off x="6143620" y="6336504"/>
              <a:ext cx="389057" cy="174989"/>
            </a:xfrm>
            <a:custGeom>
              <a:avLst/>
              <a:gdLst>
                <a:gd name="connsiteX0" fmla="*/ 5 w 389057"/>
                <a:gd name="connsiteY0" fmla="*/ 3971 h 174989"/>
                <a:gd name="connsiteX1" fmla="*/ 107955 w 389057"/>
                <a:gd name="connsiteY1" fmla="*/ 169071 h 174989"/>
                <a:gd name="connsiteX2" fmla="*/ 231780 w 389057"/>
                <a:gd name="connsiteY2" fmla="*/ 127796 h 174989"/>
                <a:gd name="connsiteX3" fmla="*/ 377830 w 389057"/>
                <a:gd name="connsiteY3" fmla="*/ 26196 h 174989"/>
                <a:gd name="connsiteX4" fmla="*/ 361955 w 389057"/>
                <a:gd name="connsiteY4" fmla="*/ 5559 h 174989"/>
                <a:gd name="connsiteX5" fmla="*/ 225430 w 389057"/>
                <a:gd name="connsiteY5" fmla="*/ 76996 h 174989"/>
                <a:gd name="connsiteX6" fmla="*/ 125418 w 389057"/>
                <a:gd name="connsiteY6" fmla="*/ 54771 h 174989"/>
                <a:gd name="connsiteX7" fmla="*/ 103193 w 389057"/>
                <a:gd name="connsiteY7" fmla="*/ 51596 h 174989"/>
                <a:gd name="connsiteX8" fmla="*/ 5 w 389057"/>
                <a:gd name="connsiteY8" fmla="*/ 3971 h 17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057" h="174989">
                  <a:moveTo>
                    <a:pt x="5" y="3971"/>
                  </a:moveTo>
                  <a:cubicBezTo>
                    <a:pt x="799" y="23550"/>
                    <a:pt x="69326" y="148433"/>
                    <a:pt x="107955" y="169071"/>
                  </a:cubicBezTo>
                  <a:cubicBezTo>
                    <a:pt x="146584" y="189709"/>
                    <a:pt x="186801" y="151609"/>
                    <a:pt x="231780" y="127796"/>
                  </a:cubicBezTo>
                  <a:cubicBezTo>
                    <a:pt x="276759" y="103984"/>
                    <a:pt x="356134" y="46569"/>
                    <a:pt x="377830" y="26196"/>
                  </a:cubicBezTo>
                  <a:cubicBezTo>
                    <a:pt x="399526" y="5823"/>
                    <a:pt x="387355" y="-2908"/>
                    <a:pt x="361955" y="5559"/>
                  </a:cubicBezTo>
                  <a:cubicBezTo>
                    <a:pt x="336555" y="14026"/>
                    <a:pt x="264853" y="68794"/>
                    <a:pt x="225430" y="76996"/>
                  </a:cubicBezTo>
                  <a:cubicBezTo>
                    <a:pt x="186007" y="85198"/>
                    <a:pt x="145791" y="59004"/>
                    <a:pt x="125418" y="54771"/>
                  </a:cubicBezTo>
                  <a:cubicBezTo>
                    <a:pt x="105045" y="50538"/>
                    <a:pt x="121978" y="60063"/>
                    <a:pt x="103193" y="51596"/>
                  </a:cubicBezTo>
                  <a:cubicBezTo>
                    <a:pt x="84408" y="43129"/>
                    <a:pt x="-789" y="-15608"/>
                    <a:pt x="5" y="39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8507C51E-1931-4080-9D12-E3454BC8ED15}"/>
                </a:ext>
              </a:extLst>
            </p:cNvPr>
            <p:cNvSpPr/>
            <p:nvPr/>
          </p:nvSpPr>
          <p:spPr>
            <a:xfrm>
              <a:off x="6503594" y="5706442"/>
              <a:ext cx="477641" cy="200588"/>
            </a:xfrm>
            <a:custGeom>
              <a:avLst/>
              <a:gdLst>
                <a:gd name="connsiteX0" fmla="*/ 394 w 477641"/>
                <a:gd name="connsiteY0" fmla="*/ 43483 h 200588"/>
                <a:gd name="connsiteX1" fmla="*/ 205181 w 477641"/>
                <a:gd name="connsiteY1" fmla="*/ 79996 h 200588"/>
                <a:gd name="connsiteX2" fmla="*/ 346469 w 477641"/>
                <a:gd name="connsiteY2" fmla="*/ 91108 h 200588"/>
                <a:gd name="connsiteX3" fmla="*/ 262331 w 477641"/>
                <a:gd name="connsiteY3" fmla="*/ 195883 h 200588"/>
                <a:gd name="connsiteX4" fmla="*/ 224231 w 477641"/>
                <a:gd name="connsiteY4" fmla="*/ 180008 h 200588"/>
                <a:gd name="connsiteX5" fmla="*/ 303606 w 477641"/>
                <a:gd name="connsiteY5" fmla="*/ 157783 h 200588"/>
                <a:gd name="connsiteX6" fmla="*/ 405206 w 477641"/>
                <a:gd name="connsiteY6" fmla="*/ 145083 h 200588"/>
                <a:gd name="connsiteX7" fmla="*/ 476644 w 477641"/>
                <a:gd name="connsiteY7" fmla="*/ 51421 h 200588"/>
                <a:gd name="connsiteX8" fmla="*/ 440131 w 477641"/>
                <a:gd name="connsiteY8" fmla="*/ 621 h 200588"/>
                <a:gd name="connsiteX9" fmla="*/ 346469 w 477641"/>
                <a:gd name="connsiteY9" fmla="*/ 24433 h 200588"/>
                <a:gd name="connsiteX10" fmla="*/ 260744 w 477641"/>
                <a:gd name="connsiteY10" fmla="*/ 43483 h 200588"/>
                <a:gd name="connsiteX11" fmla="*/ 394 w 477641"/>
                <a:gd name="connsiteY11" fmla="*/ 43483 h 20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641" h="200588">
                  <a:moveTo>
                    <a:pt x="394" y="43483"/>
                  </a:moveTo>
                  <a:cubicBezTo>
                    <a:pt x="-8866" y="49568"/>
                    <a:pt x="147502" y="72059"/>
                    <a:pt x="205181" y="79996"/>
                  </a:cubicBezTo>
                  <a:cubicBezTo>
                    <a:pt x="262860" y="87934"/>
                    <a:pt x="336944" y="71793"/>
                    <a:pt x="346469" y="91108"/>
                  </a:cubicBezTo>
                  <a:cubicBezTo>
                    <a:pt x="355994" y="110423"/>
                    <a:pt x="282704" y="181066"/>
                    <a:pt x="262331" y="195883"/>
                  </a:cubicBezTo>
                  <a:cubicBezTo>
                    <a:pt x="241958" y="210700"/>
                    <a:pt x="217352" y="186358"/>
                    <a:pt x="224231" y="180008"/>
                  </a:cubicBezTo>
                  <a:cubicBezTo>
                    <a:pt x="231110" y="173658"/>
                    <a:pt x="273443" y="163604"/>
                    <a:pt x="303606" y="157783"/>
                  </a:cubicBezTo>
                  <a:cubicBezTo>
                    <a:pt x="333769" y="151962"/>
                    <a:pt x="376366" y="162810"/>
                    <a:pt x="405206" y="145083"/>
                  </a:cubicBezTo>
                  <a:cubicBezTo>
                    <a:pt x="434046" y="127356"/>
                    <a:pt x="470823" y="75498"/>
                    <a:pt x="476644" y="51421"/>
                  </a:cubicBezTo>
                  <a:cubicBezTo>
                    <a:pt x="482465" y="27344"/>
                    <a:pt x="461827" y="5119"/>
                    <a:pt x="440131" y="621"/>
                  </a:cubicBezTo>
                  <a:cubicBezTo>
                    <a:pt x="418435" y="-3877"/>
                    <a:pt x="376367" y="17289"/>
                    <a:pt x="346469" y="24433"/>
                  </a:cubicBezTo>
                  <a:cubicBezTo>
                    <a:pt x="316571" y="31577"/>
                    <a:pt x="318688" y="40572"/>
                    <a:pt x="260744" y="43483"/>
                  </a:cubicBezTo>
                  <a:cubicBezTo>
                    <a:pt x="202800" y="46394"/>
                    <a:pt x="9654" y="37398"/>
                    <a:pt x="394" y="43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F9AD8B20-BA16-4316-8600-2E80104CD795}"/>
                </a:ext>
              </a:extLst>
            </p:cNvPr>
            <p:cNvSpPr/>
            <p:nvPr/>
          </p:nvSpPr>
          <p:spPr>
            <a:xfrm>
              <a:off x="6570478" y="5814611"/>
              <a:ext cx="271799" cy="134811"/>
            </a:xfrm>
            <a:custGeom>
              <a:avLst/>
              <a:gdLst>
                <a:gd name="connsiteX0" fmla="*/ 1772 w 271799"/>
                <a:gd name="connsiteY0" fmla="*/ 402 h 134811"/>
                <a:gd name="connsiteX1" fmla="*/ 203385 w 271799"/>
                <a:gd name="connsiteY1" fmla="*/ 54377 h 134811"/>
                <a:gd name="connsiteX2" fmla="*/ 271647 w 271799"/>
                <a:gd name="connsiteY2" fmla="*/ 119464 h 134811"/>
                <a:gd name="connsiteX3" fmla="*/ 189097 w 271799"/>
                <a:gd name="connsiteY3" fmla="*/ 132164 h 134811"/>
                <a:gd name="connsiteX4" fmla="*/ 112897 w 271799"/>
                <a:gd name="connsiteY4" fmla="*/ 79777 h 134811"/>
                <a:gd name="connsiteX5" fmla="*/ 103372 w 271799"/>
                <a:gd name="connsiteY5" fmla="*/ 32152 h 134811"/>
                <a:gd name="connsiteX6" fmla="*/ 1772 w 271799"/>
                <a:gd name="connsiteY6" fmla="*/ 402 h 13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799" h="134811">
                  <a:moveTo>
                    <a:pt x="1772" y="402"/>
                  </a:moveTo>
                  <a:cubicBezTo>
                    <a:pt x="18441" y="4106"/>
                    <a:pt x="158406" y="34533"/>
                    <a:pt x="203385" y="54377"/>
                  </a:cubicBezTo>
                  <a:cubicBezTo>
                    <a:pt x="248364" y="74221"/>
                    <a:pt x="274028" y="106500"/>
                    <a:pt x="271647" y="119464"/>
                  </a:cubicBezTo>
                  <a:cubicBezTo>
                    <a:pt x="269266" y="132428"/>
                    <a:pt x="215555" y="138778"/>
                    <a:pt x="189097" y="132164"/>
                  </a:cubicBezTo>
                  <a:cubicBezTo>
                    <a:pt x="162639" y="125550"/>
                    <a:pt x="127184" y="96446"/>
                    <a:pt x="112897" y="79777"/>
                  </a:cubicBezTo>
                  <a:cubicBezTo>
                    <a:pt x="98610" y="63108"/>
                    <a:pt x="115543" y="44852"/>
                    <a:pt x="103372" y="32152"/>
                  </a:cubicBezTo>
                  <a:cubicBezTo>
                    <a:pt x="91201" y="19452"/>
                    <a:pt x="-14897" y="-3302"/>
                    <a:pt x="1772" y="4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BD5F1B4-6E44-4D6E-A8BD-0E9373AEAE99}"/>
                </a:ext>
              </a:extLst>
            </p:cNvPr>
            <p:cNvSpPr/>
            <p:nvPr/>
          </p:nvSpPr>
          <p:spPr>
            <a:xfrm>
              <a:off x="6559017" y="5881256"/>
              <a:ext cx="146854" cy="631509"/>
            </a:xfrm>
            <a:custGeom>
              <a:avLst/>
              <a:gdLst>
                <a:gd name="connsiteX0" fmla="*/ 5296 w 146854"/>
                <a:gd name="connsiteY0" fmla="*/ 30594 h 631509"/>
                <a:gd name="connsiteX1" fmla="*/ 22758 w 146854"/>
                <a:gd name="connsiteY1" fmla="*/ 544944 h 631509"/>
                <a:gd name="connsiteX2" fmla="*/ 40221 w 146854"/>
                <a:gd name="connsiteY2" fmla="*/ 630669 h 631509"/>
                <a:gd name="connsiteX3" fmla="*/ 106896 w 146854"/>
                <a:gd name="connsiteY3" fmla="*/ 583044 h 631509"/>
                <a:gd name="connsiteX4" fmla="*/ 116421 w 146854"/>
                <a:gd name="connsiteY4" fmla="*/ 492557 h 631509"/>
                <a:gd name="connsiteX5" fmla="*/ 116421 w 146854"/>
                <a:gd name="connsiteY5" fmla="*/ 338569 h 631509"/>
                <a:gd name="connsiteX6" fmla="*/ 146583 w 146854"/>
                <a:gd name="connsiteY6" fmla="*/ 111557 h 631509"/>
                <a:gd name="connsiteX7" fmla="*/ 124358 w 146854"/>
                <a:gd name="connsiteY7" fmla="*/ 63932 h 631509"/>
                <a:gd name="connsiteX8" fmla="*/ 5296 w 146854"/>
                <a:gd name="connsiteY8" fmla="*/ 30594 h 6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54" h="631509">
                  <a:moveTo>
                    <a:pt x="5296" y="30594"/>
                  </a:moveTo>
                  <a:cubicBezTo>
                    <a:pt x="-11637" y="110763"/>
                    <a:pt x="16937" y="444932"/>
                    <a:pt x="22758" y="544944"/>
                  </a:cubicBezTo>
                  <a:cubicBezTo>
                    <a:pt x="28579" y="644957"/>
                    <a:pt x="26198" y="624319"/>
                    <a:pt x="40221" y="630669"/>
                  </a:cubicBezTo>
                  <a:cubicBezTo>
                    <a:pt x="54244" y="637019"/>
                    <a:pt x="94196" y="606063"/>
                    <a:pt x="106896" y="583044"/>
                  </a:cubicBezTo>
                  <a:cubicBezTo>
                    <a:pt x="119596" y="560025"/>
                    <a:pt x="114834" y="533303"/>
                    <a:pt x="116421" y="492557"/>
                  </a:cubicBezTo>
                  <a:cubicBezTo>
                    <a:pt x="118008" y="451811"/>
                    <a:pt x="111394" y="402069"/>
                    <a:pt x="116421" y="338569"/>
                  </a:cubicBezTo>
                  <a:cubicBezTo>
                    <a:pt x="121448" y="275069"/>
                    <a:pt x="145260" y="157330"/>
                    <a:pt x="146583" y="111557"/>
                  </a:cubicBezTo>
                  <a:cubicBezTo>
                    <a:pt x="147906" y="65784"/>
                    <a:pt x="144995" y="76103"/>
                    <a:pt x="124358" y="63932"/>
                  </a:cubicBezTo>
                  <a:cubicBezTo>
                    <a:pt x="103721" y="51761"/>
                    <a:pt x="22229" y="-49575"/>
                    <a:pt x="5296" y="305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436E5496-96EB-46F9-A887-1EEA3BFC94A2}"/>
                </a:ext>
              </a:extLst>
            </p:cNvPr>
            <p:cNvSpPr/>
            <p:nvPr/>
          </p:nvSpPr>
          <p:spPr>
            <a:xfrm>
              <a:off x="6594444" y="5929272"/>
              <a:ext cx="410726" cy="590118"/>
            </a:xfrm>
            <a:custGeom>
              <a:avLst/>
              <a:gdLst>
                <a:gd name="connsiteX0" fmla="*/ 42894 w 410726"/>
                <a:gd name="connsiteY0" fmla="*/ 22266 h 590118"/>
                <a:gd name="connsiteX1" fmla="*/ 266731 w 410726"/>
                <a:gd name="connsiteY1" fmla="*/ 22266 h 590118"/>
                <a:gd name="connsiteX2" fmla="*/ 330231 w 410726"/>
                <a:gd name="connsiteY2" fmla="*/ 41 h 590118"/>
                <a:gd name="connsiteX3" fmla="*/ 408019 w 410726"/>
                <a:gd name="connsiteY3" fmla="*/ 28616 h 590118"/>
                <a:gd name="connsiteX4" fmla="*/ 392144 w 410726"/>
                <a:gd name="connsiteY4" fmla="*/ 209591 h 590118"/>
                <a:gd name="connsiteX5" fmla="*/ 384206 w 410726"/>
                <a:gd name="connsiteY5" fmla="*/ 523916 h 590118"/>
                <a:gd name="connsiteX6" fmla="*/ 336581 w 410726"/>
                <a:gd name="connsiteY6" fmla="*/ 582653 h 590118"/>
                <a:gd name="connsiteX7" fmla="*/ 260381 w 410726"/>
                <a:gd name="connsiteY7" fmla="*/ 587416 h 590118"/>
                <a:gd name="connsiteX8" fmla="*/ 314356 w 410726"/>
                <a:gd name="connsiteY8" fmla="*/ 565191 h 590118"/>
                <a:gd name="connsiteX9" fmla="*/ 198469 w 410726"/>
                <a:gd name="connsiteY9" fmla="*/ 512803 h 590118"/>
                <a:gd name="connsiteX10" fmla="*/ 217519 w 410726"/>
                <a:gd name="connsiteY10" fmla="*/ 514391 h 590118"/>
                <a:gd name="connsiteX11" fmla="*/ 315944 w 410726"/>
                <a:gd name="connsiteY11" fmla="*/ 528678 h 590118"/>
                <a:gd name="connsiteX12" fmla="*/ 293719 w 410726"/>
                <a:gd name="connsiteY12" fmla="*/ 455653 h 590118"/>
                <a:gd name="connsiteX13" fmla="*/ 309594 w 410726"/>
                <a:gd name="connsiteY13" fmla="*/ 88941 h 590118"/>
                <a:gd name="connsiteX14" fmla="*/ 23844 w 410726"/>
                <a:gd name="connsiteY14" fmla="*/ 88941 h 590118"/>
                <a:gd name="connsiteX15" fmla="*/ 42894 w 410726"/>
                <a:gd name="connsiteY15" fmla="*/ 22266 h 59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0726" h="590118">
                  <a:moveTo>
                    <a:pt x="42894" y="22266"/>
                  </a:moveTo>
                  <a:cubicBezTo>
                    <a:pt x="83375" y="11154"/>
                    <a:pt x="218842" y="25970"/>
                    <a:pt x="266731" y="22266"/>
                  </a:cubicBezTo>
                  <a:cubicBezTo>
                    <a:pt x="314621" y="18562"/>
                    <a:pt x="306683" y="-1017"/>
                    <a:pt x="330231" y="41"/>
                  </a:cubicBezTo>
                  <a:cubicBezTo>
                    <a:pt x="353779" y="1099"/>
                    <a:pt x="397700" y="-6309"/>
                    <a:pt x="408019" y="28616"/>
                  </a:cubicBezTo>
                  <a:cubicBezTo>
                    <a:pt x="418338" y="63541"/>
                    <a:pt x="396113" y="127041"/>
                    <a:pt x="392144" y="209591"/>
                  </a:cubicBezTo>
                  <a:cubicBezTo>
                    <a:pt x="388175" y="292141"/>
                    <a:pt x="393466" y="461739"/>
                    <a:pt x="384206" y="523916"/>
                  </a:cubicBezTo>
                  <a:cubicBezTo>
                    <a:pt x="374946" y="586093"/>
                    <a:pt x="357219" y="572070"/>
                    <a:pt x="336581" y="582653"/>
                  </a:cubicBezTo>
                  <a:cubicBezTo>
                    <a:pt x="315944" y="593236"/>
                    <a:pt x="264085" y="590326"/>
                    <a:pt x="260381" y="587416"/>
                  </a:cubicBezTo>
                  <a:cubicBezTo>
                    <a:pt x="256677" y="584506"/>
                    <a:pt x="324675" y="577627"/>
                    <a:pt x="314356" y="565191"/>
                  </a:cubicBezTo>
                  <a:cubicBezTo>
                    <a:pt x="304037" y="552756"/>
                    <a:pt x="214608" y="521270"/>
                    <a:pt x="198469" y="512803"/>
                  </a:cubicBezTo>
                  <a:cubicBezTo>
                    <a:pt x="182330" y="504336"/>
                    <a:pt x="197940" y="511745"/>
                    <a:pt x="217519" y="514391"/>
                  </a:cubicBezTo>
                  <a:cubicBezTo>
                    <a:pt x="237098" y="517037"/>
                    <a:pt x="303244" y="538468"/>
                    <a:pt x="315944" y="528678"/>
                  </a:cubicBezTo>
                  <a:cubicBezTo>
                    <a:pt x="328644" y="518888"/>
                    <a:pt x="294777" y="528943"/>
                    <a:pt x="293719" y="455653"/>
                  </a:cubicBezTo>
                  <a:cubicBezTo>
                    <a:pt x="292661" y="382364"/>
                    <a:pt x="354573" y="150060"/>
                    <a:pt x="309594" y="88941"/>
                  </a:cubicBezTo>
                  <a:cubicBezTo>
                    <a:pt x="264615" y="27822"/>
                    <a:pt x="67500" y="100847"/>
                    <a:pt x="23844" y="88941"/>
                  </a:cubicBezTo>
                  <a:cubicBezTo>
                    <a:pt x="-19812" y="77035"/>
                    <a:pt x="2413" y="33378"/>
                    <a:pt x="42894" y="22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4C972DB4-0385-47B7-8E73-A2756AF4AEEA}"/>
                </a:ext>
              </a:extLst>
            </p:cNvPr>
            <p:cNvSpPr/>
            <p:nvPr/>
          </p:nvSpPr>
          <p:spPr>
            <a:xfrm>
              <a:off x="6637028" y="6090908"/>
              <a:ext cx="325647" cy="55957"/>
            </a:xfrm>
            <a:custGeom>
              <a:avLst/>
              <a:gdLst>
                <a:gd name="connsiteX0" fmla="*/ 310 w 325647"/>
                <a:gd name="connsiteY0" fmla="*/ 1917 h 55957"/>
                <a:gd name="connsiteX1" fmla="*/ 309872 w 325647"/>
                <a:gd name="connsiteY1" fmla="*/ 16205 h 55957"/>
                <a:gd name="connsiteX2" fmla="*/ 252722 w 325647"/>
                <a:gd name="connsiteY2" fmla="*/ 55892 h 55957"/>
                <a:gd name="connsiteX3" fmla="*/ 310 w 325647"/>
                <a:gd name="connsiteY3" fmla="*/ 1917 h 5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647" h="55957">
                  <a:moveTo>
                    <a:pt x="310" y="1917"/>
                  </a:moveTo>
                  <a:cubicBezTo>
                    <a:pt x="9835" y="-4697"/>
                    <a:pt x="267803" y="7209"/>
                    <a:pt x="309872" y="16205"/>
                  </a:cubicBezTo>
                  <a:cubicBezTo>
                    <a:pt x="351941" y="25201"/>
                    <a:pt x="301934" y="53775"/>
                    <a:pt x="252722" y="55892"/>
                  </a:cubicBezTo>
                  <a:cubicBezTo>
                    <a:pt x="203510" y="58009"/>
                    <a:pt x="-9215" y="8531"/>
                    <a:pt x="310" y="1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B4465655-02B7-410F-A240-E436E1154257}"/>
                </a:ext>
              </a:extLst>
            </p:cNvPr>
            <p:cNvSpPr/>
            <p:nvPr/>
          </p:nvSpPr>
          <p:spPr>
            <a:xfrm>
              <a:off x="6645234" y="6243827"/>
              <a:ext cx="309858" cy="58182"/>
            </a:xfrm>
            <a:custGeom>
              <a:avLst/>
              <a:gdLst>
                <a:gd name="connsiteX0" fmla="*/ 4804 w 309858"/>
                <a:gd name="connsiteY0" fmla="*/ 1398 h 58182"/>
                <a:gd name="connsiteX1" fmla="*/ 268329 w 309858"/>
                <a:gd name="connsiteY1" fmla="*/ 18861 h 58182"/>
                <a:gd name="connsiteX2" fmla="*/ 293729 w 309858"/>
                <a:gd name="connsiteY2" fmla="*/ 42673 h 58182"/>
                <a:gd name="connsiteX3" fmla="*/ 112754 w 309858"/>
                <a:gd name="connsiteY3" fmla="*/ 56961 h 58182"/>
                <a:gd name="connsiteX4" fmla="*/ 4804 w 309858"/>
                <a:gd name="connsiteY4" fmla="*/ 1398 h 5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58" h="58182">
                  <a:moveTo>
                    <a:pt x="4804" y="1398"/>
                  </a:moveTo>
                  <a:cubicBezTo>
                    <a:pt x="30733" y="-4952"/>
                    <a:pt x="220175" y="11982"/>
                    <a:pt x="268329" y="18861"/>
                  </a:cubicBezTo>
                  <a:cubicBezTo>
                    <a:pt x="316483" y="25740"/>
                    <a:pt x="319658" y="36323"/>
                    <a:pt x="293729" y="42673"/>
                  </a:cubicBezTo>
                  <a:cubicBezTo>
                    <a:pt x="267800" y="49023"/>
                    <a:pt x="161437" y="62253"/>
                    <a:pt x="112754" y="56961"/>
                  </a:cubicBezTo>
                  <a:cubicBezTo>
                    <a:pt x="64071" y="51669"/>
                    <a:pt x="-21125" y="7748"/>
                    <a:pt x="4804" y="13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340EF619-E2F1-4BB0-A076-01B5812E7D40}"/>
                </a:ext>
              </a:extLst>
            </p:cNvPr>
            <p:cNvSpPr/>
            <p:nvPr/>
          </p:nvSpPr>
          <p:spPr>
            <a:xfrm>
              <a:off x="6711925" y="5946425"/>
              <a:ext cx="139762" cy="570041"/>
            </a:xfrm>
            <a:custGeom>
              <a:avLst/>
              <a:gdLst>
                <a:gd name="connsiteX0" fmla="*/ 131788 w 139762"/>
                <a:gd name="connsiteY0" fmla="*/ 36863 h 570041"/>
                <a:gd name="connsiteX1" fmla="*/ 115913 w 139762"/>
                <a:gd name="connsiteY1" fmla="*/ 359125 h 570041"/>
                <a:gd name="connsiteX2" fmla="*/ 136550 w 139762"/>
                <a:gd name="connsiteY2" fmla="*/ 522638 h 570041"/>
                <a:gd name="connsiteX3" fmla="*/ 34950 w 139762"/>
                <a:gd name="connsiteY3" fmla="*/ 568675 h 570041"/>
                <a:gd name="connsiteX4" fmla="*/ 28600 w 139762"/>
                <a:gd name="connsiteY4" fmla="*/ 482950 h 570041"/>
                <a:gd name="connsiteX5" fmla="*/ 38125 w 139762"/>
                <a:gd name="connsiteY5" fmla="*/ 240063 h 570041"/>
                <a:gd name="connsiteX6" fmla="*/ 4788 w 139762"/>
                <a:gd name="connsiteY6" fmla="*/ 30513 h 570041"/>
                <a:gd name="connsiteX7" fmla="*/ 131788 w 139762"/>
                <a:gd name="connsiteY7" fmla="*/ 36863 h 5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62" h="570041">
                  <a:moveTo>
                    <a:pt x="131788" y="36863"/>
                  </a:moveTo>
                  <a:cubicBezTo>
                    <a:pt x="150309" y="91632"/>
                    <a:pt x="115119" y="278163"/>
                    <a:pt x="115913" y="359125"/>
                  </a:cubicBezTo>
                  <a:cubicBezTo>
                    <a:pt x="116707" y="440087"/>
                    <a:pt x="150044" y="487713"/>
                    <a:pt x="136550" y="522638"/>
                  </a:cubicBezTo>
                  <a:cubicBezTo>
                    <a:pt x="123056" y="557563"/>
                    <a:pt x="52942" y="575290"/>
                    <a:pt x="34950" y="568675"/>
                  </a:cubicBezTo>
                  <a:cubicBezTo>
                    <a:pt x="16958" y="562060"/>
                    <a:pt x="28071" y="537719"/>
                    <a:pt x="28600" y="482950"/>
                  </a:cubicBezTo>
                  <a:cubicBezTo>
                    <a:pt x="29129" y="428181"/>
                    <a:pt x="42094" y="315469"/>
                    <a:pt x="38125" y="240063"/>
                  </a:cubicBezTo>
                  <a:cubicBezTo>
                    <a:pt x="34156" y="164657"/>
                    <a:pt x="-15320" y="65438"/>
                    <a:pt x="4788" y="30513"/>
                  </a:cubicBezTo>
                  <a:cubicBezTo>
                    <a:pt x="24896" y="-4412"/>
                    <a:pt x="113267" y="-17906"/>
                    <a:pt x="131788" y="368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E16744D-08FF-4FFE-9F1F-F8909715AC75}"/>
                </a:ext>
              </a:extLst>
            </p:cNvPr>
            <p:cNvSpPr/>
            <p:nvPr/>
          </p:nvSpPr>
          <p:spPr>
            <a:xfrm>
              <a:off x="6291217" y="6655928"/>
              <a:ext cx="578099" cy="759994"/>
            </a:xfrm>
            <a:custGeom>
              <a:avLst/>
              <a:gdLst>
                <a:gd name="connsiteX0" fmla="*/ 46083 w 578099"/>
                <a:gd name="connsiteY0" fmla="*/ 460 h 759994"/>
                <a:gd name="connsiteX1" fmla="*/ 163558 w 578099"/>
                <a:gd name="connsiteY1" fmla="*/ 89360 h 759994"/>
                <a:gd name="connsiteX2" fmla="*/ 100058 w 578099"/>
                <a:gd name="connsiteY2" fmla="*/ 354472 h 759994"/>
                <a:gd name="connsiteX3" fmla="*/ 176258 w 578099"/>
                <a:gd name="connsiteY3" fmla="*/ 533860 h 759994"/>
                <a:gd name="connsiteX4" fmla="*/ 258808 w 578099"/>
                <a:gd name="connsiteY4" fmla="*/ 532272 h 759994"/>
                <a:gd name="connsiteX5" fmla="*/ 244521 w 578099"/>
                <a:gd name="connsiteY5" fmla="*/ 471947 h 759994"/>
                <a:gd name="connsiteX6" fmla="*/ 227058 w 578099"/>
                <a:gd name="connsiteY6" fmla="*/ 417972 h 759994"/>
                <a:gd name="connsiteX7" fmla="*/ 265158 w 578099"/>
                <a:gd name="connsiteY7" fmla="*/ 290972 h 759994"/>
                <a:gd name="connsiteX8" fmla="*/ 387396 w 578099"/>
                <a:gd name="connsiteY8" fmla="*/ 106822 h 759994"/>
                <a:gd name="connsiteX9" fmla="*/ 444546 w 578099"/>
                <a:gd name="connsiteY9" fmla="*/ 283035 h 759994"/>
                <a:gd name="connsiteX10" fmla="*/ 368346 w 578099"/>
                <a:gd name="connsiteY10" fmla="*/ 567197 h 759994"/>
                <a:gd name="connsiteX11" fmla="*/ 19096 w 578099"/>
                <a:gd name="connsiteY11" fmla="*/ 727535 h 759994"/>
                <a:gd name="connsiteX12" fmla="*/ 76246 w 578099"/>
                <a:gd name="connsiteY12" fmla="*/ 711660 h 759994"/>
                <a:gd name="connsiteX13" fmla="*/ 331833 w 578099"/>
                <a:gd name="connsiteY13" fmla="*/ 741822 h 759994"/>
                <a:gd name="connsiteX14" fmla="*/ 573133 w 578099"/>
                <a:gd name="connsiteY14" fmla="*/ 390985 h 759994"/>
                <a:gd name="connsiteX15" fmla="*/ 476296 w 578099"/>
                <a:gd name="connsiteY15" fmla="*/ 29035 h 759994"/>
                <a:gd name="connsiteX16" fmla="*/ 258808 w 578099"/>
                <a:gd name="connsiteY16" fmla="*/ 140160 h 759994"/>
                <a:gd name="connsiteX17" fmla="*/ 206421 w 578099"/>
                <a:gd name="connsiteY17" fmla="*/ 240172 h 759994"/>
                <a:gd name="connsiteX18" fmla="*/ 206421 w 578099"/>
                <a:gd name="connsiteY18" fmla="*/ 152860 h 759994"/>
                <a:gd name="connsiteX19" fmla="*/ 273096 w 578099"/>
                <a:gd name="connsiteY19" fmla="*/ 98885 h 759994"/>
                <a:gd name="connsiteX20" fmla="*/ 193721 w 578099"/>
                <a:gd name="connsiteY20" fmla="*/ 56022 h 759994"/>
                <a:gd name="connsiteX21" fmla="*/ 46083 w 578099"/>
                <a:gd name="connsiteY21" fmla="*/ 460 h 75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8099" h="759994">
                  <a:moveTo>
                    <a:pt x="46083" y="460"/>
                  </a:moveTo>
                  <a:cubicBezTo>
                    <a:pt x="41056" y="6016"/>
                    <a:pt x="154562" y="30358"/>
                    <a:pt x="163558" y="89360"/>
                  </a:cubicBezTo>
                  <a:cubicBezTo>
                    <a:pt x="172554" y="148362"/>
                    <a:pt x="97941" y="280389"/>
                    <a:pt x="100058" y="354472"/>
                  </a:cubicBezTo>
                  <a:cubicBezTo>
                    <a:pt x="102175" y="428555"/>
                    <a:pt x="149800" y="504227"/>
                    <a:pt x="176258" y="533860"/>
                  </a:cubicBezTo>
                  <a:cubicBezTo>
                    <a:pt x="202716" y="563493"/>
                    <a:pt x="247431" y="542591"/>
                    <a:pt x="258808" y="532272"/>
                  </a:cubicBezTo>
                  <a:cubicBezTo>
                    <a:pt x="270185" y="521953"/>
                    <a:pt x="249813" y="490997"/>
                    <a:pt x="244521" y="471947"/>
                  </a:cubicBezTo>
                  <a:cubicBezTo>
                    <a:pt x="239229" y="452897"/>
                    <a:pt x="223618" y="448135"/>
                    <a:pt x="227058" y="417972"/>
                  </a:cubicBezTo>
                  <a:cubicBezTo>
                    <a:pt x="230498" y="387809"/>
                    <a:pt x="238435" y="342830"/>
                    <a:pt x="265158" y="290972"/>
                  </a:cubicBezTo>
                  <a:cubicBezTo>
                    <a:pt x="291881" y="239114"/>
                    <a:pt x="357498" y="108145"/>
                    <a:pt x="387396" y="106822"/>
                  </a:cubicBezTo>
                  <a:cubicBezTo>
                    <a:pt x="417294" y="105499"/>
                    <a:pt x="447721" y="206306"/>
                    <a:pt x="444546" y="283035"/>
                  </a:cubicBezTo>
                  <a:cubicBezTo>
                    <a:pt x="441371" y="359764"/>
                    <a:pt x="439254" y="493114"/>
                    <a:pt x="368346" y="567197"/>
                  </a:cubicBezTo>
                  <a:cubicBezTo>
                    <a:pt x="297438" y="641280"/>
                    <a:pt x="67779" y="703458"/>
                    <a:pt x="19096" y="727535"/>
                  </a:cubicBezTo>
                  <a:cubicBezTo>
                    <a:pt x="-29587" y="751612"/>
                    <a:pt x="24123" y="709279"/>
                    <a:pt x="76246" y="711660"/>
                  </a:cubicBezTo>
                  <a:cubicBezTo>
                    <a:pt x="128369" y="714041"/>
                    <a:pt x="249018" y="795268"/>
                    <a:pt x="331833" y="741822"/>
                  </a:cubicBezTo>
                  <a:cubicBezTo>
                    <a:pt x="414648" y="688376"/>
                    <a:pt x="549056" y="509783"/>
                    <a:pt x="573133" y="390985"/>
                  </a:cubicBezTo>
                  <a:cubicBezTo>
                    <a:pt x="597210" y="272187"/>
                    <a:pt x="528684" y="70839"/>
                    <a:pt x="476296" y="29035"/>
                  </a:cubicBezTo>
                  <a:cubicBezTo>
                    <a:pt x="423909" y="-12769"/>
                    <a:pt x="303787" y="104971"/>
                    <a:pt x="258808" y="140160"/>
                  </a:cubicBezTo>
                  <a:cubicBezTo>
                    <a:pt x="213829" y="175349"/>
                    <a:pt x="215152" y="238055"/>
                    <a:pt x="206421" y="240172"/>
                  </a:cubicBezTo>
                  <a:cubicBezTo>
                    <a:pt x="197690" y="242289"/>
                    <a:pt x="195309" y="176408"/>
                    <a:pt x="206421" y="152860"/>
                  </a:cubicBezTo>
                  <a:cubicBezTo>
                    <a:pt x="217534" y="129312"/>
                    <a:pt x="275213" y="115025"/>
                    <a:pt x="273096" y="98885"/>
                  </a:cubicBezTo>
                  <a:cubicBezTo>
                    <a:pt x="270979" y="82745"/>
                    <a:pt x="229175" y="70839"/>
                    <a:pt x="193721" y="56022"/>
                  </a:cubicBezTo>
                  <a:cubicBezTo>
                    <a:pt x="158267" y="41205"/>
                    <a:pt x="51110" y="-5096"/>
                    <a:pt x="46083" y="4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F9564DA2-3833-4895-9B86-578617D43254}"/>
                </a:ext>
              </a:extLst>
            </p:cNvPr>
            <p:cNvSpPr/>
            <p:nvPr/>
          </p:nvSpPr>
          <p:spPr>
            <a:xfrm>
              <a:off x="6216650" y="7556786"/>
              <a:ext cx="347239" cy="742796"/>
            </a:xfrm>
            <a:custGeom>
              <a:avLst/>
              <a:gdLst>
                <a:gd name="connsiteX0" fmla="*/ 0 w 347239"/>
                <a:gd name="connsiteY0" fmla="*/ 1302 h 742796"/>
                <a:gd name="connsiteX1" fmla="*/ 111125 w 347239"/>
                <a:gd name="connsiteY1" fmla="*/ 152114 h 742796"/>
                <a:gd name="connsiteX2" fmla="*/ 46038 w 347239"/>
                <a:gd name="connsiteY2" fmla="*/ 464852 h 742796"/>
                <a:gd name="connsiteX3" fmla="*/ 149225 w 347239"/>
                <a:gd name="connsiteY3" fmla="*/ 734727 h 742796"/>
                <a:gd name="connsiteX4" fmla="*/ 217488 w 347239"/>
                <a:gd name="connsiteY4" fmla="*/ 668052 h 742796"/>
                <a:gd name="connsiteX5" fmla="*/ 161925 w 347239"/>
                <a:gd name="connsiteY5" fmla="*/ 626777 h 742796"/>
                <a:gd name="connsiteX6" fmla="*/ 200025 w 347239"/>
                <a:gd name="connsiteY6" fmla="*/ 615664 h 742796"/>
                <a:gd name="connsiteX7" fmla="*/ 341313 w 347239"/>
                <a:gd name="connsiteY7" fmla="*/ 387064 h 742796"/>
                <a:gd name="connsiteX8" fmla="*/ 304800 w 347239"/>
                <a:gd name="connsiteY8" fmla="*/ 450564 h 742796"/>
                <a:gd name="connsiteX9" fmla="*/ 160338 w 347239"/>
                <a:gd name="connsiteY9" fmla="*/ 502952 h 742796"/>
                <a:gd name="connsiteX10" fmla="*/ 168275 w 347239"/>
                <a:gd name="connsiteY10" fmla="*/ 409289 h 742796"/>
                <a:gd name="connsiteX11" fmla="*/ 230188 w 347239"/>
                <a:gd name="connsiteY11" fmla="*/ 177514 h 742796"/>
                <a:gd name="connsiteX12" fmla="*/ 215900 w 347239"/>
                <a:gd name="connsiteY12" fmla="*/ 163227 h 742796"/>
                <a:gd name="connsiteX13" fmla="*/ 111125 w 347239"/>
                <a:gd name="connsiteY13" fmla="*/ 83852 h 742796"/>
                <a:gd name="connsiteX14" fmla="*/ 0 w 347239"/>
                <a:gd name="connsiteY14" fmla="*/ 1302 h 7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7239" h="742796">
                  <a:moveTo>
                    <a:pt x="0" y="1302"/>
                  </a:moveTo>
                  <a:cubicBezTo>
                    <a:pt x="0" y="12679"/>
                    <a:pt x="103452" y="74856"/>
                    <a:pt x="111125" y="152114"/>
                  </a:cubicBezTo>
                  <a:cubicBezTo>
                    <a:pt x="118798" y="229372"/>
                    <a:pt x="39688" y="367750"/>
                    <a:pt x="46038" y="464852"/>
                  </a:cubicBezTo>
                  <a:cubicBezTo>
                    <a:pt x="52388" y="561954"/>
                    <a:pt x="120650" y="700860"/>
                    <a:pt x="149225" y="734727"/>
                  </a:cubicBezTo>
                  <a:cubicBezTo>
                    <a:pt x="177800" y="768594"/>
                    <a:pt x="215371" y="686044"/>
                    <a:pt x="217488" y="668052"/>
                  </a:cubicBezTo>
                  <a:cubicBezTo>
                    <a:pt x="219605" y="650060"/>
                    <a:pt x="164836" y="635508"/>
                    <a:pt x="161925" y="626777"/>
                  </a:cubicBezTo>
                  <a:cubicBezTo>
                    <a:pt x="159015" y="618046"/>
                    <a:pt x="170127" y="655616"/>
                    <a:pt x="200025" y="615664"/>
                  </a:cubicBezTo>
                  <a:cubicBezTo>
                    <a:pt x="229923" y="575712"/>
                    <a:pt x="323851" y="414581"/>
                    <a:pt x="341313" y="387064"/>
                  </a:cubicBezTo>
                  <a:cubicBezTo>
                    <a:pt x="358776" y="359547"/>
                    <a:pt x="334963" y="431249"/>
                    <a:pt x="304800" y="450564"/>
                  </a:cubicBezTo>
                  <a:cubicBezTo>
                    <a:pt x="274637" y="469879"/>
                    <a:pt x="183092" y="509831"/>
                    <a:pt x="160338" y="502952"/>
                  </a:cubicBezTo>
                  <a:cubicBezTo>
                    <a:pt x="137584" y="496073"/>
                    <a:pt x="156633" y="463529"/>
                    <a:pt x="168275" y="409289"/>
                  </a:cubicBezTo>
                  <a:cubicBezTo>
                    <a:pt x="179917" y="355049"/>
                    <a:pt x="222251" y="218524"/>
                    <a:pt x="230188" y="177514"/>
                  </a:cubicBezTo>
                  <a:cubicBezTo>
                    <a:pt x="238126" y="136504"/>
                    <a:pt x="235744" y="178837"/>
                    <a:pt x="215900" y="163227"/>
                  </a:cubicBezTo>
                  <a:cubicBezTo>
                    <a:pt x="196056" y="147617"/>
                    <a:pt x="144992" y="111633"/>
                    <a:pt x="111125" y="83852"/>
                  </a:cubicBezTo>
                  <a:cubicBezTo>
                    <a:pt x="77258" y="56071"/>
                    <a:pt x="0" y="-10075"/>
                    <a:pt x="0" y="1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7A20C16D-C1D5-439D-81B0-97800FA60EAC}"/>
                </a:ext>
              </a:extLst>
            </p:cNvPr>
            <p:cNvSpPr/>
            <p:nvPr/>
          </p:nvSpPr>
          <p:spPr>
            <a:xfrm>
              <a:off x="6492021" y="7681630"/>
              <a:ext cx="457418" cy="174454"/>
            </a:xfrm>
            <a:custGeom>
              <a:avLst/>
              <a:gdLst>
                <a:gd name="connsiteX0" fmla="*/ 97692 w 457418"/>
                <a:gd name="connsiteY0" fmla="*/ 32033 h 174454"/>
                <a:gd name="connsiteX1" fmla="*/ 8792 w 457418"/>
                <a:gd name="connsiteY1" fmla="*/ 141570 h 174454"/>
                <a:gd name="connsiteX2" fmla="*/ 283429 w 457418"/>
                <a:gd name="connsiteY2" fmla="*/ 81245 h 174454"/>
                <a:gd name="connsiteX3" fmla="*/ 142142 w 457418"/>
                <a:gd name="connsiteY3" fmla="*/ 171733 h 174454"/>
                <a:gd name="connsiteX4" fmla="*/ 264379 w 457418"/>
                <a:gd name="connsiteY4" fmla="*/ 147920 h 174454"/>
                <a:gd name="connsiteX5" fmla="*/ 364392 w 457418"/>
                <a:gd name="connsiteY5" fmla="*/ 117758 h 174454"/>
                <a:gd name="connsiteX6" fmla="*/ 456467 w 457418"/>
                <a:gd name="connsiteY6" fmla="*/ 79658 h 174454"/>
                <a:gd name="connsiteX7" fmla="*/ 392967 w 457418"/>
                <a:gd name="connsiteY7" fmla="*/ 1870 h 174454"/>
                <a:gd name="connsiteX8" fmla="*/ 97692 w 457418"/>
                <a:gd name="connsiteY8" fmla="*/ 32033 h 17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418" h="174454">
                  <a:moveTo>
                    <a:pt x="97692" y="32033"/>
                  </a:moveTo>
                  <a:cubicBezTo>
                    <a:pt x="33663" y="55316"/>
                    <a:pt x="-22164" y="133368"/>
                    <a:pt x="8792" y="141570"/>
                  </a:cubicBezTo>
                  <a:cubicBezTo>
                    <a:pt x="39748" y="149772"/>
                    <a:pt x="261204" y="76218"/>
                    <a:pt x="283429" y="81245"/>
                  </a:cubicBezTo>
                  <a:cubicBezTo>
                    <a:pt x="305654" y="86272"/>
                    <a:pt x="145317" y="160620"/>
                    <a:pt x="142142" y="171733"/>
                  </a:cubicBezTo>
                  <a:cubicBezTo>
                    <a:pt x="138967" y="182846"/>
                    <a:pt x="227337" y="156916"/>
                    <a:pt x="264379" y="147920"/>
                  </a:cubicBezTo>
                  <a:cubicBezTo>
                    <a:pt x="301421" y="138924"/>
                    <a:pt x="332378" y="129135"/>
                    <a:pt x="364392" y="117758"/>
                  </a:cubicBezTo>
                  <a:cubicBezTo>
                    <a:pt x="396406" y="106381"/>
                    <a:pt x="451705" y="98973"/>
                    <a:pt x="456467" y="79658"/>
                  </a:cubicBezTo>
                  <a:cubicBezTo>
                    <a:pt x="461229" y="60343"/>
                    <a:pt x="449323" y="9014"/>
                    <a:pt x="392967" y="1870"/>
                  </a:cubicBezTo>
                  <a:cubicBezTo>
                    <a:pt x="336611" y="-5274"/>
                    <a:pt x="161721" y="8750"/>
                    <a:pt x="97692" y="320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53B9A427-4E38-4F0C-9266-B5A45ED95D84}"/>
                </a:ext>
              </a:extLst>
            </p:cNvPr>
            <p:cNvSpPr/>
            <p:nvPr/>
          </p:nvSpPr>
          <p:spPr>
            <a:xfrm>
              <a:off x="6557449" y="7754760"/>
              <a:ext cx="612526" cy="511159"/>
            </a:xfrm>
            <a:custGeom>
              <a:avLst/>
              <a:gdLst>
                <a:gd name="connsiteX0" fmla="*/ 514 w 612526"/>
                <a:gd name="connsiteY0" fmla="*/ 279578 h 511159"/>
                <a:gd name="connsiteX1" fmla="*/ 125926 w 612526"/>
                <a:gd name="connsiteY1" fmla="*/ 401815 h 511159"/>
                <a:gd name="connsiteX2" fmla="*/ 352939 w 612526"/>
                <a:gd name="connsiteY2" fmla="*/ 325615 h 511159"/>
                <a:gd name="connsiteX3" fmla="*/ 576776 w 612526"/>
                <a:gd name="connsiteY3" fmla="*/ 30340 h 511159"/>
                <a:gd name="connsiteX4" fmla="*/ 605351 w 612526"/>
                <a:gd name="connsiteY4" fmla="*/ 17640 h 511159"/>
                <a:gd name="connsiteX5" fmla="*/ 506926 w 612526"/>
                <a:gd name="connsiteY5" fmla="*/ 101778 h 511159"/>
                <a:gd name="connsiteX6" fmla="*/ 516451 w 612526"/>
                <a:gd name="connsiteY6" fmla="*/ 393878 h 511159"/>
                <a:gd name="connsiteX7" fmla="*/ 170376 w 612526"/>
                <a:gd name="connsiteY7" fmla="*/ 508178 h 511159"/>
                <a:gd name="connsiteX8" fmla="*/ 514 w 612526"/>
                <a:gd name="connsiteY8" fmla="*/ 279578 h 51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526" h="511159">
                  <a:moveTo>
                    <a:pt x="514" y="279578"/>
                  </a:moveTo>
                  <a:cubicBezTo>
                    <a:pt x="-6894" y="261851"/>
                    <a:pt x="67189" y="394142"/>
                    <a:pt x="125926" y="401815"/>
                  </a:cubicBezTo>
                  <a:cubicBezTo>
                    <a:pt x="184663" y="409488"/>
                    <a:pt x="277797" y="387527"/>
                    <a:pt x="352939" y="325615"/>
                  </a:cubicBezTo>
                  <a:cubicBezTo>
                    <a:pt x="428081" y="263703"/>
                    <a:pt x="534707" y="81669"/>
                    <a:pt x="576776" y="30340"/>
                  </a:cubicBezTo>
                  <a:cubicBezTo>
                    <a:pt x="618845" y="-20989"/>
                    <a:pt x="616993" y="5734"/>
                    <a:pt x="605351" y="17640"/>
                  </a:cubicBezTo>
                  <a:cubicBezTo>
                    <a:pt x="593709" y="29546"/>
                    <a:pt x="521743" y="39072"/>
                    <a:pt x="506926" y="101778"/>
                  </a:cubicBezTo>
                  <a:cubicBezTo>
                    <a:pt x="492109" y="164484"/>
                    <a:pt x="572543" y="326145"/>
                    <a:pt x="516451" y="393878"/>
                  </a:cubicBezTo>
                  <a:cubicBezTo>
                    <a:pt x="460359" y="461611"/>
                    <a:pt x="257953" y="525905"/>
                    <a:pt x="170376" y="508178"/>
                  </a:cubicBezTo>
                  <a:cubicBezTo>
                    <a:pt x="82799" y="490451"/>
                    <a:pt x="7922" y="297305"/>
                    <a:pt x="514" y="279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201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7</Words>
  <Application>Microsoft Office PowerPoint</Application>
  <PresentationFormat>A3 297x420 mm</PresentationFormat>
  <Paragraphs>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三代目大谷鬼次の江戸兵衛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9</cp:revision>
  <dcterms:created xsi:type="dcterms:W3CDTF">2021-06-04T12:29:52Z</dcterms:created>
  <dcterms:modified xsi:type="dcterms:W3CDTF">2021-06-04T17:01:33Z</dcterms:modified>
</cp:coreProperties>
</file>