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58" r:id="rId5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687D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454"/>
    <p:restoredTop sz="94626"/>
  </p:normalViewPr>
  <p:slideViewPr>
    <p:cSldViewPr snapToGrid="0" showGuides="1">
      <p:cViewPr>
        <p:scale>
          <a:sx n="149" d="100"/>
          <a:sy n="149" d="100"/>
        </p:scale>
        <p:origin x="16" y="-5912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6190-692C-4243-BD00-724F3DE86B08}" type="datetimeFigureOut">
              <a:rPr kumimoji="1" lang="ja-JP" altLang="en-US" smtClean="0"/>
              <a:t>2025/10/26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9630-4B78-2E4C-A516-CFCE87FEC3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094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6190-692C-4243-BD00-724F3DE86B08}" type="datetimeFigureOut">
              <a:rPr kumimoji="1" lang="ja-JP" altLang="en-US" smtClean="0"/>
              <a:t>2025/10/26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9630-4B78-2E4C-A516-CFCE87FEC3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848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6190-692C-4243-BD00-724F3DE86B08}" type="datetimeFigureOut">
              <a:rPr kumimoji="1" lang="ja-JP" altLang="en-US" smtClean="0"/>
              <a:t>2025/10/26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9630-4B78-2E4C-A516-CFCE87FEC3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6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6190-692C-4243-BD00-724F3DE86B08}" type="datetimeFigureOut">
              <a:rPr kumimoji="1" lang="ja-JP" altLang="en-US" smtClean="0"/>
              <a:t>2025/10/26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9630-4B78-2E4C-A516-CFCE87FEC3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40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6190-692C-4243-BD00-724F3DE86B08}" type="datetimeFigureOut">
              <a:rPr kumimoji="1" lang="ja-JP" altLang="en-US" smtClean="0"/>
              <a:t>2025/10/26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9630-4B78-2E4C-A516-CFCE87FEC3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843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6190-692C-4243-BD00-724F3DE86B08}" type="datetimeFigureOut">
              <a:rPr kumimoji="1" lang="ja-JP" altLang="en-US" smtClean="0"/>
              <a:t>2025/10/26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9630-4B78-2E4C-A516-CFCE87FEC3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755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6190-692C-4243-BD00-724F3DE86B08}" type="datetimeFigureOut">
              <a:rPr kumimoji="1" lang="ja-JP" altLang="en-US" smtClean="0"/>
              <a:t>2025/10/26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9630-4B78-2E4C-A516-CFCE87FEC3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9224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6190-692C-4243-BD00-724F3DE86B08}" type="datetimeFigureOut">
              <a:rPr kumimoji="1" lang="ja-JP" altLang="en-US" smtClean="0"/>
              <a:t>2025/10/26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9630-4B78-2E4C-A516-CFCE87FEC3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17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6190-692C-4243-BD00-724F3DE86B08}" type="datetimeFigureOut">
              <a:rPr kumimoji="1" lang="ja-JP" altLang="en-US" smtClean="0"/>
              <a:t>2025/10/26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9630-4B78-2E4C-A516-CFCE87FEC3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270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6190-692C-4243-BD00-724F3DE86B08}" type="datetimeFigureOut">
              <a:rPr kumimoji="1" lang="ja-JP" altLang="en-US" smtClean="0"/>
              <a:t>2025/10/26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9630-4B78-2E4C-A516-CFCE87FEC3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927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6190-692C-4243-BD00-724F3DE86B08}" type="datetimeFigureOut">
              <a:rPr kumimoji="1" lang="ja-JP" altLang="en-US" smtClean="0"/>
              <a:t>2025/10/26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9630-4B78-2E4C-A516-CFCE87FEC3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082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026190-692C-4243-BD00-724F3DE86B08}" type="datetimeFigureOut">
              <a:rPr kumimoji="1" lang="ja-JP" altLang="en-US" smtClean="0"/>
              <a:t>2025/10/26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399630-4B78-2E4C-A516-CFCE87FEC3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969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山田えり（ヤマダエリ）｜政治家情報｜選挙ドットコム" hidden="1">
            <a:extLst>
              <a:ext uri="{FF2B5EF4-FFF2-40B4-BE49-F238E27FC236}">
                <a16:creationId xmlns:a16="http://schemas.microsoft.com/office/drawing/2014/main" id="{F5E875EB-C769-9093-EDB6-51B979CCF1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0" r="11248"/>
          <a:stretch/>
        </p:blipFill>
        <p:spPr bwMode="auto">
          <a:xfrm>
            <a:off x="131894" y="712765"/>
            <a:ext cx="9337412" cy="117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1E2CF7DC-6807-458D-0178-E02F306118F5}"/>
              </a:ext>
            </a:extLst>
          </p:cNvPr>
          <p:cNvSpPr/>
          <p:nvPr/>
        </p:nvSpPr>
        <p:spPr>
          <a:xfrm>
            <a:off x="3381375" y="3752850"/>
            <a:ext cx="244837" cy="216373"/>
          </a:xfrm>
          <a:custGeom>
            <a:avLst/>
            <a:gdLst>
              <a:gd name="connsiteX0" fmla="*/ 0 w 244837"/>
              <a:gd name="connsiteY0" fmla="*/ 0 h 216373"/>
              <a:gd name="connsiteX1" fmla="*/ 161925 w 244837"/>
              <a:gd name="connsiteY1" fmla="*/ 142875 h 216373"/>
              <a:gd name="connsiteX2" fmla="*/ 149225 w 244837"/>
              <a:gd name="connsiteY2" fmla="*/ 111125 h 216373"/>
              <a:gd name="connsiteX3" fmla="*/ 244475 w 244837"/>
              <a:gd name="connsiteY3" fmla="*/ 215900 h 216373"/>
              <a:gd name="connsiteX4" fmla="*/ 184150 w 244837"/>
              <a:gd name="connsiteY4" fmla="*/ 152400 h 216373"/>
              <a:gd name="connsiteX5" fmla="*/ 114300 w 244837"/>
              <a:gd name="connsiteY5" fmla="*/ 79375 h 216373"/>
              <a:gd name="connsiteX6" fmla="*/ 136525 w 244837"/>
              <a:gd name="connsiteY6" fmla="*/ 98425 h 216373"/>
              <a:gd name="connsiteX7" fmla="*/ 0 w 244837"/>
              <a:gd name="connsiteY7" fmla="*/ 0 h 21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837" h="216373">
                <a:moveTo>
                  <a:pt x="0" y="0"/>
                </a:moveTo>
                <a:cubicBezTo>
                  <a:pt x="68527" y="62177"/>
                  <a:pt x="137054" y="124354"/>
                  <a:pt x="161925" y="142875"/>
                </a:cubicBezTo>
                <a:cubicBezTo>
                  <a:pt x="186796" y="161396"/>
                  <a:pt x="135467" y="98954"/>
                  <a:pt x="149225" y="111125"/>
                </a:cubicBezTo>
                <a:cubicBezTo>
                  <a:pt x="162983" y="123296"/>
                  <a:pt x="238654" y="209021"/>
                  <a:pt x="244475" y="215900"/>
                </a:cubicBezTo>
                <a:cubicBezTo>
                  <a:pt x="250296" y="222779"/>
                  <a:pt x="184150" y="152400"/>
                  <a:pt x="184150" y="152400"/>
                </a:cubicBezTo>
                <a:lnTo>
                  <a:pt x="114300" y="79375"/>
                </a:lnTo>
                <a:cubicBezTo>
                  <a:pt x="106363" y="70379"/>
                  <a:pt x="136525" y="98425"/>
                  <a:pt x="136525" y="984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E8B1D5A0-D12C-CC4F-7CA2-4A0FFB541588}"/>
              </a:ext>
            </a:extLst>
          </p:cNvPr>
          <p:cNvSpPr/>
          <p:nvPr/>
        </p:nvSpPr>
        <p:spPr>
          <a:xfrm>
            <a:off x="2847304" y="3776740"/>
            <a:ext cx="496231" cy="122255"/>
          </a:xfrm>
          <a:custGeom>
            <a:avLst/>
            <a:gdLst>
              <a:gd name="connsiteX0" fmla="*/ 671 w 496231"/>
              <a:gd name="connsiteY0" fmla="*/ 122160 h 122255"/>
              <a:gd name="connsiteX1" fmla="*/ 248321 w 496231"/>
              <a:gd name="connsiteY1" fmla="*/ 17385 h 122255"/>
              <a:gd name="connsiteX2" fmla="*/ 495971 w 496231"/>
              <a:gd name="connsiteY2" fmla="*/ 11035 h 122255"/>
              <a:gd name="connsiteX3" fmla="*/ 292771 w 496231"/>
              <a:gd name="connsiteY3" fmla="*/ 1510 h 122255"/>
              <a:gd name="connsiteX4" fmla="*/ 146721 w 496231"/>
              <a:gd name="connsiteY4" fmla="*/ 45960 h 122255"/>
              <a:gd name="connsiteX5" fmla="*/ 200696 w 496231"/>
              <a:gd name="connsiteY5" fmla="*/ 20560 h 122255"/>
              <a:gd name="connsiteX6" fmla="*/ 111796 w 496231"/>
              <a:gd name="connsiteY6" fmla="*/ 49135 h 122255"/>
              <a:gd name="connsiteX7" fmla="*/ 172121 w 496231"/>
              <a:gd name="connsiteY7" fmla="*/ 36435 h 122255"/>
              <a:gd name="connsiteX8" fmla="*/ 671 w 496231"/>
              <a:gd name="connsiteY8" fmla="*/ 122160 h 122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6231" h="122255">
                <a:moveTo>
                  <a:pt x="671" y="122160"/>
                </a:moveTo>
                <a:cubicBezTo>
                  <a:pt x="13371" y="118985"/>
                  <a:pt x="165771" y="35906"/>
                  <a:pt x="248321" y="17385"/>
                </a:cubicBezTo>
                <a:cubicBezTo>
                  <a:pt x="330871" y="-1136"/>
                  <a:pt x="488563" y="13681"/>
                  <a:pt x="495971" y="11035"/>
                </a:cubicBezTo>
                <a:cubicBezTo>
                  <a:pt x="503379" y="8389"/>
                  <a:pt x="350979" y="-4311"/>
                  <a:pt x="292771" y="1510"/>
                </a:cubicBezTo>
                <a:cubicBezTo>
                  <a:pt x="234563" y="7331"/>
                  <a:pt x="162067" y="42785"/>
                  <a:pt x="146721" y="45960"/>
                </a:cubicBezTo>
                <a:cubicBezTo>
                  <a:pt x="131375" y="49135"/>
                  <a:pt x="206517" y="20031"/>
                  <a:pt x="200696" y="20560"/>
                </a:cubicBezTo>
                <a:cubicBezTo>
                  <a:pt x="194875" y="21089"/>
                  <a:pt x="116558" y="46489"/>
                  <a:pt x="111796" y="49135"/>
                </a:cubicBezTo>
                <a:cubicBezTo>
                  <a:pt x="107034" y="51781"/>
                  <a:pt x="184821" y="24793"/>
                  <a:pt x="172121" y="36435"/>
                </a:cubicBezTo>
                <a:cubicBezTo>
                  <a:pt x="159421" y="48077"/>
                  <a:pt x="-12029" y="125335"/>
                  <a:pt x="671" y="122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84315ABE-0537-716B-A36F-56A3E3F15EF5}"/>
              </a:ext>
            </a:extLst>
          </p:cNvPr>
          <p:cNvSpPr/>
          <p:nvPr/>
        </p:nvSpPr>
        <p:spPr>
          <a:xfrm>
            <a:off x="3422147" y="3771489"/>
            <a:ext cx="192262" cy="189685"/>
          </a:xfrm>
          <a:custGeom>
            <a:avLst/>
            <a:gdLst>
              <a:gd name="connsiteX0" fmla="*/ 503 w 192262"/>
              <a:gd name="connsiteY0" fmla="*/ 411 h 189685"/>
              <a:gd name="connsiteX1" fmla="*/ 133853 w 192262"/>
              <a:gd name="connsiteY1" fmla="*/ 102011 h 189685"/>
              <a:gd name="connsiteX2" fmla="*/ 114803 w 192262"/>
              <a:gd name="connsiteY2" fmla="*/ 92486 h 189685"/>
              <a:gd name="connsiteX3" fmla="*/ 187828 w 192262"/>
              <a:gd name="connsiteY3" fmla="*/ 184561 h 189685"/>
              <a:gd name="connsiteX4" fmla="*/ 181478 w 192262"/>
              <a:gd name="connsiteY4" fmla="*/ 171861 h 189685"/>
              <a:gd name="connsiteX5" fmla="*/ 159253 w 192262"/>
              <a:gd name="connsiteY5" fmla="*/ 121061 h 189685"/>
              <a:gd name="connsiteX6" fmla="*/ 60828 w 192262"/>
              <a:gd name="connsiteY6" fmla="*/ 25811 h 189685"/>
              <a:gd name="connsiteX7" fmla="*/ 86228 w 192262"/>
              <a:gd name="connsiteY7" fmla="*/ 63911 h 189685"/>
              <a:gd name="connsiteX8" fmla="*/ 503 w 192262"/>
              <a:gd name="connsiteY8" fmla="*/ 411 h 18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262" h="189685">
                <a:moveTo>
                  <a:pt x="503" y="411"/>
                </a:moveTo>
                <a:cubicBezTo>
                  <a:pt x="8440" y="6761"/>
                  <a:pt x="133853" y="102011"/>
                  <a:pt x="133853" y="102011"/>
                </a:cubicBezTo>
                <a:cubicBezTo>
                  <a:pt x="152903" y="117357"/>
                  <a:pt x="105807" y="78728"/>
                  <a:pt x="114803" y="92486"/>
                </a:cubicBezTo>
                <a:cubicBezTo>
                  <a:pt x="123799" y="106244"/>
                  <a:pt x="187828" y="184561"/>
                  <a:pt x="187828" y="184561"/>
                </a:cubicBezTo>
                <a:cubicBezTo>
                  <a:pt x="198940" y="197790"/>
                  <a:pt x="186241" y="182444"/>
                  <a:pt x="181478" y="171861"/>
                </a:cubicBezTo>
                <a:cubicBezTo>
                  <a:pt x="176716" y="161278"/>
                  <a:pt x="179361" y="145403"/>
                  <a:pt x="159253" y="121061"/>
                </a:cubicBezTo>
                <a:cubicBezTo>
                  <a:pt x="139145" y="96719"/>
                  <a:pt x="72999" y="35336"/>
                  <a:pt x="60828" y="25811"/>
                </a:cubicBezTo>
                <a:cubicBezTo>
                  <a:pt x="48657" y="16286"/>
                  <a:pt x="91520" y="64440"/>
                  <a:pt x="86228" y="63911"/>
                </a:cubicBezTo>
                <a:cubicBezTo>
                  <a:pt x="80936" y="63382"/>
                  <a:pt x="-7434" y="-5939"/>
                  <a:pt x="503" y="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447CF9F6-0D84-B952-CF8B-26AD1FE01F8A}"/>
              </a:ext>
            </a:extLst>
          </p:cNvPr>
          <p:cNvSpPr/>
          <p:nvPr/>
        </p:nvSpPr>
        <p:spPr>
          <a:xfrm>
            <a:off x="2758880" y="3762044"/>
            <a:ext cx="490370" cy="181344"/>
          </a:xfrm>
          <a:custGeom>
            <a:avLst/>
            <a:gdLst>
              <a:gd name="connsiteX0" fmla="*/ 195 w 490370"/>
              <a:gd name="connsiteY0" fmla="*/ 181306 h 181344"/>
              <a:gd name="connsiteX1" fmla="*/ 317695 w 490370"/>
              <a:gd name="connsiteY1" fmla="*/ 9856 h 181344"/>
              <a:gd name="connsiteX2" fmla="*/ 285945 w 490370"/>
              <a:gd name="connsiteY2" fmla="*/ 19381 h 181344"/>
              <a:gd name="connsiteX3" fmla="*/ 489145 w 490370"/>
              <a:gd name="connsiteY3" fmla="*/ 6681 h 181344"/>
              <a:gd name="connsiteX4" fmla="*/ 365320 w 490370"/>
              <a:gd name="connsiteY4" fmla="*/ 9856 h 181344"/>
              <a:gd name="connsiteX5" fmla="*/ 251020 w 490370"/>
              <a:gd name="connsiteY5" fmla="*/ 22556 h 181344"/>
              <a:gd name="connsiteX6" fmla="*/ 270070 w 490370"/>
              <a:gd name="connsiteY6" fmla="*/ 25731 h 181344"/>
              <a:gd name="connsiteX7" fmla="*/ 195 w 490370"/>
              <a:gd name="connsiteY7" fmla="*/ 181306 h 18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0370" h="181344">
                <a:moveTo>
                  <a:pt x="195" y="181306"/>
                </a:moveTo>
                <a:cubicBezTo>
                  <a:pt x="8132" y="178660"/>
                  <a:pt x="270070" y="36843"/>
                  <a:pt x="317695" y="9856"/>
                </a:cubicBezTo>
                <a:cubicBezTo>
                  <a:pt x="365320" y="-17131"/>
                  <a:pt x="257370" y="19910"/>
                  <a:pt x="285945" y="19381"/>
                </a:cubicBezTo>
                <a:cubicBezTo>
                  <a:pt x="314520" y="18852"/>
                  <a:pt x="475916" y="8268"/>
                  <a:pt x="489145" y="6681"/>
                </a:cubicBezTo>
                <a:cubicBezTo>
                  <a:pt x="502374" y="5094"/>
                  <a:pt x="405007" y="7210"/>
                  <a:pt x="365320" y="9856"/>
                </a:cubicBezTo>
                <a:cubicBezTo>
                  <a:pt x="325633" y="12502"/>
                  <a:pt x="251020" y="22556"/>
                  <a:pt x="251020" y="22556"/>
                </a:cubicBezTo>
                <a:cubicBezTo>
                  <a:pt x="235145" y="25202"/>
                  <a:pt x="311874" y="331"/>
                  <a:pt x="270070" y="25731"/>
                </a:cubicBezTo>
                <a:cubicBezTo>
                  <a:pt x="228266" y="51131"/>
                  <a:pt x="-7742" y="183952"/>
                  <a:pt x="195" y="181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0570D316-1CC4-209C-2065-D4E7F5F1BB57}"/>
              </a:ext>
            </a:extLst>
          </p:cNvPr>
          <p:cNvSpPr/>
          <p:nvPr/>
        </p:nvSpPr>
        <p:spPr>
          <a:xfrm>
            <a:off x="2906439" y="3787772"/>
            <a:ext cx="196009" cy="196856"/>
          </a:xfrm>
          <a:custGeom>
            <a:avLst/>
            <a:gdLst>
              <a:gd name="connsiteX0" fmla="*/ 195536 w 196009"/>
              <a:gd name="connsiteY0" fmla="*/ 3 h 196856"/>
              <a:gd name="connsiteX1" fmla="*/ 55836 w 196009"/>
              <a:gd name="connsiteY1" fmla="*/ 95253 h 196856"/>
              <a:gd name="connsiteX2" fmla="*/ 33611 w 196009"/>
              <a:gd name="connsiteY2" fmla="*/ 196853 h 196856"/>
              <a:gd name="connsiteX3" fmla="*/ 39961 w 196009"/>
              <a:gd name="connsiteY3" fmla="*/ 92078 h 196856"/>
              <a:gd name="connsiteX4" fmla="*/ 71711 w 196009"/>
              <a:gd name="connsiteY4" fmla="*/ 73028 h 196856"/>
              <a:gd name="connsiteX5" fmla="*/ 1861 w 196009"/>
              <a:gd name="connsiteY5" fmla="*/ 98428 h 196856"/>
              <a:gd name="connsiteX6" fmla="*/ 195536 w 196009"/>
              <a:gd name="connsiteY6" fmla="*/ 3 h 196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009" h="196856">
                <a:moveTo>
                  <a:pt x="195536" y="3"/>
                </a:moveTo>
                <a:cubicBezTo>
                  <a:pt x="204532" y="-526"/>
                  <a:pt x="82823" y="62445"/>
                  <a:pt x="55836" y="95253"/>
                </a:cubicBezTo>
                <a:cubicBezTo>
                  <a:pt x="28848" y="128061"/>
                  <a:pt x="36257" y="197382"/>
                  <a:pt x="33611" y="196853"/>
                </a:cubicBezTo>
                <a:cubicBezTo>
                  <a:pt x="30965" y="196324"/>
                  <a:pt x="33611" y="112715"/>
                  <a:pt x="39961" y="92078"/>
                </a:cubicBezTo>
                <a:cubicBezTo>
                  <a:pt x="46311" y="71441"/>
                  <a:pt x="78061" y="71970"/>
                  <a:pt x="71711" y="73028"/>
                </a:cubicBezTo>
                <a:cubicBezTo>
                  <a:pt x="65361" y="74086"/>
                  <a:pt x="-12956" y="106895"/>
                  <a:pt x="1861" y="98428"/>
                </a:cubicBezTo>
                <a:cubicBezTo>
                  <a:pt x="16678" y="89961"/>
                  <a:pt x="186540" y="532"/>
                  <a:pt x="19553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D439CF2A-EB0D-3380-8DDD-304D951F35F9}"/>
              </a:ext>
            </a:extLst>
          </p:cNvPr>
          <p:cNvSpPr/>
          <p:nvPr/>
        </p:nvSpPr>
        <p:spPr>
          <a:xfrm>
            <a:off x="3441700" y="3898503"/>
            <a:ext cx="156917" cy="111522"/>
          </a:xfrm>
          <a:custGeom>
            <a:avLst/>
            <a:gdLst>
              <a:gd name="connsiteX0" fmla="*/ 0 w 156917"/>
              <a:gd name="connsiteY0" fmla="*/ 111522 h 111522"/>
              <a:gd name="connsiteX1" fmla="*/ 82550 w 156917"/>
              <a:gd name="connsiteY1" fmla="*/ 28972 h 111522"/>
              <a:gd name="connsiteX2" fmla="*/ 66675 w 156917"/>
              <a:gd name="connsiteY2" fmla="*/ 9922 h 111522"/>
              <a:gd name="connsiteX3" fmla="*/ 155575 w 156917"/>
              <a:gd name="connsiteY3" fmla="*/ 54372 h 111522"/>
              <a:gd name="connsiteX4" fmla="*/ 117475 w 156917"/>
              <a:gd name="connsiteY4" fmla="*/ 25797 h 111522"/>
              <a:gd name="connsiteX5" fmla="*/ 79375 w 156917"/>
              <a:gd name="connsiteY5" fmla="*/ 3572 h 111522"/>
              <a:gd name="connsiteX6" fmla="*/ 82550 w 156917"/>
              <a:gd name="connsiteY6" fmla="*/ 9922 h 111522"/>
              <a:gd name="connsiteX7" fmla="*/ 0 w 156917"/>
              <a:gd name="connsiteY7" fmla="*/ 111522 h 111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917" h="111522">
                <a:moveTo>
                  <a:pt x="0" y="111522"/>
                </a:moveTo>
                <a:lnTo>
                  <a:pt x="82550" y="28972"/>
                </a:lnTo>
                <a:cubicBezTo>
                  <a:pt x="93662" y="12039"/>
                  <a:pt x="54504" y="5689"/>
                  <a:pt x="66675" y="9922"/>
                </a:cubicBezTo>
                <a:cubicBezTo>
                  <a:pt x="78846" y="14155"/>
                  <a:pt x="147108" y="51726"/>
                  <a:pt x="155575" y="54372"/>
                </a:cubicBezTo>
                <a:cubicBezTo>
                  <a:pt x="164042" y="57018"/>
                  <a:pt x="130175" y="34264"/>
                  <a:pt x="117475" y="25797"/>
                </a:cubicBezTo>
                <a:cubicBezTo>
                  <a:pt x="104775" y="17330"/>
                  <a:pt x="79375" y="3572"/>
                  <a:pt x="79375" y="3572"/>
                </a:cubicBezTo>
                <a:cubicBezTo>
                  <a:pt x="73554" y="926"/>
                  <a:pt x="92075" y="-5424"/>
                  <a:pt x="82550" y="9922"/>
                </a:cubicBezTo>
                <a:cubicBezTo>
                  <a:pt x="73025" y="25268"/>
                  <a:pt x="0" y="108347"/>
                  <a:pt x="0" y="111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D6144926-6602-2582-3E10-BEC0F7368D22}"/>
              </a:ext>
            </a:extLst>
          </p:cNvPr>
          <p:cNvSpPr/>
          <p:nvPr/>
        </p:nvSpPr>
        <p:spPr>
          <a:xfrm>
            <a:off x="3448046" y="3813152"/>
            <a:ext cx="130533" cy="167638"/>
          </a:xfrm>
          <a:custGeom>
            <a:avLst/>
            <a:gdLst>
              <a:gd name="connsiteX0" fmla="*/ 4 w 130533"/>
              <a:gd name="connsiteY0" fmla="*/ 23 h 167638"/>
              <a:gd name="connsiteX1" fmla="*/ 57154 w 130533"/>
              <a:gd name="connsiteY1" fmla="*/ 101623 h 167638"/>
              <a:gd name="connsiteX2" fmla="*/ 85729 w 130533"/>
              <a:gd name="connsiteY2" fmla="*/ 136548 h 167638"/>
              <a:gd name="connsiteX3" fmla="*/ 38104 w 130533"/>
              <a:gd name="connsiteY3" fmla="*/ 165123 h 167638"/>
              <a:gd name="connsiteX4" fmla="*/ 130179 w 130533"/>
              <a:gd name="connsiteY4" fmla="*/ 165123 h 167638"/>
              <a:gd name="connsiteX5" fmla="*/ 69854 w 130533"/>
              <a:gd name="connsiteY5" fmla="*/ 155598 h 167638"/>
              <a:gd name="connsiteX6" fmla="*/ 69854 w 130533"/>
              <a:gd name="connsiteY6" fmla="*/ 133373 h 167638"/>
              <a:gd name="connsiteX7" fmla="*/ 85729 w 130533"/>
              <a:gd name="connsiteY7" fmla="*/ 114323 h 167638"/>
              <a:gd name="connsiteX8" fmla="*/ 57154 w 130533"/>
              <a:gd name="connsiteY8" fmla="*/ 88923 h 167638"/>
              <a:gd name="connsiteX9" fmla="*/ 53979 w 130533"/>
              <a:gd name="connsiteY9" fmla="*/ 111148 h 167638"/>
              <a:gd name="connsiteX10" fmla="*/ 4 w 130533"/>
              <a:gd name="connsiteY10" fmla="*/ 23 h 16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533" h="167638">
                <a:moveTo>
                  <a:pt x="4" y="23"/>
                </a:moveTo>
                <a:cubicBezTo>
                  <a:pt x="533" y="-1564"/>
                  <a:pt x="42867" y="78869"/>
                  <a:pt x="57154" y="101623"/>
                </a:cubicBezTo>
                <a:cubicBezTo>
                  <a:pt x="71442" y="124377"/>
                  <a:pt x="88904" y="125965"/>
                  <a:pt x="85729" y="136548"/>
                </a:cubicBezTo>
                <a:cubicBezTo>
                  <a:pt x="82554" y="147131"/>
                  <a:pt x="30696" y="160361"/>
                  <a:pt x="38104" y="165123"/>
                </a:cubicBezTo>
                <a:cubicBezTo>
                  <a:pt x="45512" y="169886"/>
                  <a:pt x="124887" y="166710"/>
                  <a:pt x="130179" y="165123"/>
                </a:cubicBezTo>
                <a:cubicBezTo>
                  <a:pt x="135471" y="163536"/>
                  <a:pt x="79908" y="160890"/>
                  <a:pt x="69854" y="155598"/>
                </a:cubicBezTo>
                <a:cubicBezTo>
                  <a:pt x="59800" y="150306"/>
                  <a:pt x="69854" y="133373"/>
                  <a:pt x="69854" y="133373"/>
                </a:cubicBezTo>
                <a:cubicBezTo>
                  <a:pt x="72500" y="126494"/>
                  <a:pt x="87846" y="121731"/>
                  <a:pt x="85729" y="114323"/>
                </a:cubicBezTo>
                <a:cubicBezTo>
                  <a:pt x="83612" y="106915"/>
                  <a:pt x="62446" y="89452"/>
                  <a:pt x="57154" y="88923"/>
                </a:cubicBezTo>
                <a:cubicBezTo>
                  <a:pt x="51862" y="88394"/>
                  <a:pt x="62446" y="122260"/>
                  <a:pt x="53979" y="111148"/>
                </a:cubicBezTo>
                <a:cubicBezTo>
                  <a:pt x="45512" y="100036"/>
                  <a:pt x="-525" y="1610"/>
                  <a:pt x="4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4FB6F895-5783-CF71-1316-E95C0EB39FBB}"/>
              </a:ext>
            </a:extLst>
          </p:cNvPr>
          <p:cNvSpPr/>
          <p:nvPr/>
        </p:nvSpPr>
        <p:spPr>
          <a:xfrm>
            <a:off x="3244849" y="3978049"/>
            <a:ext cx="292103" cy="60702"/>
          </a:xfrm>
          <a:custGeom>
            <a:avLst/>
            <a:gdLst>
              <a:gd name="connsiteX0" fmla="*/ 1 w 292103"/>
              <a:gd name="connsiteY0" fmla="*/ 60551 h 60702"/>
              <a:gd name="connsiteX1" fmla="*/ 158751 w 292103"/>
              <a:gd name="connsiteY1" fmla="*/ 31976 h 60702"/>
              <a:gd name="connsiteX2" fmla="*/ 292101 w 292103"/>
              <a:gd name="connsiteY2" fmla="*/ 226 h 60702"/>
              <a:gd name="connsiteX3" fmla="*/ 161926 w 292103"/>
              <a:gd name="connsiteY3" fmla="*/ 19276 h 60702"/>
              <a:gd name="connsiteX4" fmla="*/ 1 w 292103"/>
              <a:gd name="connsiteY4" fmla="*/ 60551 h 6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103" h="60702">
                <a:moveTo>
                  <a:pt x="1" y="60551"/>
                </a:moveTo>
                <a:cubicBezTo>
                  <a:pt x="-528" y="62668"/>
                  <a:pt x="110068" y="42030"/>
                  <a:pt x="158751" y="31976"/>
                </a:cubicBezTo>
                <a:cubicBezTo>
                  <a:pt x="207434" y="21922"/>
                  <a:pt x="291572" y="2343"/>
                  <a:pt x="292101" y="226"/>
                </a:cubicBezTo>
                <a:cubicBezTo>
                  <a:pt x="292630" y="-1891"/>
                  <a:pt x="205318" y="11338"/>
                  <a:pt x="161926" y="19276"/>
                </a:cubicBezTo>
                <a:cubicBezTo>
                  <a:pt x="118534" y="27214"/>
                  <a:pt x="530" y="58434"/>
                  <a:pt x="1" y="60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51B3FD33-4BC8-AA15-F6CB-47BD7E99B184}"/>
              </a:ext>
            </a:extLst>
          </p:cNvPr>
          <p:cNvSpPr/>
          <p:nvPr/>
        </p:nvSpPr>
        <p:spPr>
          <a:xfrm>
            <a:off x="3324143" y="4002967"/>
            <a:ext cx="265773" cy="64208"/>
          </a:xfrm>
          <a:custGeom>
            <a:avLst/>
            <a:gdLst>
              <a:gd name="connsiteX0" fmla="*/ 82 w 265773"/>
              <a:gd name="connsiteY0" fmla="*/ 64208 h 64208"/>
              <a:gd name="connsiteX1" fmla="*/ 177882 w 265773"/>
              <a:gd name="connsiteY1" fmla="*/ 3883 h 64208"/>
              <a:gd name="connsiteX2" fmla="*/ 162007 w 265773"/>
              <a:gd name="connsiteY2" fmla="*/ 16583 h 64208"/>
              <a:gd name="connsiteX3" fmla="*/ 263607 w 265773"/>
              <a:gd name="connsiteY3" fmla="*/ 708 h 64208"/>
              <a:gd name="connsiteX4" fmla="*/ 225507 w 265773"/>
              <a:gd name="connsiteY4" fmla="*/ 3883 h 64208"/>
              <a:gd name="connsiteX5" fmla="*/ 155657 w 265773"/>
              <a:gd name="connsiteY5" fmla="*/ 3883 h 64208"/>
              <a:gd name="connsiteX6" fmla="*/ 82 w 265773"/>
              <a:gd name="connsiteY6" fmla="*/ 64208 h 6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773" h="64208">
                <a:moveTo>
                  <a:pt x="82" y="64208"/>
                </a:moveTo>
                <a:cubicBezTo>
                  <a:pt x="3786" y="64208"/>
                  <a:pt x="177882" y="3883"/>
                  <a:pt x="177882" y="3883"/>
                </a:cubicBezTo>
                <a:cubicBezTo>
                  <a:pt x="204869" y="-4054"/>
                  <a:pt x="147720" y="17112"/>
                  <a:pt x="162007" y="16583"/>
                </a:cubicBezTo>
                <a:cubicBezTo>
                  <a:pt x="176295" y="16054"/>
                  <a:pt x="253024" y="2825"/>
                  <a:pt x="263607" y="708"/>
                </a:cubicBezTo>
                <a:cubicBezTo>
                  <a:pt x="274190" y="-1409"/>
                  <a:pt x="243499" y="3354"/>
                  <a:pt x="225507" y="3883"/>
                </a:cubicBezTo>
                <a:cubicBezTo>
                  <a:pt x="207515" y="4412"/>
                  <a:pt x="192169" y="-5113"/>
                  <a:pt x="155657" y="3883"/>
                </a:cubicBezTo>
                <a:cubicBezTo>
                  <a:pt x="119145" y="12879"/>
                  <a:pt x="-3622" y="64208"/>
                  <a:pt x="82" y="64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B37A5D0C-D6C0-A56B-E0B1-DBC756DAC672}"/>
              </a:ext>
            </a:extLst>
          </p:cNvPr>
          <p:cNvSpPr/>
          <p:nvPr/>
        </p:nvSpPr>
        <p:spPr>
          <a:xfrm>
            <a:off x="2933346" y="3885810"/>
            <a:ext cx="243461" cy="183053"/>
          </a:xfrm>
          <a:custGeom>
            <a:avLst/>
            <a:gdLst>
              <a:gd name="connsiteX0" fmla="*/ 354 w 243461"/>
              <a:gd name="connsiteY0" fmla="*/ 390 h 183053"/>
              <a:gd name="connsiteX1" fmla="*/ 127354 w 243461"/>
              <a:gd name="connsiteY1" fmla="*/ 108340 h 183053"/>
              <a:gd name="connsiteX2" fmla="*/ 121004 w 243461"/>
              <a:gd name="connsiteY2" fmla="*/ 86115 h 183053"/>
              <a:gd name="connsiteX3" fmla="*/ 197204 w 243461"/>
              <a:gd name="connsiteY3" fmla="*/ 136915 h 183053"/>
              <a:gd name="connsiteX4" fmla="*/ 174979 w 243461"/>
              <a:gd name="connsiteY4" fmla="*/ 111515 h 183053"/>
              <a:gd name="connsiteX5" fmla="*/ 241654 w 243461"/>
              <a:gd name="connsiteY5" fmla="*/ 181365 h 183053"/>
              <a:gd name="connsiteX6" fmla="*/ 213079 w 243461"/>
              <a:gd name="connsiteY6" fmla="*/ 155965 h 183053"/>
              <a:gd name="connsiteX7" fmla="*/ 95604 w 243461"/>
              <a:gd name="connsiteY7" fmla="*/ 95640 h 183053"/>
              <a:gd name="connsiteX8" fmla="*/ 108304 w 243461"/>
              <a:gd name="connsiteY8" fmla="*/ 130565 h 183053"/>
              <a:gd name="connsiteX9" fmla="*/ 89254 w 243461"/>
              <a:gd name="connsiteY9" fmla="*/ 73415 h 183053"/>
              <a:gd name="connsiteX10" fmla="*/ 354 w 243461"/>
              <a:gd name="connsiteY10" fmla="*/ 390 h 18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461" h="183053">
                <a:moveTo>
                  <a:pt x="354" y="390"/>
                </a:moveTo>
                <a:cubicBezTo>
                  <a:pt x="6704" y="6211"/>
                  <a:pt x="107246" y="94053"/>
                  <a:pt x="127354" y="108340"/>
                </a:cubicBezTo>
                <a:cubicBezTo>
                  <a:pt x="147462" y="122627"/>
                  <a:pt x="109362" y="81353"/>
                  <a:pt x="121004" y="86115"/>
                </a:cubicBezTo>
                <a:cubicBezTo>
                  <a:pt x="132646" y="90877"/>
                  <a:pt x="188208" y="132682"/>
                  <a:pt x="197204" y="136915"/>
                </a:cubicBezTo>
                <a:cubicBezTo>
                  <a:pt x="206200" y="141148"/>
                  <a:pt x="167571" y="104107"/>
                  <a:pt x="174979" y="111515"/>
                </a:cubicBezTo>
                <a:cubicBezTo>
                  <a:pt x="182387" y="118923"/>
                  <a:pt x="235304" y="173957"/>
                  <a:pt x="241654" y="181365"/>
                </a:cubicBezTo>
                <a:cubicBezTo>
                  <a:pt x="248004" y="188773"/>
                  <a:pt x="237421" y="170252"/>
                  <a:pt x="213079" y="155965"/>
                </a:cubicBezTo>
                <a:cubicBezTo>
                  <a:pt x="188737" y="141678"/>
                  <a:pt x="113066" y="99873"/>
                  <a:pt x="95604" y="95640"/>
                </a:cubicBezTo>
                <a:cubicBezTo>
                  <a:pt x="78142" y="91407"/>
                  <a:pt x="109362" y="134269"/>
                  <a:pt x="108304" y="130565"/>
                </a:cubicBezTo>
                <a:cubicBezTo>
                  <a:pt x="107246" y="126861"/>
                  <a:pt x="103542" y="91407"/>
                  <a:pt x="89254" y="73415"/>
                </a:cubicBezTo>
                <a:cubicBezTo>
                  <a:pt x="74966" y="55423"/>
                  <a:pt x="-5996" y="-5431"/>
                  <a:pt x="354" y="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397BCCE2-6BCF-CF29-BA80-349F808A05B0}"/>
              </a:ext>
            </a:extLst>
          </p:cNvPr>
          <p:cNvSpPr/>
          <p:nvPr/>
        </p:nvSpPr>
        <p:spPr>
          <a:xfrm>
            <a:off x="2755779" y="3924230"/>
            <a:ext cx="387558" cy="152492"/>
          </a:xfrm>
          <a:custGeom>
            <a:avLst/>
            <a:gdLst>
              <a:gd name="connsiteX0" fmla="*/ 121 w 387558"/>
              <a:gd name="connsiteY0" fmla="*/ 22295 h 152492"/>
              <a:gd name="connsiteX1" fmla="*/ 174746 w 387558"/>
              <a:gd name="connsiteY1" fmla="*/ 34995 h 152492"/>
              <a:gd name="connsiteX2" fmla="*/ 203321 w 387558"/>
              <a:gd name="connsiteY2" fmla="*/ 76270 h 152492"/>
              <a:gd name="connsiteX3" fmla="*/ 120771 w 387558"/>
              <a:gd name="connsiteY3" fmla="*/ 70 h 152492"/>
              <a:gd name="connsiteX4" fmla="*/ 216021 w 387558"/>
              <a:gd name="connsiteY4" fmla="*/ 92145 h 152492"/>
              <a:gd name="connsiteX5" fmla="*/ 387471 w 387558"/>
              <a:gd name="connsiteY5" fmla="*/ 152470 h 152492"/>
              <a:gd name="connsiteX6" fmla="*/ 238246 w 387558"/>
              <a:gd name="connsiteY6" fmla="*/ 98495 h 152492"/>
              <a:gd name="connsiteX7" fmla="*/ 158871 w 387558"/>
              <a:gd name="connsiteY7" fmla="*/ 41345 h 152492"/>
              <a:gd name="connsiteX8" fmla="*/ 111246 w 387558"/>
              <a:gd name="connsiteY8" fmla="*/ 31820 h 152492"/>
              <a:gd name="connsiteX9" fmla="*/ 146171 w 387558"/>
              <a:gd name="connsiteY9" fmla="*/ 38170 h 152492"/>
              <a:gd name="connsiteX10" fmla="*/ 121 w 387558"/>
              <a:gd name="connsiteY10" fmla="*/ 22295 h 15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558" h="152492">
                <a:moveTo>
                  <a:pt x="121" y="22295"/>
                </a:moveTo>
                <a:cubicBezTo>
                  <a:pt x="4884" y="21766"/>
                  <a:pt x="140879" y="25999"/>
                  <a:pt x="174746" y="34995"/>
                </a:cubicBezTo>
                <a:cubicBezTo>
                  <a:pt x="208613" y="43991"/>
                  <a:pt x="212317" y="82091"/>
                  <a:pt x="203321" y="76270"/>
                </a:cubicBezTo>
                <a:cubicBezTo>
                  <a:pt x="194325" y="70449"/>
                  <a:pt x="118654" y="-2576"/>
                  <a:pt x="120771" y="70"/>
                </a:cubicBezTo>
                <a:cubicBezTo>
                  <a:pt x="122888" y="2716"/>
                  <a:pt x="171571" y="66745"/>
                  <a:pt x="216021" y="92145"/>
                </a:cubicBezTo>
                <a:cubicBezTo>
                  <a:pt x="260471" y="117545"/>
                  <a:pt x="383767" y="151412"/>
                  <a:pt x="387471" y="152470"/>
                </a:cubicBezTo>
                <a:cubicBezTo>
                  <a:pt x="391175" y="153528"/>
                  <a:pt x="276346" y="117016"/>
                  <a:pt x="238246" y="98495"/>
                </a:cubicBezTo>
                <a:cubicBezTo>
                  <a:pt x="200146" y="79974"/>
                  <a:pt x="180038" y="52458"/>
                  <a:pt x="158871" y="41345"/>
                </a:cubicBezTo>
                <a:cubicBezTo>
                  <a:pt x="137704" y="30233"/>
                  <a:pt x="113363" y="32349"/>
                  <a:pt x="111246" y="31820"/>
                </a:cubicBezTo>
                <a:cubicBezTo>
                  <a:pt x="109129" y="31291"/>
                  <a:pt x="159929" y="41345"/>
                  <a:pt x="146171" y="38170"/>
                </a:cubicBezTo>
                <a:cubicBezTo>
                  <a:pt x="132413" y="34995"/>
                  <a:pt x="-4642" y="22824"/>
                  <a:pt x="121" y="22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06323285-DD71-857C-7299-DEA9DC9AA518}"/>
              </a:ext>
            </a:extLst>
          </p:cNvPr>
          <p:cNvSpPr/>
          <p:nvPr/>
        </p:nvSpPr>
        <p:spPr>
          <a:xfrm>
            <a:off x="2834498" y="3731079"/>
            <a:ext cx="209474" cy="130392"/>
          </a:xfrm>
          <a:custGeom>
            <a:avLst/>
            <a:gdLst>
              <a:gd name="connsiteX0" fmla="*/ 777 w 209474"/>
              <a:gd name="connsiteY0" fmla="*/ 129721 h 130392"/>
              <a:gd name="connsiteX1" fmla="*/ 203977 w 209474"/>
              <a:gd name="connsiteY1" fmla="*/ 2721 h 130392"/>
              <a:gd name="connsiteX2" fmla="*/ 137302 w 209474"/>
              <a:gd name="connsiteY2" fmla="*/ 50346 h 130392"/>
              <a:gd name="connsiteX3" fmla="*/ 777 w 209474"/>
              <a:gd name="connsiteY3" fmla="*/ 129721 h 13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474" h="130392">
                <a:moveTo>
                  <a:pt x="777" y="129721"/>
                </a:moveTo>
                <a:cubicBezTo>
                  <a:pt x="11890" y="121783"/>
                  <a:pt x="181223" y="15950"/>
                  <a:pt x="203977" y="2721"/>
                </a:cubicBezTo>
                <a:cubicBezTo>
                  <a:pt x="226731" y="-10508"/>
                  <a:pt x="173814" y="27592"/>
                  <a:pt x="137302" y="50346"/>
                </a:cubicBezTo>
                <a:cubicBezTo>
                  <a:pt x="100790" y="73100"/>
                  <a:pt x="-10336" y="137659"/>
                  <a:pt x="777" y="129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E376439F-B9BA-0D85-8DDC-8083CE57CDD8}"/>
              </a:ext>
            </a:extLst>
          </p:cNvPr>
          <p:cNvSpPr/>
          <p:nvPr/>
        </p:nvSpPr>
        <p:spPr>
          <a:xfrm>
            <a:off x="2832077" y="3594100"/>
            <a:ext cx="610895" cy="260350"/>
          </a:xfrm>
          <a:custGeom>
            <a:avLst/>
            <a:gdLst>
              <a:gd name="connsiteX0" fmla="*/ 44473 w 610895"/>
              <a:gd name="connsiteY0" fmla="*/ 260350 h 260350"/>
              <a:gd name="connsiteX1" fmla="*/ 307998 w 610895"/>
              <a:gd name="connsiteY1" fmla="*/ 180975 h 260350"/>
              <a:gd name="connsiteX2" fmla="*/ 539773 w 610895"/>
              <a:gd name="connsiteY2" fmla="*/ 206375 h 260350"/>
              <a:gd name="connsiteX3" fmla="*/ 523898 w 610895"/>
              <a:gd name="connsiteY3" fmla="*/ 206375 h 260350"/>
              <a:gd name="connsiteX4" fmla="*/ 609623 w 610895"/>
              <a:gd name="connsiteY4" fmla="*/ 88900 h 260350"/>
              <a:gd name="connsiteX5" fmla="*/ 571523 w 610895"/>
              <a:gd name="connsiteY5" fmla="*/ 139700 h 260350"/>
              <a:gd name="connsiteX6" fmla="*/ 520723 w 610895"/>
              <a:gd name="connsiteY6" fmla="*/ 174625 h 260350"/>
              <a:gd name="connsiteX7" fmla="*/ 504848 w 610895"/>
              <a:gd name="connsiteY7" fmla="*/ 171450 h 260350"/>
              <a:gd name="connsiteX8" fmla="*/ 517548 w 610895"/>
              <a:gd name="connsiteY8" fmla="*/ 136525 h 260350"/>
              <a:gd name="connsiteX9" fmla="*/ 460398 w 610895"/>
              <a:gd name="connsiteY9" fmla="*/ 158750 h 260350"/>
              <a:gd name="connsiteX10" fmla="*/ 523898 w 610895"/>
              <a:gd name="connsiteY10" fmla="*/ 60325 h 260350"/>
              <a:gd name="connsiteX11" fmla="*/ 450873 w 610895"/>
              <a:gd name="connsiteY11" fmla="*/ 142875 h 260350"/>
              <a:gd name="connsiteX12" fmla="*/ 409598 w 610895"/>
              <a:gd name="connsiteY12" fmla="*/ 149225 h 260350"/>
              <a:gd name="connsiteX13" fmla="*/ 384198 w 610895"/>
              <a:gd name="connsiteY13" fmla="*/ 95250 h 260350"/>
              <a:gd name="connsiteX14" fmla="*/ 412773 w 610895"/>
              <a:gd name="connsiteY14" fmla="*/ 0 h 260350"/>
              <a:gd name="connsiteX15" fmla="*/ 381023 w 610895"/>
              <a:gd name="connsiteY15" fmla="*/ 95250 h 260350"/>
              <a:gd name="connsiteX16" fmla="*/ 352448 w 610895"/>
              <a:gd name="connsiteY16" fmla="*/ 123825 h 260350"/>
              <a:gd name="connsiteX17" fmla="*/ 317523 w 610895"/>
              <a:gd name="connsiteY17" fmla="*/ 41275 h 260350"/>
              <a:gd name="connsiteX18" fmla="*/ 339748 w 610895"/>
              <a:gd name="connsiteY18" fmla="*/ 120650 h 260350"/>
              <a:gd name="connsiteX19" fmla="*/ 295298 w 610895"/>
              <a:gd name="connsiteY19" fmla="*/ 123825 h 260350"/>
              <a:gd name="connsiteX20" fmla="*/ 288948 w 610895"/>
              <a:gd name="connsiteY20" fmla="*/ 22225 h 260350"/>
              <a:gd name="connsiteX21" fmla="*/ 288948 w 610895"/>
              <a:gd name="connsiteY21" fmla="*/ 120650 h 260350"/>
              <a:gd name="connsiteX22" fmla="*/ 238148 w 610895"/>
              <a:gd name="connsiteY22" fmla="*/ 104775 h 260350"/>
              <a:gd name="connsiteX23" fmla="*/ 203223 w 610895"/>
              <a:gd name="connsiteY23" fmla="*/ 12700 h 260350"/>
              <a:gd name="connsiteX24" fmla="*/ 234973 w 610895"/>
              <a:gd name="connsiteY24" fmla="*/ 107950 h 260350"/>
              <a:gd name="connsiteX25" fmla="*/ 187348 w 610895"/>
              <a:gd name="connsiteY25" fmla="*/ 146050 h 260350"/>
              <a:gd name="connsiteX26" fmla="*/ 244498 w 610895"/>
              <a:gd name="connsiteY26" fmla="*/ 3175 h 260350"/>
              <a:gd name="connsiteX27" fmla="*/ 184173 w 610895"/>
              <a:gd name="connsiteY27" fmla="*/ 127000 h 260350"/>
              <a:gd name="connsiteX28" fmla="*/ 187348 w 610895"/>
              <a:gd name="connsiteY28" fmla="*/ 130175 h 260350"/>
              <a:gd name="connsiteX29" fmla="*/ 165123 w 610895"/>
              <a:gd name="connsiteY29" fmla="*/ 53975 h 260350"/>
              <a:gd name="connsiteX30" fmla="*/ 193698 w 610895"/>
              <a:gd name="connsiteY30" fmla="*/ 158750 h 260350"/>
              <a:gd name="connsiteX31" fmla="*/ 177823 w 610895"/>
              <a:gd name="connsiteY31" fmla="*/ 152400 h 260350"/>
              <a:gd name="connsiteX32" fmla="*/ 158773 w 610895"/>
              <a:gd name="connsiteY32" fmla="*/ 111125 h 260350"/>
              <a:gd name="connsiteX33" fmla="*/ 139723 w 610895"/>
              <a:gd name="connsiteY33" fmla="*/ 177800 h 260350"/>
              <a:gd name="connsiteX34" fmla="*/ 66698 w 610895"/>
              <a:gd name="connsiteY34" fmla="*/ 88900 h 260350"/>
              <a:gd name="connsiteX35" fmla="*/ 123848 w 610895"/>
              <a:gd name="connsiteY35" fmla="*/ 177800 h 260350"/>
              <a:gd name="connsiteX36" fmla="*/ 85748 w 610895"/>
              <a:gd name="connsiteY36" fmla="*/ 171450 h 260350"/>
              <a:gd name="connsiteX37" fmla="*/ 23 w 610895"/>
              <a:gd name="connsiteY37" fmla="*/ 88900 h 260350"/>
              <a:gd name="connsiteX38" fmla="*/ 76223 w 610895"/>
              <a:gd name="connsiteY38" fmla="*/ 184150 h 260350"/>
              <a:gd name="connsiteX39" fmla="*/ 76223 w 610895"/>
              <a:gd name="connsiteY39" fmla="*/ 190500 h 260350"/>
              <a:gd name="connsiteX40" fmla="*/ 6373 w 610895"/>
              <a:gd name="connsiteY40" fmla="*/ 171450 h 260350"/>
              <a:gd name="connsiteX41" fmla="*/ 82573 w 610895"/>
              <a:gd name="connsiteY41" fmla="*/ 187325 h 260350"/>
              <a:gd name="connsiteX42" fmla="*/ 149248 w 610895"/>
              <a:gd name="connsiteY42" fmla="*/ 187325 h 260350"/>
              <a:gd name="connsiteX43" fmla="*/ 155598 w 610895"/>
              <a:gd name="connsiteY43" fmla="*/ 200025 h 260350"/>
              <a:gd name="connsiteX44" fmla="*/ 44473 w 610895"/>
              <a:gd name="connsiteY44" fmla="*/ 260350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895" h="260350">
                <a:moveTo>
                  <a:pt x="44473" y="260350"/>
                </a:moveTo>
                <a:cubicBezTo>
                  <a:pt x="134960" y="225160"/>
                  <a:pt x="225448" y="189971"/>
                  <a:pt x="307998" y="180975"/>
                </a:cubicBezTo>
                <a:lnTo>
                  <a:pt x="539773" y="206375"/>
                </a:lnTo>
                <a:cubicBezTo>
                  <a:pt x="575756" y="210608"/>
                  <a:pt x="512256" y="225954"/>
                  <a:pt x="523898" y="206375"/>
                </a:cubicBezTo>
                <a:cubicBezTo>
                  <a:pt x="535540" y="186796"/>
                  <a:pt x="601686" y="100012"/>
                  <a:pt x="609623" y="88900"/>
                </a:cubicBezTo>
                <a:cubicBezTo>
                  <a:pt x="617561" y="77787"/>
                  <a:pt x="586340" y="125413"/>
                  <a:pt x="571523" y="139700"/>
                </a:cubicBezTo>
                <a:cubicBezTo>
                  <a:pt x="556706" y="153987"/>
                  <a:pt x="520723" y="174625"/>
                  <a:pt x="520723" y="174625"/>
                </a:cubicBezTo>
                <a:cubicBezTo>
                  <a:pt x="509611" y="179917"/>
                  <a:pt x="505377" y="177800"/>
                  <a:pt x="504848" y="171450"/>
                </a:cubicBezTo>
                <a:cubicBezTo>
                  <a:pt x="504319" y="165100"/>
                  <a:pt x="524956" y="138642"/>
                  <a:pt x="517548" y="136525"/>
                </a:cubicBezTo>
                <a:cubicBezTo>
                  <a:pt x="510140" y="134408"/>
                  <a:pt x="459340" y="171450"/>
                  <a:pt x="460398" y="158750"/>
                </a:cubicBezTo>
                <a:cubicBezTo>
                  <a:pt x="461456" y="146050"/>
                  <a:pt x="525486" y="62971"/>
                  <a:pt x="523898" y="60325"/>
                </a:cubicBezTo>
                <a:cubicBezTo>
                  <a:pt x="522311" y="57679"/>
                  <a:pt x="469923" y="128058"/>
                  <a:pt x="450873" y="142875"/>
                </a:cubicBezTo>
                <a:cubicBezTo>
                  <a:pt x="431823" y="157692"/>
                  <a:pt x="420711" y="157162"/>
                  <a:pt x="409598" y="149225"/>
                </a:cubicBezTo>
                <a:cubicBezTo>
                  <a:pt x="398486" y="141287"/>
                  <a:pt x="383669" y="120121"/>
                  <a:pt x="384198" y="95250"/>
                </a:cubicBezTo>
                <a:cubicBezTo>
                  <a:pt x="384727" y="70379"/>
                  <a:pt x="413302" y="0"/>
                  <a:pt x="412773" y="0"/>
                </a:cubicBezTo>
                <a:cubicBezTo>
                  <a:pt x="412244" y="0"/>
                  <a:pt x="391077" y="74612"/>
                  <a:pt x="381023" y="95250"/>
                </a:cubicBezTo>
                <a:cubicBezTo>
                  <a:pt x="370969" y="115888"/>
                  <a:pt x="363031" y="132821"/>
                  <a:pt x="352448" y="123825"/>
                </a:cubicBezTo>
                <a:cubicBezTo>
                  <a:pt x="341865" y="114829"/>
                  <a:pt x="319640" y="41804"/>
                  <a:pt x="317523" y="41275"/>
                </a:cubicBezTo>
                <a:cubicBezTo>
                  <a:pt x="315406" y="40746"/>
                  <a:pt x="343452" y="106892"/>
                  <a:pt x="339748" y="120650"/>
                </a:cubicBezTo>
                <a:cubicBezTo>
                  <a:pt x="336044" y="134408"/>
                  <a:pt x="303765" y="140229"/>
                  <a:pt x="295298" y="123825"/>
                </a:cubicBezTo>
                <a:cubicBezTo>
                  <a:pt x="286831" y="107421"/>
                  <a:pt x="290006" y="22754"/>
                  <a:pt x="288948" y="22225"/>
                </a:cubicBezTo>
                <a:cubicBezTo>
                  <a:pt x="287890" y="21696"/>
                  <a:pt x="297415" y="106892"/>
                  <a:pt x="288948" y="120650"/>
                </a:cubicBezTo>
                <a:cubicBezTo>
                  <a:pt x="280481" y="134408"/>
                  <a:pt x="252436" y="122767"/>
                  <a:pt x="238148" y="104775"/>
                </a:cubicBezTo>
                <a:cubicBezTo>
                  <a:pt x="223860" y="86783"/>
                  <a:pt x="203752" y="12171"/>
                  <a:pt x="203223" y="12700"/>
                </a:cubicBezTo>
                <a:cubicBezTo>
                  <a:pt x="202694" y="13229"/>
                  <a:pt x="237619" y="85725"/>
                  <a:pt x="234973" y="107950"/>
                </a:cubicBezTo>
                <a:cubicBezTo>
                  <a:pt x="232327" y="130175"/>
                  <a:pt x="185761" y="163512"/>
                  <a:pt x="187348" y="146050"/>
                </a:cubicBezTo>
                <a:cubicBezTo>
                  <a:pt x="188935" y="128588"/>
                  <a:pt x="245027" y="6350"/>
                  <a:pt x="244498" y="3175"/>
                </a:cubicBezTo>
                <a:cubicBezTo>
                  <a:pt x="243969" y="0"/>
                  <a:pt x="184173" y="127000"/>
                  <a:pt x="184173" y="127000"/>
                </a:cubicBezTo>
                <a:cubicBezTo>
                  <a:pt x="174648" y="148167"/>
                  <a:pt x="190523" y="142346"/>
                  <a:pt x="187348" y="130175"/>
                </a:cubicBezTo>
                <a:cubicBezTo>
                  <a:pt x="184173" y="118004"/>
                  <a:pt x="164065" y="49213"/>
                  <a:pt x="165123" y="53975"/>
                </a:cubicBezTo>
                <a:cubicBezTo>
                  <a:pt x="166181" y="58737"/>
                  <a:pt x="191581" y="142346"/>
                  <a:pt x="193698" y="158750"/>
                </a:cubicBezTo>
                <a:cubicBezTo>
                  <a:pt x="195815" y="175154"/>
                  <a:pt x="183644" y="160337"/>
                  <a:pt x="177823" y="152400"/>
                </a:cubicBezTo>
                <a:cubicBezTo>
                  <a:pt x="172002" y="144463"/>
                  <a:pt x="165123" y="106892"/>
                  <a:pt x="158773" y="111125"/>
                </a:cubicBezTo>
                <a:cubicBezTo>
                  <a:pt x="152423" y="115358"/>
                  <a:pt x="155069" y="181504"/>
                  <a:pt x="139723" y="177800"/>
                </a:cubicBezTo>
                <a:cubicBezTo>
                  <a:pt x="124377" y="174096"/>
                  <a:pt x="69344" y="88900"/>
                  <a:pt x="66698" y="88900"/>
                </a:cubicBezTo>
                <a:cubicBezTo>
                  <a:pt x="64052" y="88900"/>
                  <a:pt x="120673" y="164042"/>
                  <a:pt x="123848" y="177800"/>
                </a:cubicBezTo>
                <a:cubicBezTo>
                  <a:pt x="127023" y="191558"/>
                  <a:pt x="106385" y="186267"/>
                  <a:pt x="85748" y="171450"/>
                </a:cubicBezTo>
                <a:cubicBezTo>
                  <a:pt x="65111" y="156633"/>
                  <a:pt x="1611" y="86783"/>
                  <a:pt x="23" y="88900"/>
                </a:cubicBezTo>
                <a:cubicBezTo>
                  <a:pt x="-1565" y="91017"/>
                  <a:pt x="76223" y="184150"/>
                  <a:pt x="76223" y="184150"/>
                </a:cubicBezTo>
                <a:cubicBezTo>
                  <a:pt x="88923" y="201083"/>
                  <a:pt x="87865" y="192617"/>
                  <a:pt x="76223" y="190500"/>
                </a:cubicBezTo>
                <a:cubicBezTo>
                  <a:pt x="64581" y="188383"/>
                  <a:pt x="5315" y="171979"/>
                  <a:pt x="6373" y="171450"/>
                </a:cubicBezTo>
                <a:cubicBezTo>
                  <a:pt x="7431" y="170921"/>
                  <a:pt x="58761" y="184679"/>
                  <a:pt x="82573" y="187325"/>
                </a:cubicBezTo>
                <a:cubicBezTo>
                  <a:pt x="106385" y="189971"/>
                  <a:pt x="149248" y="187325"/>
                  <a:pt x="149248" y="187325"/>
                </a:cubicBezTo>
                <a:cubicBezTo>
                  <a:pt x="161419" y="189442"/>
                  <a:pt x="176236" y="186796"/>
                  <a:pt x="155598" y="200025"/>
                </a:cubicBezTo>
                <a:cubicBezTo>
                  <a:pt x="134960" y="213254"/>
                  <a:pt x="80191" y="239977"/>
                  <a:pt x="44473" y="260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DDD865C9-5FD6-CF9C-4431-70CE797E25A7}"/>
              </a:ext>
            </a:extLst>
          </p:cNvPr>
          <p:cNvSpPr/>
          <p:nvPr/>
        </p:nvSpPr>
        <p:spPr>
          <a:xfrm>
            <a:off x="3197051" y="3689347"/>
            <a:ext cx="314033" cy="154679"/>
          </a:xfrm>
          <a:custGeom>
            <a:avLst/>
            <a:gdLst>
              <a:gd name="connsiteX0" fmla="*/ 174 w 314033"/>
              <a:gd name="connsiteY0" fmla="*/ 3 h 154679"/>
              <a:gd name="connsiteX1" fmla="*/ 222424 w 314033"/>
              <a:gd name="connsiteY1" fmla="*/ 73028 h 154679"/>
              <a:gd name="connsiteX2" fmla="*/ 308149 w 314033"/>
              <a:gd name="connsiteY2" fmla="*/ 152403 h 154679"/>
              <a:gd name="connsiteX3" fmla="*/ 289099 w 314033"/>
              <a:gd name="connsiteY3" fmla="*/ 127003 h 154679"/>
              <a:gd name="connsiteX4" fmla="*/ 149399 w 314033"/>
              <a:gd name="connsiteY4" fmla="*/ 63503 h 154679"/>
              <a:gd name="connsiteX5" fmla="*/ 184324 w 314033"/>
              <a:gd name="connsiteY5" fmla="*/ 69853 h 154679"/>
              <a:gd name="connsiteX6" fmla="*/ 174 w 314033"/>
              <a:gd name="connsiteY6" fmla="*/ 3 h 15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033" h="154679">
                <a:moveTo>
                  <a:pt x="174" y="3"/>
                </a:moveTo>
                <a:cubicBezTo>
                  <a:pt x="6524" y="532"/>
                  <a:pt x="171095" y="47628"/>
                  <a:pt x="222424" y="73028"/>
                </a:cubicBezTo>
                <a:cubicBezTo>
                  <a:pt x="273753" y="98428"/>
                  <a:pt x="297037" y="143407"/>
                  <a:pt x="308149" y="152403"/>
                </a:cubicBezTo>
                <a:cubicBezTo>
                  <a:pt x="319261" y="161399"/>
                  <a:pt x="315557" y="141820"/>
                  <a:pt x="289099" y="127003"/>
                </a:cubicBezTo>
                <a:cubicBezTo>
                  <a:pt x="262641" y="112186"/>
                  <a:pt x="166862" y="73028"/>
                  <a:pt x="149399" y="63503"/>
                </a:cubicBezTo>
                <a:cubicBezTo>
                  <a:pt x="131937" y="53978"/>
                  <a:pt x="205491" y="79378"/>
                  <a:pt x="184324" y="69853"/>
                </a:cubicBezTo>
                <a:cubicBezTo>
                  <a:pt x="163157" y="60328"/>
                  <a:pt x="-6176" y="-526"/>
                  <a:pt x="17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F1AF9C68-6109-2D8E-04B4-7396C6D05BD1}"/>
              </a:ext>
            </a:extLst>
          </p:cNvPr>
          <p:cNvSpPr/>
          <p:nvPr/>
        </p:nvSpPr>
        <p:spPr>
          <a:xfrm>
            <a:off x="2792916" y="3740133"/>
            <a:ext cx="244689" cy="121107"/>
          </a:xfrm>
          <a:custGeom>
            <a:avLst/>
            <a:gdLst>
              <a:gd name="connsiteX0" fmla="*/ 29659 w 244689"/>
              <a:gd name="connsiteY0" fmla="*/ 17 h 121107"/>
              <a:gd name="connsiteX1" fmla="*/ 74109 w 244689"/>
              <a:gd name="connsiteY1" fmla="*/ 60342 h 121107"/>
              <a:gd name="connsiteX2" fmla="*/ 124909 w 244689"/>
              <a:gd name="connsiteY2" fmla="*/ 79392 h 121107"/>
              <a:gd name="connsiteX3" fmla="*/ 64584 w 244689"/>
              <a:gd name="connsiteY3" fmla="*/ 104792 h 121107"/>
              <a:gd name="connsiteX4" fmla="*/ 7434 w 244689"/>
              <a:gd name="connsiteY4" fmla="*/ 117492 h 121107"/>
              <a:gd name="connsiteX5" fmla="*/ 242384 w 244689"/>
              <a:gd name="connsiteY5" fmla="*/ 38117 h 121107"/>
              <a:gd name="connsiteX6" fmla="*/ 121734 w 244689"/>
              <a:gd name="connsiteY6" fmla="*/ 66692 h 121107"/>
              <a:gd name="connsiteX7" fmla="*/ 29659 w 244689"/>
              <a:gd name="connsiteY7" fmla="*/ 17 h 121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689" h="121107">
                <a:moveTo>
                  <a:pt x="29659" y="17"/>
                </a:moveTo>
                <a:cubicBezTo>
                  <a:pt x="21722" y="-1041"/>
                  <a:pt x="58234" y="47113"/>
                  <a:pt x="74109" y="60342"/>
                </a:cubicBezTo>
                <a:cubicBezTo>
                  <a:pt x="89984" y="73571"/>
                  <a:pt x="126496" y="71984"/>
                  <a:pt x="124909" y="79392"/>
                </a:cubicBezTo>
                <a:cubicBezTo>
                  <a:pt x="123322" y="86800"/>
                  <a:pt x="84163" y="98442"/>
                  <a:pt x="64584" y="104792"/>
                </a:cubicBezTo>
                <a:cubicBezTo>
                  <a:pt x="45005" y="111142"/>
                  <a:pt x="-22199" y="128604"/>
                  <a:pt x="7434" y="117492"/>
                </a:cubicBezTo>
                <a:cubicBezTo>
                  <a:pt x="37067" y="106380"/>
                  <a:pt x="223334" y="46584"/>
                  <a:pt x="242384" y="38117"/>
                </a:cubicBezTo>
                <a:cubicBezTo>
                  <a:pt x="261434" y="29650"/>
                  <a:pt x="157188" y="70925"/>
                  <a:pt x="121734" y="66692"/>
                </a:cubicBezTo>
                <a:cubicBezTo>
                  <a:pt x="86280" y="62459"/>
                  <a:pt x="37596" y="1075"/>
                  <a:pt x="29659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431B324D-62C7-DACF-E8A4-2FCF04EE8210}"/>
              </a:ext>
            </a:extLst>
          </p:cNvPr>
          <p:cNvSpPr/>
          <p:nvPr/>
        </p:nvSpPr>
        <p:spPr>
          <a:xfrm>
            <a:off x="3326852" y="3673718"/>
            <a:ext cx="120836" cy="148663"/>
          </a:xfrm>
          <a:custGeom>
            <a:avLst/>
            <a:gdLst>
              <a:gd name="connsiteX0" fmla="*/ 548 w 120836"/>
              <a:gd name="connsiteY0" fmla="*/ 142632 h 148663"/>
              <a:gd name="connsiteX1" fmla="*/ 118023 w 120836"/>
              <a:gd name="connsiteY1" fmla="*/ 2932 h 148663"/>
              <a:gd name="connsiteX2" fmla="*/ 83098 w 120836"/>
              <a:gd name="connsiteY2" fmla="*/ 50557 h 148663"/>
              <a:gd name="connsiteX3" fmla="*/ 70398 w 120836"/>
              <a:gd name="connsiteY3" fmla="*/ 85482 h 148663"/>
              <a:gd name="connsiteX4" fmla="*/ 89448 w 120836"/>
              <a:gd name="connsiteY4" fmla="*/ 145807 h 148663"/>
              <a:gd name="connsiteX5" fmla="*/ 73573 w 120836"/>
              <a:gd name="connsiteY5" fmla="*/ 126757 h 148663"/>
              <a:gd name="connsiteX6" fmla="*/ 548 w 120836"/>
              <a:gd name="connsiteY6" fmla="*/ 142632 h 14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836" h="148663">
                <a:moveTo>
                  <a:pt x="548" y="142632"/>
                </a:moveTo>
                <a:cubicBezTo>
                  <a:pt x="7956" y="121995"/>
                  <a:pt x="104265" y="18278"/>
                  <a:pt x="118023" y="2932"/>
                </a:cubicBezTo>
                <a:cubicBezTo>
                  <a:pt x="131781" y="-12414"/>
                  <a:pt x="91036" y="36799"/>
                  <a:pt x="83098" y="50557"/>
                </a:cubicBezTo>
                <a:cubicBezTo>
                  <a:pt x="75161" y="64315"/>
                  <a:pt x="69340" y="69607"/>
                  <a:pt x="70398" y="85482"/>
                </a:cubicBezTo>
                <a:cubicBezTo>
                  <a:pt x="71456" y="101357"/>
                  <a:pt x="89448" y="145807"/>
                  <a:pt x="89448" y="145807"/>
                </a:cubicBezTo>
                <a:cubicBezTo>
                  <a:pt x="89977" y="152686"/>
                  <a:pt x="84156" y="129403"/>
                  <a:pt x="73573" y="126757"/>
                </a:cubicBezTo>
                <a:cubicBezTo>
                  <a:pt x="62990" y="124111"/>
                  <a:pt x="-6860" y="163269"/>
                  <a:pt x="548" y="142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A46ED338-86A8-8372-CFA4-51198BFEB1EC}"/>
              </a:ext>
            </a:extLst>
          </p:cNvPr>
          <p:cNvSpPr/>
          <p:nvPr/>
        </p:nvSpPr>
        <p:spPr>
          <a:xfrm>
            <a:off x="3030906" y="3749675"/>
            <a:ext cx="401562" cy="268534"/>
          </a:xfrm>
          <a:custGeom>
            <a:avLst/>
            <a:gdLst>
              <a:gd name="connsiteX0" fmla="*/ 1219 w 401562"/>
              <a:gd name="connsiteY0" fmla="*/ 15875 h 268534"/>
              <a:gd name="connsiteX1" fmla="*/ 67894 w 401562"/>
              <a:gd name="connsiteY1" fmla="*/ 63500 h 268534"/>
              <a:gd name="connsiteX2" fmla="*/ 58369 w 401562"/>
              <a:gd name="connsiteY2" fmla="*/ 120650 h 268534"/>
              <a:gd name="connsiteX3" fmla="*/ 83769 w 401562"/>
              <a:gd name="connsiteY3" fmla="*/ 190500 h 268534"/>
              <a:gd name="connsiteX4" fmla="*/ 137744 w 401562"/>
              <a:gd name="connsiteY4" fmla="*/ 231775 h 268534"/>
              <a:gd name="connsiteX5" fmla="*/ 191719 w 401562"/>
              <a:gd name="connsiteY5" fmla="*/ 263525 h 268534"/>
              <a:gd name="connsiteX6" fmla="*/ 255219 w 401562"/>
              <a:gd name="connsiteY6" fmla="*/ 263525 h 268534"/>
              <a:gd name="connsiteX7" fmla="*/ 331419 w 401562"/>
              <a:gd name="connsiteY7" fmla="*/ 215900 h 268534"/>
              <a:gd name="connsiteX8" fmla="*/ 369519 w 401562"/>
              <a:gd name="connsiteY8" fmla="*/ 165100 h 268534"/>
              <a:gd name="connsiteX9" fmla="*/ 366344 w 401562"/>
              <a:gd name="connsiteY9" fmla="*/ 117475 h 268534"/>
              <a:gd name="connsiteX10" fmla="*/ 356819 w 401562"/>
              <a:gd name="connsiteY10" fmla="*/ 76200 h 268534"/>
              <a:gd name="connsiteX11" fmla="*/ 401269 w 401562"/>
              <a:gd name="connsiteY11" fmla="*/ 25400 h 268534"/>
              <a:gd name="connsiteX12" fmla="*/ 331419 w 401562"/>
              <a:gd name="connsiteY12" fmla="*/ 9525 h 268534"/>
              <a:gd name="connsiteX13" fmla="*/ 134569 w 401562"/>
              <a:gd name="connsiteY13" fmla="*/ 0 h 268534"/>
              <a:gd name="connsiteX14" fmla="*/ 1219 w 401562"/>
              <a:gd name="connsiteY14" fmla="*/ 15875 h 26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1562" h="268534">
                <a:moveTo>
                  <a:pt x="1219" y="15875"/>
                </a:moveTo>
                <a:cubicBezTo>
                  <a:pt x="-9893" y="26458"/>
                  <a:pt x="58369" y="46038"/>
                  <a:pt x="67894" y="63500"/>
                </a:cubicBezTo>
                <a:cubicBezTo>
                  <a:pt x="77419" y="80963"/>
                  <a:pt x="55723" y="99483"/>
                  <a:pt x="58369" y="120650"/>
                </a:cubicBezTo>
                <a:cubicBezTo>
                  <a:pt x="61015" y="141817"/>
                  <a:pt x="70540" y="171979"/>
                  <a:pt x="83769" y="190500"/>
                </a:cubicBezTo>
                <a:cubicBezTo>
                  <a:pt x="96998" y="209021"/>
                  <a:pt x="119752" y="219604"/>
                  <a:pt x="137744" y="231775"/>
                </a:cubicBezTo>
                <a:cubicBezTo>
                  <a:pt x="155736" y="243946"/>
                  <a:pt x="172140" y="258233"/>
                  <a:pt x="191719" y="263525"/>
                </a:cubicBezTo>
                <a:cubicBezTo>
                  <a:pt x="211298" y="268817"/>
                  <a:pt x="231936" y="271463"/>
                  <a:pt x="255219" y="263525"/>
                </a:cubicBezTo>
                <a:cubicBezTo>
                  <a:pt x="278502" y="255588"/>
                  <a:pt x="312369" y="232304"/>
                  <a:pt x="331419" y="215900"/>
                </a:cubicBezTo>
                <a:cubicBezTo>
                  <a:pt x="350469" y="199496"/>
                  <a:pt x="363698" y="181504"/>
                  <a:pt x="369519" y="165100"/>
                </a:cubicBezTo>
                <a:cubicBezTo>
                  <a:pt x="375340" y="148696"/>
                  <a:pt x="368461" y="132292"/>
                  <a:pt x="366344" y="117475"/>
                </a:cubicBezTo>
                <a:cubicBezTo>
                  <a:pt x="364227" y="102658"/>
                  <a:pt x="350998" y="91546"/>
                  <a:pt x="356819" y="76200"/>
                </a:cubicBezTo>
                <a:cubicBezTo>
                  <a:pt x="362640" y="60854"/>
                  <a:pt x="405502" y="36513"/>
                  <a:pt x="401269" y="25400"/>
                </a:cubicBezTo>
                <a:cubicBezTo>
                  <a:pt x="397036" y="14287"/>
                  <a:pt x="375869" y="13758"/>
                  <a:pt x="331419" y="9525"/>
                </a:cubicBezTo>
                <a:cubicBezTo>
                  <a:pt x="286969" y="5292"/>
                  <a:pt x="184840" y="0"/>
                  <a:pt x="134569" y="0"/>
                </a:cubicBezTo>
                <a:cubicBezTo>
                  <a:pt x="84298" y="0"/>
                  <a:pt x="12331" y="5292"/>
                  <a:pt x="1219" y="158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546E31A6-9142-3A89-C114-B41BDBBDA6A8}"/>
              </a:ext>
            </a:extLst>
          </p:cNvPr>
          <p:cNvSpPr/>
          <p:nvPr/>
        </p:nvSpPr>
        <p:spPr>
          <a:xfrm>
            <a:off x="3176036" y="3810511"/>
            <a:ext cx="64344" cy="643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>
            <a:extLst>
              <a:ext uri="{FF2B5EF4-FFF2-40B4-BE49-F238E27FC236}">
                <a16:creationId xmlns:a16="http://schemas.microsoft.com/office/drawing/2014/main" id="{46C77BE3-A836-BA9B-94C7-C3424DEC6D17}"/>
              </a:ext>
            </a:extLst>
          </p:cNvPr>
          <p:cNvSpPr/>
          <p:nvPr/>
        </p:nvSpPr>
        <p:spPr>
          <a:xfrm>
            <a:off x="3227300" y="3810511"/>
            <a:ext cx="64344" cy="643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1D7C5F10-1A2D-73E2-D147-81E8725E3A93}"/>
              </a:ext>
            </a:extLst>
          </p:cNvPr>
          <p:cNvSpPr/>
          <p:nvPr/>
        </p:nvSpPr>
        <p:spPr>
          <a:xfrm>
            <a:off x="3529752" y="3235168"/>
            <a:ext cx="165727" cy="219893"/>
          </a:xfrm>
          <a:custGeom>
            <a:avLst/>
            <a:gdLst>
              <a:gd name="connsiteX0" fmla="*/ 23073 w 165727"/>
              <a:gd name="connsiteY0" fmla="*/ 157 h 219893"/>
              <a:gd name="connsiteX1" fmla="*/ 159598 w 165727"/>
              <a:gd name="connsiteY1" fmla="*/ 206532 h 219893"/>
              <a:gd name="connsiteX2" fmla="*/ 127848 w 165727"/>
              <a:gd name="connsiteY2" fmla="*/ 187482 h 219893"/>
              <a:gd name="connsiteX3" fmla="*/ 848 w 165727"/>
              <a:gd name="connsiteY3" fmla="*/ 89057 h 219893"/>
              <a:gd name="connsiteX4" fmla="*/ 73873 w 165727"/>
              <a:gd name="connsiteY4" fmla="*/ 143032 h 219893"/>
              <a:gd name="connsiteX5" fmla="*/ 102448 w 165727"/>
              <a:gd name="connsiteY5" fmla="*/ 165257 h 219893"/>
              <a:gd name="connsiteX6" fmla="*/ 99273 w 165727"/>
              <a:gd name="connsiteY6" fmla="*/ 149382 h 219893"/>
              <a:gd name="connsiteX7" fmla="*/ 121498 w 165727"/>
              <a:gd name="connsiteY7" fmla="*/ 171607 h 219893"/>
              <a:gd name="connsiteX8" fmla="*/ 23073 w 165727"/>
              <a:gd name="connsiteY8" fmla="*/ 157 h 21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727" h="219893">
                <a:moveTo>
                  <a:pt x="23073" y="157"/>
                </a:moveTo>
                <a:cubicBezTo>
                  <a:pt x="29423" y="5978"/>
                  <a:pt x="159598" y="206532"/>
                  <a:pt x="159598" y="206532"/>
                </a:cubicBezTo>
                <a:cubicBezTo>
                  <a:pt x="177060" y="237753"/>
                  <a:pt x="154306" y="207061"/>
                  <a:pt x="127848" y="187482"/>
                </a:cubicBezTo>
                <a:cubicBezTo>
                  <a:pt x="101390" y="167903"/>
                  <a:pt x="9844" y="96465"/>
                  <a:pt x="848" y="89057"/>
                </a:cubicBezTo>
                <a:cubicBezTo>
                  <a:pt x="-8148" y="81649"/>
                  <a:pt x="56940" y="130332"/>
                  <a:pt x="73873" y="143032"/>
                </a:cubicBezTo>
                <a:cubicBezTo>
                  <a:pt x="90806" y="155732"/>
                  <a:pt x="102448" y="165257"/>
                  <a:pt x="102448" y="165257"/>
                </a:cubicBezTo>
                <a:cubicBezTo>
                  <a:pt x="106681" y="166315"/>
                  <a:pt x="96098" y="148324"/>
                  <a:pt x="99273" y="149382"/>
                </a:cubicBezTo>
                <a:cubicBezTo>
                  <a:pt x="102448" y="150440"/>
                  <a:pt x="131552" y="191186"/>
                  <a:pt x="121498" y="171607"/>
                </a:cubicBezTo>
                <a:cubicBezTo>
                  <a:pt x="111444" y="152028"/>
                  <a:pt x="16723" y="-5664"/>
                  <a:pt x="23073" y="15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F929B3BD-7230-E3A9-D3DA-1ACCB434533E}"/>
              </a:ext>
            </a:extLst>
          </p:cNvPr>
          <p:cNvSpPr/>
          <p:nvPr/>
        </p:nvSpPr>
        <p:spPr>
          <a:xfrm>
            <a:off x="3273424" y="3238432"/>
            <a:ext cx="265361" cy="166159"/>
          </a:xfrm>
          <a:custGeom>
            <a:avLst/>
            <a:gdLst>
              <a:gd name="connsiteX0" fmla="*/ 263526 w 265361"/>
              <a:gd name="connsiteY0" fmla="*/ 165168 h 166159"/>
              <a:gd name="connsiteX1" fmla="*/ 111126 w 265361"/>
              <a:gd name="connsiteY1" fmla="*/ 41343 h 166159"/>
              <a:gd name="connsiteX2" fmla="*/ 139701 w 265361"/>
              <a:gd name="connsiteY2" fmla="*/ 60393 h 166159"/>
              <a:gd name="connsiteX3" fmla="*/ 1 w 265361"/>
              <a:gd name="connsiteY3" fmla="*/ 68 h 166159"/>
              <a:gd name="connsiteX4" fmla="*/ 136526 w 265361"/>
              <a:gd name="connsiteY4" fmla="*/ 47693 h 166159"/>
              <a:gd name="connsiteX5" fmla="*/ 107951 w 265361"/>
              <a:gd name="connsiteY5" fmla="*/ 12768 h 166159"/>
              <a:gd name="connsiteX6" fmla="*/ 165101 w 265361"/>
              <a:gd name="connsiteY6" fmla="*/ 79443 h 166159"/>
              <a:gd name="connsiteX7" fmla="*/ 209551 w 265361"/>
              <a:gd name="connsiteY7" fmla="*/ 76268 h 166159"/>
              <a:gd name="connsiteX8" fmla="*/ 168276 w 265361"/>
              <a:gd name="connsiteY8" fmla="*/ 25468 h 166159"/>
              <a:gd name="connsiteX9" fmla="*/ 200026 w 265361"/>
              <a:gd name="connsiteY9" fmla="*/ 73093 h 166159"/>
              <a:gd name="connsiteX10" fmla="*/ 196851 w 265361"/>
              <a:gd name="connsiteY10" fmla="*/ 98493 h 166159"/>
              <a:gd name="connsiteX11" fmla="*/ 263526 w 265361"/>
              <a:gd name="connsiteY11" fmla="*/ 165168 h 16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5361" h="166159">
                <a:moveTo>
                  <a:pt x="263526" y="165168"/>
                </a:moveTo>
                <a:cubicBezTo>
                  <a:pt x="249239" y="155643"/>
                  <a:pt x="131763" y="58805"/>
                  <a:pt x="111126" y="41343"/>
                </a:cubicBezTo>
                <a:cubicBezTo>
                  <a:pt x="90489" y="23881"/>
                  <a:pt x="158222" y="67272"/>
                  <a:pt x="139701" y="60393"/>
                </a:cubicBezTo>
                <a:cubicBezTo>
                  <a:pt x="121180" y="53514"/>
                  <a:pt x="530" y="2185"/>
                  <a:pt x="1" y="68"/>
                </a:cubicBezTo>
                <a:cubicBezTo>
                  <a:pt x="-528" y="-2049"/>
                  <a:pt x="118534" y="45576"/>
                  <a:pt x="136526" y="47693"/>
                </a:cubicBezTo>
                <a:cubicBezTo>
                  <a:pt x="154518" y="49810"/>
                  <a:pt x="103188" y="7476"/>
                  <a:pt x="107951" y="12768"/>
                </a:cubicBezTo>
                <a:cubicBezTo>
                  <a:pt x="112713" y="18060"/>
                  <a:pt x="148168" y="68860"/>
                  <a:pt x="165101" y="79443"/>
                </a:cubicBezTo>
                <a:cubicBezTo>
                  <a:pt x="182034" y="90026"/>
                  <a:pt x="209022" y="85264"/>
                  <a:pt x="209551" y="76268"/>
                </a:cubicBezTo>
                <a:cubicBezTo>
                  <a:pt x="210080" y="67272"/>
                  <a:pt x="169863" y="25997"/>
                  <a:pt x="168276" y="25468"/>
                </a:cubicBezTo>
                <a:cubicBezTo>
                  <a:pt x="166689" y="24939"/>
                  <a:pt x="195264" y="60922"/>
                  <a:pt x="200026" y="73093"/>
                </a:cubicBezTo>
                <a:cubicBezTo>
                  <a:pt x="204788" y="85264"/>
                  <a:pt x="189443" y="84206"/>
                  <a:pt x="196851" y="98493"/>
                </a:cubicBezTo>
                <a:cubicBezTo>
                  <a:pt x="204259" y="112780"/>
                  <a:pt x="277813" y="174693"/>
                  <a:pt x="263526" y="165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FA42F0DA-6F6A-8936-40BC-6DD30A868926}"/>
              </a:ext>
            </a:extLst>
          </p:cNvPr>
          <p:cNvSpPr/>
          <p:nvPr/>
        </p:nvSpPr>
        <p:spPr>
          <a:xfrm>
            <a:off x="3155289" y="3224699"/>
            <a:ext cx="295942" cy="185251"/>
          </a:xfrm>
          <a:custGeom>
            <a:avLst/>
            <a:gdLst>
              <a:gd name="connsiteX0" fmla="*/ 295936 w 295942"/>
              <a:gd name="connsiteY0" fmla="*/ 185251 h 185251"/>
              <a:gd name="connsiteX1" fmla="*/ 146711 w 295942"/>
              <a:gd name="connsiteY1" fmla="*/ 77301 h 185251"/>
              <a:gd name="connsiteX2" fmla="*/ 172111 w 295942"/>
              <a:gd name="connsiteY2" fmla="*/ 102701 h 185251"/>
              <a:gd name="connsiteX3" fmla="*/ 95911 w 295942"/>
              <a:gd name="connsiteY3" fmla="*/ 42376 h 185251"/>
              <a:gd name="connsiteX4" fmla="*/ 661 w 295942"/>
              <a:gd name="connsiteY4" fmla="*/ 55076 h 185251"/>
              <a:gd name="connsiteX5" fmla="*/ 146711 w 295942"/>
              <a:gd name="connsiteY5" fmla="*/ 1101 h 185251"/>
              <a:gd name="connsiteX6" fmla="*/ 102261 w 295942"/>
              <a:gd name="connsiteY6" fmla="*/ 23326 h 185251"/>
              <a:gd name="connsiteX7" fmla="*/ 149886 w 295942"/>
              <a:gd name="connsiteY7" fmla="*/ 77301 h 185251"/>
              <a:gd name="connsiteX8" fmla="*/ 140361 w 295942"/>
              <a:gd name="connsiteY8" fmla="*/ 77301 h 185251"/>
              <a:gd name="connsiteX9" fmla="*/ 295936 w 295942"/>
              <a:gd name="connsiteY9" fmla="*/ 185251 h 185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42" h="185251">
                <a:moveTo>
                  <a:pt x="295936" y="185251"/>
                </a:moveTo>
                <a:cubicBezTo>
                  <a:pt x="296994" y="185251"/>
                  <a:pt x="167349" y="91059"/>
                  <a:pt x="146711" y="77301"/>
                </a:cubicBezTo>
                <a:cubicBezTo>
                  <a:pt x="126073" y="63543"/>
                  <a:pt x="180578" y="108522"/>
                  <a:pt x="172111" y="102701"/>
                </a:cubicBezTo>
                <a:cubicBezTo>
                  <a:pt x="163644" y="96880"/>
                  <a:pt x="124486" y="50314"/>
                  <a:pt x="95911" y="42376"/>
                </a:cubicBezTo>
                <a:cubicBezTo>
                  <a:pt x="67336" y="34438"/>
                  <a:pt x="-7806" y="61955"/>
                  <a:pt x="661" y="55076"/>
                </a:cubicBezTo>
                <a:cubicBezTo>
                  <a:pt x="9128" y="48197"/>
                  <a:pt x="129778" y="6393"/>
                  <a:pt x="146711" y="1101"/>
                </a:cubicBezTo>
                <a:cubicBezTo>
                  <a:pt x="163644" y="-4191"/>
                  <a:pt x="101732" y="10626"/>
                  <a:pt x="102261" y="23326"/>
                </a:cubicBezTo>
                <a:cubicBezTo>
                  <a:pt x="102790" y="36026"/>
                  <a:pt x="149886" y="77301"/>
                  <a:pt x="149886" y="77301"/>
                </a:cubicBezTo>
                <a:cubicBezTo>
                  <a:pt x="156236" y="86297"/>
                  <a:pt x="117607" y="57722"/>
                  <a:pt x="140361" y="77301"/>
                </a:cubicBezTo>
                <a:cubicBezTo>
                  <a:pt x="163115" y="96880"/>
                  <a:pt x="294878" y="185251"/>
                  <a:pt x="295936" y="185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B7A81704-4605-FC0C-18DB-32FFCC398A13}"/>
              </a:ext>
            </a:extLst>
          </p:cNvPr>
          <p:cNvSpPr/>
          <p:nvPr/>
        </p:nvSpPr>
        <p:spPr>
          <a:xfrm>
            <a:off x="2997453" y="3235298"/>
            <a:ext cx="282322" cy="108482"/>
          </a:xfrm>
          <a:custGeom>
            <a:avLst/>
            <a:gdLst>
              <a:gd name="connsiteX0" fmla="*/ 158497 w 282322"/>
              <a:gd name="connsiteY0" fmla="*/ 27 h 108482"/>
              <a:gd name="connsiteX1" fmla="*/ 47372 w 282322"/>
              <a:gd name="connsiteY1" fmla="*/ 92102 h 108482"/>
              <a:gd name="connsiteX2" fmla="*/ 72772 w 282322"/>
              <a:gd name="connsiteY2" fmla="*/ 79402 h 108482"/>
              <a:gd name="connsiteX3" fmla="*/ 187072 w 282322"/>
              <a:gd name="connsiteY3" fmla="*/ 85752 h 108482"/>
              <a:gd name="connsiteX4" fmla="*/ 94997 w 282322"/>
              <a:gd name="connsiteY4" fmla="*/ 104802 h 108482"/>
              <a:gd name="connsiteX5" fmla="*/ 282322 w 282322"/>
              <a:gd name="connsiteY5" fmla="*/ 95277 h 108482"/>
              <a:gd name="connsiteX6" fmla="*/ 152147 w 282322"/>
              <a:gd name="connsiteY6" fmla="*/ 101627 h 108482"/>
              <a:gd name="connsiteX7" fmla="*/ 75947 w 282322"/>
              <a:gd name="connsiteY7" fmla="*/ 101627 h 108482"/>
              <a:gd name="connsiteX8" fmla="*/ 110872 w 282322"/>
              <a:gd name="connsiteY8" fmla="*/ 82577 h 108482"/>
              <a:gd name="connsiteX9" fmla="*/ 180722 w 282322"/>
              <a:gd name="connsiteY9" fmla="*/ 63527 h 108482"/>
              <a:gd name="connsiteX10" fmla="*/ 6097 w 282322"/>
              <a:gd name="connsiteY10" fmla="*/ 107977 h 108482"/>
              <a:gd name="connsiteX11" fmla="*/ 50547 w 282322"/>
              <a:gd name="connsiteY11" fmla="*/ 82577 h 108482"/>
              <a:gd name="connsiteX12" fmla="*/ 158497 w 282322"/>
              <a:gd name="connsiteY12" fmla="*/ 27 h 10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2322" h="108482">
                <a:moveTo>
                  <a:pt x="158497" y="27"/>
                </a:moveTo>
                <a:cubicBezTo>
                  <a:pt x="157968" y="1614"/>
                  <a:pt x="61659" y="78873"/>
                  <a:pt x="47372" y="92102"/>
                </a:cubicBezTo>
                <a:cubicBezTo>
                  <a:pt x="33084" y="105331"/>
                  <a:pt x="49489" y="80460"/>
                  <a:pt x="72772" y="79402"/>
                </a:cubicBezTo>
                <a:cubicBezTo>
                  <a:pt x="96055" y="78344"/>
                  <a:pt x="183368" y="81519"/>
                  <a:pt x="187072" y="85752"/>
                </a:cubicBezTo>
                <a:cubicBezTo>
                  <a:pt x="190776" y="89985"/>
                  <a:pt x="79122" y="103215"/>
                  <a:pt x="94997" y="104802"/>
                </a:cubicBezTo>
                <a:cubicBezTo>
                  <a:pt x="110872" y="106390"/>
                  <a:pt x="282322" y="95277"/>
                  <a:pt x="282322" y="95277"/>
                </a:cubicBezTo>
                <a:lnTo>
                  <a:pt x="152147" y="101627"/>
                </a:lnTo>
                <a:cubicBezTo>
                  <a:pt x="117751" y="102685"/>
                  <a:pt x="82826" y="104802"/>
                  <a:pt x="75947" y="101627"/>
                </a:cubicBezTo>
                <a:cubicBezTo>
                  <a:pt x="69068" y="98452"/>
                  <a:pt x="93410" y="88927"/>
                  <a:pt x="110872" y="82577"/>
                </a:cubicBezTo>
                <a:cubicBezTo>
                  <a:pt x="128334" y="76227"/>
                  <a:pt x="198184" y="59294"/>
                  <a:pt x="180722" y="63527"/>
                </a:cubicBezTo>
                <a:cubicBezTo>
                  <a:pt x="163260" y="67760"/>
                  <a:pt x="27793" y="104802"/>
                  <a:pt x="6097" y="107977"/>
                </a:cubicBezTo>
                <a:cubicBezTo>
                  <a:pt x="-15599" y="111152"/>
                  <a:pt x="25676" y="98981"/>
                  <a:pt x="50547" y="82577"/>
                </a:cubicBezTo>
                <a:cubicBezTo>
                  <a:pt x="75418" y="66173"/>
                  <a:pt x="159026" y="-1560"/>
                  <a:pt x="158497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CEB25091-2547-B0A3-8342-D4324090FE33}"/>
              </a:ext>
            </a:extLst>
          </p:cNvPr>
          <p:cNvSpPr/>
          <p:nvPr/>
        </p:nvSpPr>
        <p:spPr>
          <a:xfrm>
            <a:off x="3086084" y="3295479"/>
            <a:ext cx="320505" cy="109503"/>
          </a:xfrm>
          <a:custGeom>
            <a:avLst/>
            <a:gdLst>
              <a:gd name="connsiteX0" fmla="*/ 16 w 320505"/>
              <a:gd name="connsiteY0" fmla="*/ 63671 h 109503"/>
              <a:gd name="connsiteX1" fmla="*/ 161941 w 320505"/>
              <a:gd name="connsiteY1" fmla="*/ 47796 h 109503"/>
              <a:gd name="connsiteX2" fmla="*/ 317516 w 320505"/>
              <a:gd name="connsiteY2" fmla="*/ 108121 h 109503"/>
              <a:gd name="connsiteX3" fmla="*/ 257191 w 320505"/>
              <a:gd name="connsiteY3" fmla="*/ 85896 h 109503"/>
              <a:gd name="connsiteX4" fmla="*/ 168291 w 320505"/>
              <a:gd name="connsiteY4" fmla="*/ 38271 h 109503"/>
              <a:gd name="connsiteX5" fmla="*/ 206391 w 320505"/>
              <a:gd name="connsiteY5" fmla="*/ 171 h 109503"/>
              <a:gd name="connsiteX6" fmla="*/ 171466 w 320505"/>
              <a:gd name="connsiteY6" fmla="*/ 25571 h 109503"/>
              <a:gd name="connsiteX7" fmla="*/ 16 w 320505"/>
              <a:gd name="connsiteY7" fmla="*/ 63671 h 109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0505" h="109503">
                <a:moveTo>
                  <a:pt x="16" y="63671"/>
                </a:moveTo>
                <a:cubicBezTo>
                  <a:pt x="-1571" y="67375"/>
                  <a:pt x="109024" y="40388"/>
                  <a:pt x="161941" y="47796"/>
                </a:cubicBezTo>
                <a:cubicBezTo>
                  <a:pt x="214858" y="55204"/>
                  <a:pt x="301641" y="101771"/>
                  <a:pt x="317516" y="108121"/>
                </a:cubicBezTo>
                <a:cubicBezTo>
                  <a:pt x="333391" y="114471"/>
                  <a:pt x="282062" y="97538"/>
                  <a:pt x="257191" y="85896"/>
                </a:cubicBezTo>
                <a:cubicBezTo>
                  <a:pt x="232320" y="74254"/>
                  <a:pt x="176758" y="52559"/>
                  <a:pt x="168291" y="38271"/>
                </a:cubicBezTo>
                <a:cubicBezTo>
                  <a:pt x="159824" y="23983"/>
                  <a:pt x="205862" y="2288"/>
                  <a:pt x="206391" y="171"/>
                </a:cubicBezTo>
                <a:cubicBezTo>
                  <a:pt x="206920" y="-1946"/>
                  <a:pt x="200570" y="16046"/>
                  <a:pt x="171466" y="25571"/>
                </a:cubicBezTo>
                <a:cubicBezTo>
                  <a:pt x="142362" y="35096"/>
                  <a:pt x="1603" y="59967"/>
                  <a:pt x="16" y="636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8093A808-024C-7244-C55C-CE89B982FC81}"/>
              </a:ext>
            </a:extLst>
          </p:cNvPr>
          <p:cNvSpPr/>
          <p:nvPr/>
        </p:nvSpPr>
        <p:spPr>
          <a:xfrm>
            <a:off x="2707372" y="3206750"/>
            <a:ext cx="430027" cy="104895"/>
          </a:xfrm>
          <a:custGeom>
            <a:avLst/>
            <a:gdLst>
              <a:gd name="connsiteX0" fmla="*/ 903 w 430027"/>
              <a:gd name="connsiteY0" fmla="*/ 104775 h 104895"/>
              <a:gd name="connsiteX1" fmla="*/ 362853 w 430027"/>
              <a:gd name="connsiteY1" fmla="*/ 15875 h 104895"/>
              <a:gd name="connsiteX2" fmla="*/ 324753 w 430027"/>
              <a:gd name="connsiteY2" fmla="*/ 28575 h 104895"/>
              <a:gd name="connsiteX3" fmla="*/ 429528 w 430027"/>
              <a:gd name="connsiteY3" fmla="*/ 19050 h 104895"/>
              <a:gd name="connsiteX4" fmla="*/ 356503 w 430027"/>
              <a:gd name="connsiteY4" fmla="*/ 22225 h 104895"/>
              <a:gd name="connsiteX5" fmla="*/ 185053 w 430027"/>
              <a:gd name="connsiteY5" fmla="*/ 0 h 104895"/>
              <a:gd name="connsiteX6" fmla="*/ 283478 w 430027"/>
              <a:gd name="connsiteY6" fmla="*/ 22225 h 104895"/>
              <a:gd name="connsiteX7" fmla="*/ 261253 w 430027"/>
              <a:gd name="connsiteY7" fmla="*/ 34925 h 104895"/>
              <a:gd name="connsiteX8" fmla="*/ 903 w 430027"/>
              <a:gd name="connsiteY8" fmla="*/ 104775 h 10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0027" h="104895">
                <a:moveTo>
                  <a:pt x="903" y="104775"/>
                </a:moveTo>
                <a:cubicBezTo>
                  <a:pt x="17836" y="101600"/>
                  <a:pt x="308878" y="28575"/>
                  <a:pt x="362853" y="15875"/>
                </a:cubicBezTo>
                <a:cubicBezTo>
                  <a:pt x="416828" y="3175"/>
                  <a:pt x="313641" y="28046"/>
                  <a:pt x="324753" y="28575"/>
                </a:cubicBezTo>
                <a:cubicBezTo>
                  <a:pt x="335865" y="29104"/>
                  <a:pt x="424237" y="20108"/>
                  <a:pt x="429528" y="19050"/>
                </a:cubicBezTo>
                <a:cubicBezTo>
                  <a:pt x="434819" y="17992"/>
                  <a:pt x="397249" y="25400"/>
                  <a:pt x="356503" y="22225"/>
                </a:cubicBezTo>
                <a:cubicBezTo>
                  <a:pt x="315757" y="19050"/>
                  <a:pt x="197224" y="0"/>
                  <a:pt x="185053" y="0"/>
                </a:cubicBezTo>
                <a:cubicBezTo>
                  <a:pt x="172882" y="0"/>
                  <a:pt x="270778" y="16404"/>
                  <a:pt x="283478" y="22225"/>
                </a:cubicBezTo>
                <a:cubicBezTo>
                  <a:pt x="296178" y="28046"/>
                  <a:pt x="312582" y="22225"/>
                  <a:pt x="261253" y="34925"/>
                </a:cubicBezTo>
                <a:cubicBezTo>
                  <a:pt x="209924" y="47625"/>
                  <a:pt x="-16030" y="107950"/>
                  <a:pt x="903" y="104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906E66D0-B2A9-1A67-7D15-96D9794C557B}"/>
              </a:ext>
            </a:extLst>
          </p:cNvPr>
          <p:cNvSpPr/>
          <p:nvPr/>
        </p:nvSpPr>
        <p:spPr>
          <a:xfrm>
            <a:off x="2527176" y="3216227"/>
            <a:ext cx="327167" cy="247704"/>
          </a:xfrm>
          <a:custGeom>
            <a:avLst/>
            <a:gdLst>
              <a:gd name="connsiteX0" fmla="*/ 327149 w 327167"/>
              <a:gd name="connsiteY0" fmla="*/ 48 h 247704"/>
              <a:gd name="connsiteX1" fmla="*/ 111249 w 327167"/>
              <a:gd name="connsiteY1" fmla="*/ 136573 h 247704"/>
              <a:gd name="connsiteX2" fmla="*/ 177924 w 327167"/>
              <a:gd name="connsiteY2" fmla="*/ 101648 h 247704"/>
              <a:gd name="connsiteX3" fmla="*/ 124 w 327167"/>
              <a:gd name="connsiteY3" fmla="*/ 247698 h 247704"/>
              <a:gd name="connsiteX4" fmla="*/ 149349 w 327167"/>
              <a:gd name="connsiteY4" fmla="*/ 107998 h 247704"/>
              <a:gd name="connsiteX5" fmla="*/ 123949 w 327167"/>
              <a:gd name="connsiteY5" fmla="*/ 120698 h 247704"/>
              <a:gd name="connsiteX6" fmla="*/ 327149 w 327167"/>
              <a:gd name="connsiteY6" fmla="*/ 48 h 247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167" h="247704">
                <a:moveTo>
                  <a:pt x="327149" y="48"/>
                </a:moveTo>
                <a:cubicBezTo>
                  <a:pt x="325032" y="2694"/>
                  <a:pt x="136120" y="119640"/>
                  <a:pt x="111249" y="136573"/>
                </a:cubicBezTo>
                <a:cubicBezTo>
                  <a:pt x="86378" y="153506"/>
                  <a:pt x="196445" y="83127"/>
                  <a:pt x="177924" y="101648"/>
                </a:cubicBezTo>
                <a:cubicBezTo>
                  <a:pt x="159403" y="120169"/>
                  <a:pt x="4886" y="246640"/>
                  <a:pt x="124" y="247698"/>
                </a:cubicBezTo>
                <a:cubicBezTo>
                  <a:pt x="-4638" y="248756"/>
                  <a:pt x="128711" y="129165"/>
                  <a:pt x="149349" y="107998"/>
                </a:cubicBezTo>
                <a:cubicBezTo>
                  <a:pt x="169986" y="86831"/>
                  <a:pt x="94845" y="137631"/>
                  <a:pt x="123949" y="120698"/>
                </a:cubicBezTo>
                <a:cubicBezTo>
                  <a:pt x="153053" y="103765"/>
                  <a:pt x="329266" y="-2598"/>
                  <a:pt x="327149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AAAC924B-CEBA-15F4-A207-1C55E38B6BB2}"/>
              </a:ext>
            </a:extLst>
          </p:cNvPr>
          <p:cNvSpPr/>
          <p:nvPr/>
        </p:nvSpPr>
        <p:spPr>
          <a:xfrm>
            <a:off x="2596951" y="3233159"/>
            <a:ext cx="481012" cy="249850"/>
          </a:xfrm>
          <a:custGeom>
            <a:avLst/>
            <a:gdLst>
              <a:gd name="connsiteX0" fmla="*/ 199 w 481012"/>
              <a:gd name="connsiteY0" fmla="*/ 249816 h 249850"/>
              <a:gd name="connsiteX1" fmla="*/ 343099 w 481012"/>
              <a:gd name="connsiteY1" fmla="*/ 59316 h 249850"/>
              <a:gd name="connsiteX2" fmla="*/ 241499 w 481012"/>
              <a:gd name="connsiteY2" fmla="*/ 103766 h 249850"/>
              <a:gd name="connsiteX3" fmla="*/ 476449 w 481012"/>
              <a:gd name="connsiteY3" fmla="*/ 2166 h 249850"/>
              <a:gd name="connsiteX4" fmla="*/ 384374 w 481012"/>
              <a:gd name="connsiteY4" fmla="*/ 40266 h 249850"/>
              <a:gd name="connsiteX5" fmla="*/ 231974 w 481012"/>
              <a:gd name="connsiteY5" fmla="*/ 110116 h 249850"/>
              <a:gd name="connsiteX6" fmla="*/ 292299 w 481012"/>
              <a:gd name="connsiteY6" fmla="*/ 75191 h 249850"/>
              <a:gd name="connsiteX7" fmla="*/ 199 w 481012"/>
              <a:gd name="connsiteY7" fmla="*/ 249816 h 24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1012" h="249850">
                <a:moveTo>
                  <a:pt x="199" y="249816"/>
                </a:moveTo>
                <a:cubicBezTo>
                  <a:pt x="8666" y="247170"/>
                  <a:pt x="302882" y="83658"/>
                  <a:pt x="343099" y="59316"/>
                </a:cubicBezTo>
                <a:cubicBezTo>
                  <a:pt x="383316" y="34974"/>
                  <a:pt x="241499" y="103766"/>
                  <a:pt x="241499" y="103766"/>
                </a:cubicBezTo>
                <a:lnTo>
                  <a:pt x="476449" y="2166"/>
                </a:lnTo>
                <a:cubicBezTo>
                  <a:pt x="500261" y="-8417"/>
                  <a:pt x="425120" y="22274"/>
                  <a:pt x="384374" y="40266"/>
                </a:cubicBezTo>
                <a:cubicBezTo>
                  <a:pt x="343628" y="58258"/>
                  <a:pt x="247320" y="104295"/>
                  <a:pt x="231974" y="110116"/>
                </a:cubicBezTo>
                <a:cubicBezTo>
                  <a:pt x="216628" y="115937"/>
                  <a:pt x="329341" y="48204"/>
                  <a:pt x="292299" y="75191"/>
                </a:cubicBezTo>
                <a:cubicBezTo>
                  <a:pt x="255257" y="102178"/>
                  <a:pt x="-8268" y="252462"/>
                  <a:pt x="199" y="249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01770933-8C11-0A81-83CD-4A87BDAAA634}"/>
              </a:ext>
            </a:extLst>
          </p:cNvPr>
          <p:cNvSpPr/>
          <p:nvPr/>
        </p:nvSpPr>
        <p:spPr>
          <a:xfrm>
            <a:off x="2990853" y="3193801"/>
            <a:ext cx="248298" cy="63749"/>
          </a:xfrm>
          <a:custGeom>
            <a:avLst/>
            <a:gdLst>
              <a:gd name="connsiteX0" fmla="*/ 244472 w 248298"/>
              <a:gd name="connsiteY0" fmla="*/ 51049 h 63749"/>
              <a:gd name="connsiteX1" fmla="*/ 3172 w 248298"/>
              <a:gd name="connsiteY1" fmla="*/ 249 h 63749"/>
              <a:gd name="connsiteX2" fmla="*/ 107947 w 248298"/>
              <a:gd name="connsiteY2" fmla="*/ 31999 h 63749"/>
              <a:gd name="connsiteX3" fmla="*/ 130172 w 248298"/>
              <a:gd name="connsiteY3" fmla="*/ 41524 h 63749"/>
              <a:gd name="connsiteX4" fmla="*/ 98422 w 248298"/>
              <a:gd name="connsiteY4" fmla="*/ 63749 h 63749"/>
              <a:gd name="connsiteX5" fmla="*/ 149222 w 248298"/>
              <a:gd name="connsiteY5" fmla="*/ 41524 h 63749"/>
              <a:gd name="connsiteX6" fmla="*/ 244472 w 248298"/>
              <a:gd name="connsiteY6" fmla="*/ 51049 h 6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298" h="63749">
                <a:moveTo>
                  <a:pt x="244472" y="51049"/>
                </a:moveTo>
                <a:cubicBezTo>
                  <a:pt x="220130" y="44170"/>
                  <a:pt x="25926" y="3424"/>
                  <a:pt x="3172" y="249"/>
                </a:cubicBezTo>
                <a:cubicBezTo>
                  <a:pt x="-19582" y="-2926"/>
                  <a:pt x="86781" y="25120"/>
                  <a:pt x="107947" y="31999"/>
                </a:cubicBezTo>
                <a:cubicBezTo>
                  <a:pt x="129113" y="38878"/>
                  <a:pt x="131759" y="36232"/>
                  <a:pt x="130172" y="41524"/>
                </a:cubicBezTo>
                <a:cubicBezTo>
                  <a:pt x="128585" y="46816"/>
                  <a:pt x="95247" y="63749"/>
                  <a:pt x="98422" y="63749"/>
                </a:cubicBezTo>
                <a:cubicBezTo>
                  <a:pt x="101597" y="63749"/>
                  <a:pt x="128584" y="44699"/>
                  <a:pt x="149222" y="41524"/>
                </a:cubicBezTo>
                <a:cubicBezTo>
                  <a:pt x="169859" y="38349"/>
                  <a:pt x="268814" y="57928"/>
                  <a:pt x="244472" y="51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FC836B06-616F-0F4A-92F6-673EB8C82279}"/>
              </a:ext>
            </a:extLst>
          </p:cNvPr>
          <p:cNvSpPr/>
          <p:nvPr/>
        </p:nvSpPr>
        <p:spPr>
          <a:xfrm>
            <a:off x="2527300" y="3292459"/>
            <a:ext cx="317502" cy="228616"/>
          </a:xfrm>
          <a:custGeom>
            <a:avLst/>
            <a:gdLst>
              <a:gd name="connsiteX0" fmla="*/ 0 w 317502"/>
              <a:gd name="connsiteY0" fmla="*/ 228616 h 228616"/>
              <a:gd name="connsiteX1" fmla="*/ 263525 w 317502"/>
              <a:gd name="connsiteY1" fmla="*/ 38116 h 228616"/>
              <a:gd name="connsiteX2" fmla="*/ 225425 w 317502"/>
              <a:gd name="connsiteY2" fmla="*/ 53991 h 228616"/>
              <a:gd name="connsiteX3" fmla="*/ 317500 w 317502"/>
              <a:gd name="connsiteY3" fmla="*/ 16 h 228616"/>
              <a:gd name="connsiteX4" fmla="*/ 228600 w 317502"/>
              <a:gd name="connsiteY4" fmla="*/ 60341 h 228616"/>
              <a:gd name="connsiteX5" fmla="*/ 0 w 317502"/>
              <a:gd name="connsiteY5" fmla="*/ 228616 h 22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502" h="228616">
                <a:moveTo>
                  <a:pt x="0" y="228616"/>
                </a:moveTo>
                <a:lnTo>
                  <a:pt x="263525" y="38116"/>
                </a:lnTo>
                <a:cubicBezTo>
                  <a:pt x="301096" y="9012"/>
                  <a:pt x="216429" y="60341"/>
                  <a:pt x="225425" y="53991"/>
                </a:cubicBezTo>
                <a:cubicBezTo>
                  <a:pt x="234421" y="47641"/>
                  <a:pt x="316971" y="-1042"/>
                  <a:pt x="317500" y="16"/>
                </a:cubicBezTo>
                <a:cubicBezTo>
                  <a:pt x="318029" y="1074"/>
                  <a:pt x="228600" y="60341"/>
                  <a:pt x="228600" y="60341"/>
                </a:cubicBezTo>
                <a:lnTo>
                  <a:pt x="0" y="2286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DC5F9826-8A7F-7612-2D3D-A2DFDAF13F4A}"/>
              </a:ext>
            </a:extLst>
          </p:cNvPr>
          <p:cNvSpPr/>
          <p:nvPr/>
        </p:nvSpPr>
        <p:spPr>
          <a:xfrm>
            <a:off x="2688007" y="3290286"/>
            <a:ext cx="380699" cy="151911"/>
          </a:xfrm>
          <a:custGeom>
            <a:avLst/>
            <a:gdLst>
              <a:gd name="connsiteX0" fmla="*/ 1218 w 380699"/>
              <a:gd name="connsiteY0" fmla="*/ 151414 h 151911"/>
              <a:gd name="connsiteX1" fmla="*/ 366343 w 380699"/>
              <a:gd name="connsiteY1" fmla="*/ 5364 h 151911"/>
              <a:gd name="connsiteX2" fmla="*/ 290143 w 380699"/>
              <a:gd name="connsiteY2" fmla="*/ 33939 h 151911"/>
              <a:gd name="connsiteX3" fmla="*/ 131393 w 380699"/>
              <a:gd name="connsiteY3" fmla="*/ 56164 h 151911"/>
              <a:gd name="connsiteX4" fmla="*/ 245693 w 380699"/>
              <a:gd name="connsiteY4" fmla="*/ 52989 h 151911"/>
              <a:gd name="connsiteX5" fmla="*/ 1218 w 380699"/>
              <a:gd name="connsiteY5" fmla="*/ 151414 h 15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699" h="151911">
                <a:moveTo>
                  <a:pt x="1218" y="151414"/>
                </a:moveTo>
                <a:lnTo>
                  <a:pt x="366343" y="5364"/>
                </a:lnTo>
                <a:cubicBezTo>
                  <a:pt x="414497" y="-14215"/>
                  <a:pt x="329301" y="25472"/>
                  <a:pt x="290143" y="33939"/>
                </a:cubicBezTo>
                <a:cubicBezTo>
                  <a:pt x="250985" y="42406"/>
                  <a:pt x="138801" y="52989"/>
                  <a:pt x="131393" y="56164"/>
                </a:cubicBezTo>
                <a:cubicBezTo>
                  <a:pt x="123985" y="59339"/>
                  <a:pt x="275326" y="36056"/>
                  <a:pt x="245693" y="52989"/>
                </a:cubicBezTo>
                <a:cubicBezTo>
                  <a:pt x="216060" y="69922"/>
                  <a:pt x="-18890" y="159351"/>
                  <a:pt x="1218" y="151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C3B85C36-3589-CCE8-032A-C27B6BD96360}"/>
              </a:ext>
            </a:extLst>
          </p:cNvPr>
          <p:cNvSpPr/>
          <p:nvPr/>
        </p:nvSpPr>
        <p:spPr>
          <a:xfrm>
            <a:off x="3441699" y="3235289"/>
            <a:ext cx="154186" cy="125626"/>
          </a:xfrm>
          <a:custGeom>
            <a:avLst/>
            <a:gdLst>
              <a:gd name="connsiteX0" fmla="*/ 1 w 154186"/>
              <a:gd name="connsiteY0" fmla="*/ 36 h 125626"/>
              <a:gd name="connsiteX1" fmla="*/ 139701 w 154186"/>
              <a:gd name="connsiteY1" fmla="*/ 117511 h 125626"/>
              <a:gd name="connsiteX2" fmla="*/ 136526 w 154186"/>
              <a:gd name="connsiteY2" fmla="*/ 104811 h 125626"/>
              <a:gd name="connsiteX3" fmla="*/ 1 w 154186"/>
              <a:gd name="connsiteY3" fmla="*/ 36 h 12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186" h="125626">
                <a:moveTo>
                  <a:pt x="1" y="36"/>
                </a:moveTo>
                <a:cubicBezTo>
                  <a:pt x="530" y="2153"/>
                  <a:pt x="139701" y="117511"/>
                  <a:pt x="139701" y="117511"/>
                </a:cubicBezTo>
                <a:cubicBezTo>
                  <a:pt x="162455" y="134974"/>
                  <a:pt x="156105" y="121215"/>
                  <a:pt x="136526" y="104811"/>
                </a:cubicBezTo>
                <a:cubicBezTo>
                  <a:pt x="116947" y="88407"/>
                  <a:pt x="-528" y="-2081"/>
                  <a:pt x="1" y="3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FD73A062-B45A-83E0-CDB2-B4E2C2183514}"/>
              </a:ext>
            </a:extLst>
          </p:cNvPr>
          <p:cNvSpPr/>
          <p:nvPr/>
        </p:nvSpPr>
        <p:spPr>
          <a:xfrm>
            <a:off x="2733628" y="3698866"/>
            <a:ext cx="390572" cy="210030"/>
          </a:xfrm>
          <a:custGeom>
            <a:avLst/>
            <a:gdLst>
              <a:gd name="connsiteX0" fmla="*/ 3222 w 390572"/>
              <a:gd name="connsiteY0" fmla="*/ 206384 h 210030"/>
              <a:gd name="connsiteX1" fmla="*/ 241347 w 390572"/>
              <a:gd name="connsiteY1" fmla="*/ 28584 h 210030"/>
              <a:gd name="connsiteX2" fmla="*/ 215947 w 390572"/>
              <a:gd name="connsiteY2" fmla="*/ 47634 h 210030"/>
              <a:gd name="connsiteX3" fmla="*/ 390572 w 390572"/>
              <a:gd name="connsiteY3" fmla="*/ 9 h 210030"/>
              <a:gd name="connsiteX4" fmla="*/ 215947 w 390572"/>
              <a:gd name="connsiteY4" fmla="*/ 44459 h 210030"/>
              <a:gd name="connsiteX5" fmla="*/ 111172 w 390572"/>
              <a:gd name="connsiteY5" fmla="*/ 139709 h 210030"/>
              <a:gd name="connsiteX6" fmla="*/ 3222 w 390572"/>
              <a:gd name="connsiteY6" fmla="*/ 206384 h 21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572" h="210030">
                <a:moveTo>
                  <a:pt x="3222" y="206384"/>
                </a:moveTo>
                <a:cubicBezTo>
                  <a:pt x="24918" y="187863"/>
                  <a:pt x="205893" y="55042"/>
                  <a:pt x="241347" y="28584"/>
                </a:cubicBezTo>
                <a:cubicBezTo>
                  <a:pt x="276801" y="2126"/>
                  <a:pt x="191076" y="52396"/>
                  <a:pt x="215947" y="47634"/>
                </a:cubicBezTo>
                <a:cubicBezTo>
                  <a:pt x="240818" y="42872"/>
                  <a:pt x="390572" y="538"/>
                  <a:pt x="390572" y="9"/>
                </a:cubicBezTo>
                <a:cubicBezTo>
                  <a:pt x="390572" y="-520"/>
                  <a:pt x="262514" y="21176"/>
                  <a:pt x="215947" y="44459"/>
                </a:cubicBezTo>
                <a:cubicBezTo>
                  <a:pt x="169380" y="67742"/>
                  <a:pt x="147155" y="111134"/>
                  <a:pt x="111172" y="139709"/>
                </a:cubicBezTo>
                <a:cubicBezTo>
                  <a:pt x="75189" y="168284"/>
                  <a:pt x="-18474" y="224905"/>
                  <a:pt x="3222" y="206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A47DBFBF-CCCC-B231-A3D8-68DCC3F87779}"/>
              </a:ext>
            </a:extLst>
          </p:cNvPr>
          <p:cNvSpPr/>
          <p:nvPr/>
        </p:nvSpPr>
        <p:spPr>
          <a:xfrm>
            <a:off x="3549647" y="3806825"/>
            <a:ext cx="90212" cy="206497"/>
          </a:xfrm>
          <a:custGeom>
            <a:avLst/>
            <a:gdLst>
              <a:gd name="connsiteX0" fmla="*/ 3 w 90212"/>
              <a:gd name="connsiteY0" fmla="*/ 0 h 206497"/>
              <a:gd name="connsiteX1" fmla="*/ 73028 w 90212"/>
              <a:gd name="connsiteY1" fmla="*/ 136525 h 206497"/>
              <a:gd name="connsiteX2" fmla="*/ 88903 w 90212"/>
              <a:gd name="connsiteY2" fmla="*/ 168275 h 206497"/>
              <a:gd name="connsiteX3" fmla="*/ 69853 w 90212"/>
              <a:gd name="connsiteY3" fmla="*/ 187325 h 206497"/>
              <a:gd name="connsiteX4" fmla="*/ 15878 w 90212"/>
              <a:gd name="connsiteY4" fmla="*/ 206375 h 206497"/>
              <a:gd name="connsiteX5" fmla="*/ 85728 w 90212"/>
              <a:gd name="connsiteY5" fmla="*/ 177800 h 206497"/>
              <a:gd name="connsiteX6" fmla="*/ 76203 w 90212"/>
              <a:gd name="connsiteY6" fmla="*/ 136525 h 206497"/>
              <a:gd name="connsiteX7" fmla="*/ 3 w 90212"/>
              <a:gd name="connsiteY7" fmla="*/ 0 h 20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212" h="206497">
                <a:moveTo>
                  <a:pt x="3" y="0"/>
                </a:moveTo>
                <a:cubicBezTo>
                  <a:pt x="-526" y="0"/>
                  <a:pt x="58211" y="108479"/>
                  <a:pt x="73028" y="136525"/>
                </a:cubicBezTo>
                <a:cubicBezTo>
                  <a:pt x="87845" y="164571"/>
                  <a:pt x="88903" y="168275"/>
                  <a:pt x="88903" y="168275"/>
                </a:cubicBezTo>
                <a:cubicBezTo>
                  <a:pt x="88374" y="176742"/>
                  <a:pt x="82024" y="180975"/>
                  <a:pt x="69853" y="187325"/>
                </a:cubicBezTo>
                <a:cubicBezTo>
                  <a:pt x="57682" y="193675"/>
                  <a:pt x="13232" y="207963"/>
                  <a:pt x="15878" y="206375"/>
                </a:cubicBezTo>
                <a:cubicBezTo>
                  <a:pt x="18524" y="204788"/>
                  <a:pt x="75674" y="189442"/>
                  <a:pt x="85728" y="177800"/>
                </a:cubicBezTo>
                <a:cubicBezTo>
                  <a:pt x="95782" y="166158"/>
                  <a:pt x="87316" y="162983"/>
                  <a:pt x="76203" y="136525"/>
                </a:cubicBezTo>
                <a:cubicBezTo>
                  <a:pt x="65091" y="110067"/>
                  <a:pt x="532" y="0"/>
                  <a:pt x="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F587FE40-E110-A78D-5CEA-7EA09CE9C3B6}"/>
              </a:ext>
            </a:extLst>
          </p:cNvPr>
          <p:cNvSpPr/>
          <p:nvPr/>
        </p:nvSpPr>
        <p:spPr>
          <a:xfrm>
            <a:off x="3247950" y="4025895"/>
            <a:ext cx="133634" cy="95281"/>
          </a:xfrm>
          <a:custGeom>
            <a:avLst/>
            <a:gdLst>
              <a:gd name="connsiteX0" fmla="*/ 133425 w 133634"/>
              <a:gd name="connsiteY0" fmla="*/ 5 h 95281"/>
              <a:gd name="connsiteX1" fmla="*/ 38175 w 133634"/>
              <a:gd name="connsiteY1" fmla="*/ 47630 h 95281"/>
              <a:gd name="connsiteX2" fmla="*/ 75 w 133634"/>
              <a:gd name="connsiteY2" fmla="*/ 95255 h 95281"/>
              <a:gd name="connsiteX3" fmla="*/ 28650 w 133634"/>
              <a:gd name="connsiteY3" fmla="*/ 53980 h 95281"/>
              <a:gd name="connsiteX4" fmla="*/ 38175 w 133634"/>
              <a:gd name="connsiteY4" fmla="*/ 25405 h 95281"/>
              <a:gd name="connsiteX5" fmla="*/ 9600 w 133634"/>
              <a:gd name="connsiteY5" fmla="*/ 44455 h 95281"/>
              <a:gd name="connsiteX6" fmla="*/ 133425 w 133634"/>
              <a:gd name="connsiteY6" fmla="*/ 5 h 9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634" h="95281">
                <a:moveTo>
                  <a:pt x="133425" y="5"/>
                </a:moveTo>
                <a:cubicBezTo>
                  <a:pt x="138188" y="534"/>
                  <a:pt x="60400" y="31755"/>
                  <a:pt x="38175" y="47630"/>
                </a:cubicBezTo>
                <a:cubicBezTo>
                  <a:pt x="15950" y="63505"/>
                  <a:pt x="1663" y="94197"/>
                  <a:pt x="75" y="95255"/>
                </a:cubicBezTo>
                <a:cubicBezTo>
                  <a:pt x="-1513" y="96313"/>
                  <a:pt x="22300" y="65622"/>
                  <a:pt x="28650" y="53980"/>
                </a:cubicBezTo>
                <a:cubicBezTo>
                  <a:pt x="35000" y="42338"/>
                  <a:pt x="41350" y="26992"/>
                  <a:pt x="38175" y="25405"/>
                </a:cubicBezTo>
                <a:cubicBezTo>
                  <a:pt x="35000" y="23818"/>
                  <a:pt x="-983" y="48159"/>
                  <a:pt x="9600" y="44455"/>
                </a:cubicBezTo>
                <a:cubicBezTo>
                  <a:pt x="20183" y="40751"/>
                  <a:pt x="128662" y="-524"/>
                  <a:pt x="133425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496E0B85-E7FF-470C-5C93-AAD78872A635}"/>
              </a:ext>
            </a:extLst>
          </p:cNvPr>
          <p:cNvSpPr/>
          <p:nvPr/>
        </p:nvSpPr>
        <p:spPr>
          <a:xfrm>
            <a:off x="3206717" y="4022596"/>
            <a:ext cx="69887" cy="136842"/>
          </a:xfrm>
          <a:custGeom>
            <a:avLst/>
            <a:gdLst>
              <a:gd name="connsiteX0" fmla="*/ 69883 w 69887"/>
              <a:gd name="connsiteY0" fmla="*/ 129 h 136842"/>
              <a:gd name="connsiteX1" fmla="*/ 9558 w 69887"/>
              <a:gd name="connsiteY1" fmla="*/ 85854 h 136842"/>
              <a:gd name="connsiteX2" fmla="*/ 33 w 69887"/>
              <a:gd name="connsiteY2" fmla="*/ 136654 h 136842"/>
              <a:gd name="connsiteX3" fmla="*/ 6383 w 69887"/>
              <a:gd name="connsiteY3" fmla="*/ 101729 h 136842"/>
              <a:gd name="connsiteX4" fmla="*/ 6383 w 69887"/>
              <a:gd name="connsiteY4" fmla="*/ 66804 h 136842"/>
              <a:gd name="connsiteX5" fmla="*/ 69883 w 69887"/>
              <a:gd name="connsiteY5" fmla="*/ 129 h 136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887" h="136842">
                <a:moveTo>
                  <a:pt x="69883" y="129"/>
                </a:moveTo>
                <a:cubicBezTo>
                  <a:pt x="70412" y="3304"/>
                  <a:pt x="21200" y="63100"/>
                  <a:pt x="9558" y="85854"/>
                </a:cubicBezTo>
                <a:cubicBezTo>
                  <a:pt x="-2084" y="108608"/>
                  <a:pt x="562" y="134008"/>
                  <a:pt x="33" y="136654"/>
                </a:cubicBezTo>
                <a:cubicBezTo>
                  <a:pt x="-496" y="139300"/>
                  <a:pt x="5325" y="113371"/>
                  <a:pt x="6383" y="101729"/>
                </a:cubicBezTo>
                <a:cubicBezTo>
                  <a:pt x="7441" y="90087"/>
                  <a:pt x="-1025" y="80562"/>
                  <a:pt x="6383" y="66804"/>
                </a:cubicBezTo>
                <a:cubicBezTo>
                  <a:pt x="13791" y="53046"/>
                  <a:pt x="69354" y="-3046"/>
                  <a:pt x="69883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B21436C7-0B73-4C63-1A6E-6CD98895E8DD}"/>
              </a:ext>
            </a:extLst>
          </p:cNvPr>
          <p:cNvSpPr/>
          <p:nvPr/>
        </p:nvSpPr>
        <p:spPr>
          <a:xfrm>
            <a:off x="3173464" y="4022684"/>
            <a:ext cx="52341" cy="98569"/>
          </a:xfrm>
          <a:custGeom>
            <a:avLst/>
            <a:gdLst>
              <a:gd name="connsiteX0" fmla="*/ 52336 w 52341"/>
              <a:gd name="connsiteY0" fmla="*/ 41 h 98569"/>
              <a:gd name="connsiteX1" fmla="*/ 4711 w 52341"/>
              <a:gd name="connsiteY1" fmla="*/ 66716 h 98569"/>
              <a:gd name="connsiteX2" fmla="*/ 11061 w 52341"/>
              <a:gd name="connsiteY2" fmla="*/ 98466 h 98569"/>
              <a:gd name="connsiteX3" fmla="*/ 1536 w 52341"/>
              <a:gd name="connsiteY3" fmla="*/ 57191 h 98569"/>
              <a:gd name="connsiteX4" fmla="*/ 52336 w 52341"/>
              <a:gd name="connsiteY4" fmla="*/ 41 h 98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41" h="98569">
                <a:moveTo>
                  <a:pt x="52336" y="41"/>
                </a:moveTo>
                <a:cubicBezTo>
                  <a:pt x="52865" y="1628"/>
                  <a:pt x="11590" y="50312"/>
                  <a:pt x="4711" y="66716"/>
                </a:cubicBezTo>
                <a:cubicBezTo>
                  <a:pt x="-2168" y="83120"/>
                  <a:pt x="11590" y="100053"/>
                  <a:pt x="11061" y="98466"/>
                </a:cubicBezTo>
                <a:cubicBezTo>
                  <a:pt x="10532" y="96879"/>
                  <a:pt x="-4814" y="72008"/>
                  <a:pt x="1536" y="57191"/>
                </a:cubicBezTo>
                <a:cubicBezTo>
                  <a:pt x="7886" y="42374"/>
                  <a:pt x="51807" y="-1546"/>
                  <a:pt x="52336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80588A3D-E45A-5641-A1AD-6A8BA6848AFC}"/>
              </a:ext>
            </a:extLst>
          </p:cNvPr>
          <p:cNvSpPr/>
          <p:nvPr/>
        </p:nvSpPr>
        <p:spPr>
          <a:xfrm>
            <a:off x="3140501" y="4013200"/>
            <a:ext cx="79010" cy="101600"/>
          </a:xfrm>
          <a:custGeom>
            <a:avLst/>
            <a:gdLst>
              <a:gd name="connsiteX0" fmla="*/ 78949 w 79010"/>
              <a:gd name="connsiteY0" fmla="*/ 0 h 101600"/>
              <a:gd name="connsiteX1" fmla="*/ 15449 w 79010"/>
              <a:gd name="connsiteY1" fmla="*/ 50800 h 101600"/>
              <a:gd name="connsiteX2" fmla="*/ 5924 w 79010"/>
              <a:gd name="connsiteY2" fmla="*/ 101600 h 101600"/>
              <a:gd name="connsiteX3" fmla="*/ 2749 w 79010"/>
              <a:gd name="connsiteY3" fmla="*/ 50800 h 101600"/>
              <a:gd name="connsiteX4" fmla="*/ 78949 w 79010"/>
              <a:gd name="connsiteY4" fmla="*/ 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10" h="101600">
                <a:moveTo>
                  <a:pt x="78949" y="0"/>
                </a:moveTo>
                <a:cubicBezTo>
                  <a:pt x="81066" y="0"/>
                  <a:pt x="27620" y="33867"/>
                  <a:pt x="15449" y="50800"/>
                </a:cubicBezTo>
                <a:cubicBezTo>
                  <a:pt x="3278" y="67733"/>
                  <a:pt x="8041" y="101600"/>
                  <a:pt x="5924" y="101600"/>
                </a:cubicBezTo>
                <a:cubicBezTo>
                  <a:pt x="3807" y="101600"/>
                  <a:pt x="-4130" y="64558"/>
                  <a:pt x="2749" y="50800"/>
                </a:cubicBezTo>
                <a:cubicBezTo>
                  <a:pt x="9628" y="37042"/>
                  <a:pt x="76832" y="0"/>
                  <a:pt x="7894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A18EAF9D-61E5-53B7-6160-B5A5F4BA42CB}"/>
              </a:ext>
            </a:extLst>
          </p:cNvPr>
          <p:cNvSpPr/>
          <p:nvPr/>
        </p:nvSpPr>
        <p:spPr>
          <a:xfrm>
            <a:off x="3072664" y="4019534"/>
            <a:ext cx="38842" cy="98500"/>
          </a:xfrm>
          <a:custGeom>
            <a:avLst/>
            <a:gdLst>
              <a:gd name="connsiteX0" fmla="*/ 38836 w 38842"/>
              <a:gd name="connsiteY0" fmla="*/ 16 h 98500"/>
              <a:gd name="connsiteX1" fmla="*/ 3911 w 38842"/>
              <a:gd name="connsiteY1" fmla="*/ 69866 h 98500"/>
              <a:gd name="connsiteX2" fmla="*/ 3911 w 38842"/>
              <a:gd name="connsiteY2" fmla="*/ 98441 h 98500"/>
              <a:gd name="connsiteX3" fmla="*/ 736 w 38842"/>
              <a:gd name="connsiteY3" fmla="*/ 63516 h 98500"/>
              <a:gd name="connsiteX4" fmla="*/ 38836 w 38842"/>
              <a:gd name="connsiteY4" fmla="*/ 16 h 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42" h="98500">
                <a:moveTo>
                  <a:pt x="38836" y="16"/>
                </a:moveTo>
                <a:cubicBezTo>
                  <a:pt x="39365" y="1074"/>
                  <a:pt x="9732" y="53462"/>
                  <a:pt x="3911" y="69866"/>
                </a:cubicBezTo>
                <a:cubicBezTo>
                  <a:pt x="-1910" y="86270"/>
                  <a:pt x="4440" y="99499"/>
                  <a:pt x="3911" y="98441"/>
                </a:cubicBezTo>
                <a:cubicBezTo>
                  <a:pt x="3382" y="97383"/>
                  <a:pt x="-1910" y="77803"/>
                  <a:pt x="736" y="63516"/>
                </a:cubicBezTo>
                <a:cubicBezTo>
                  <a:pt x="3382" y="49229"/>
                  <a:pt x="38307" y="-1042"/>
                  <a:pt x="38836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7EE4ADF0-3A04-1769-677C-471268F5CE09}"/>
              </a:ext>
            </a:extLst>
          </p:cNvPr>
          <p:cNvSpPr/>
          <p:nvPr/>
        </p:nvSpPr>
        <p:spPr>
          <a:xfrm>
            <a:off x="2681558" y="3854450"/>
            <a:ext cx="163242" cy="125801"/>
          </a:xfrm>
          <a:custGeom>
            <a:avLst/>
            <a:gdLst>
              <a:gd name="connsiteX0" fmla="*/ 163242 w 163242"/>
              <a:gd name="connsiteY0" fmla="*/ 0 h 125801"/>
              <a:gd name="connsiteX1" fmla="*/ 7667 w 163242"/>
              <a:gd name="connsiteY1" fmla="*/ 120650 h 125801"/>
              <a:gd name="connsiteX2" fmla="*/ 36242 w 163242"/>
              <a:gd name="connsiteY2" fmla="*/ 95250 h 125801"/>
              <a:gd name="connsiteX3" fmla="*/ 163242 w 163242"/>
              <a:gd name="connsiteY3" fmla="*/ 0 h 12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242" h="125801">
                <a:moveTo>
                  <a:pt x="163242" y="0"/>
                </a:moveTo>
                <a:cubicBezTo>
                  <a:pt x="158480" y="4233"/>
                  <a:pt x="28834" y="104775"/>
                  <a:pt x="7667" y="120650"/>
                </a:cubicBezTo>
                <a:cubicBezTo>
                  <a:pt x="-13500" y="136525"/>
                  <a:pt x="13488" y="112183"/>
                  <a:pt x="36242" y="95250"/>
                </a:cubicBezTo>
                <a:lnTo>
                  <a:pt x="16324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9DDCAC89-B481-A6B6-AD58-34790F886A02}"/>
              </a:ext>
            </a:extLst>
          </p:cNvPr>
          <p:cNvSpPr/>
          <p:nvPr/>
        </p:nvSpPr>
        <p:spPr>
          <a:xfrm>
            <a:off x="2719347" y="3863845"/>
            <a:ext cx="220726" cy="155757"/>
          </a:xfrm>
          <a:custGeom>
            <a:avLst/>
            <a:gdLst>
              <a:gd name="connsiteX0" fmla="*/ 1628 w 220726"/>
              <a:gd name="connsiteY0" fmla="*/ 108080 h 155757"/>
              <a:gd name="connsiteX1" fmla="*/ 211178 w 220726"/>
              <a:gd name="connsiteY1" fmla="*/ 95380 h 155757"/>
              <a:gd name="connsiteX2" fmla="*/ 185778 w 220726"/>
              <a:gd name="connsiteY2" fmla="*/ 108080 h 155757"/>
              <a:gd name="connsiteX3" fmla="*/ 211178 w 220726"/>
              <a:gd name="connsiteY3" fmla="*/ 133480 h 155757"/>
              <a:gd name="connsiteX4" fmla="*/ 176253 w 220726"/>
              <a:gd name="connsiteY4" fmla="*/ 155705 h 155757"/>
              <a:gd name="connsiteX5" fmla="*/ 217528 w 220726"/>
              <a:gd name="connsiteY5" fmla="*/ 127130 h 155757"/>
              <a:gd name="connsiteX6" fmla="*/ 173078 w 220726"/>
              <a:gd name="connsiteY6" fmla="*/ 85855 h 155757"/>
              <a:gd name="connsiteX7" fmla="*/ 220703 w 220726"/>
              <a:gd name="connsiteY7" fmla="*/ 130 h 155757"/>
              <a:gd name="connsiteX8" fmla="*/ 179428 w 220726"/>
              <a:gd name="connsiteY8" fmla="*/ 66805 h 155757"/>
              <a:gd name="connsiteX9" fmla="*/ 179428 w 220726"/>
              <a:gd name="connsiteY9" fmla="*/ 85855 h 155757"/>
              <a:gd name="connsiteX10" fmla="*/ 115928 w 220726"/>
              <a:gd name="connsiteY10" fmla="*/ 85855 h 155757"/>
              <a:gd name="connsiteX11" fmla="*/ 1628 w 220726"/>
              <a:gd name="connsiteY11" fmla="*/ 108080 h 15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726" h="155757">
                <a:moveTo>
                  <a:pt x="1628" y="108080"/>
                </a:moveTo>
                <a:cubicBezTo>
                  <a:pt x="17503" y="109668"/>
                  <a:pt x="180486" y="95380"/>
                  <a:pt x="211178" y="95380"/>
                </a:cubicBezTo>
                <a:cubicBezTo>
                  <a:pt x="241870" y="95380"/>
                  <a:pt x="185778" y="101730"/>
                  <a:pt x="185778" y="108080"/>
                </a:cubicBezTo>
                <a:cubicBezTo>
                  <a:pt x="185778" y="114430"/>
                  <a:pt x="212766" y="125542"/>
                  <a:pt x="211178" y="133480"/>
                </a:cubicBezTo>
                <a:cubicBezTo>
                  <a:pt x="209590" y="141418"/>
                  <a:pt x="175195" y="156763"/>
                  <a:pt x="176253" y="155705"/>
                </a:cubicBezTo>
                <a:cubicBezTo>
                  <a:pt x="177311" y="154647"/>
                  <a:pt x="218057" y="138772"/>
                  <a:pt x="217528" y="127130"/>
                </a:cubicBezTo>
                <a:cubicBezTo>
                  <a:pt x="216999" y="115488"/>
                  <a:pt x="172549" y="107022"/>
                  <a:pt x="173078" y="85855"/>
                </a:cubicBezTo>
                <a:cubicBezTo>
                  <a:pt x="173607" y="64688"/>
                  <a:pt x="219645" y="3305"/>
                  <a:pt x="220703" y="130"/>
                </a:cubicBezTo>
                <a:cubicBezTo>
                  <a:pt x="221761" y="-3045"/>
                  <a:pt x="186307" y="52517"/>
                  <a:pt x="179428" y="66805"/>
                </a:cubicBezTo>
                <a:cubicBezTo>
                  <a:pt x="172549" y="81092"/>
                  <a:pt x="190011" y="82680"/>
                  <a:pt x="179428" y="85855"/>
                </a:cubicBezTo>
                <a:cubicBezTo>
                  <a:pt x="168845" y="89030"/>
                  <a:pt x="141328" y="84267"/>
                  <a:pt x="115928" y="85855"/>
                </a:cubicBezTo>
                <a:cubicBezTo>
                  <a:pt x="90528" y="87442"/>
                  <a:pt x="-14247" y="106492"/>
                  <a:pt x="1628" y="1080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31845EF8-5F94-9870-FA87-AC7809961EEE}"/>
              </a:ext>
            </a:extLst>
          </p:cNvPr>
          <p:cNvSpPr/>
          <p:nvPr/>
        </p:nvSpPr>
        <p:spPr>
          <a:xfrm>
            <a:off x="4560214" y="3790876"/>
            <a:ext cx="243567" cy="236478"/>
          </a:xfrm>
          <a:custGeom>
            <a:avLst/>
            <a:gdLst>
              <a:gd name="connsiteX0" fmla="*/ 243561 w 243567"/>
              <a:gd name="connsiteY0" fmla="*/ 74 h 236478"/>
              <a:gd name="connsiteX1" fmla="*/ 91161 w 243567"/>
              <a:gd name="connsiteY1" fmla="*/ 95324 h 236478"/>
              <a:gd name="connsiteX2" fmla="*/ 97511 w 243567"/>
              <a:gd name="connsiteY2" fmla="*/ 85799 h 236478"/>
              <a:gd name="connsiteX3" fmla="*/ 14961 w 243567"/>
              <a:gd name="connsiteY3" fmla="*/ 152474 h 236478"/>
              <a:gd name="connsiteX4" fmla="*/ 34011 w 243567"/>
              <a:gd name="connsiteY4" fmla="*/ 136599 h 236478"/>
              <a:gd name="connsiteX5" fmla="*/ 2261 w 243567"/>
              <a:gd name="connsiteY5" fmla="*/ 235024 h 236478"/>
              <a:gd name="connsiteX6" fmla="*/ 14961 w 243567"/>
              <a:gd name="connsiteY6" fmla="*/ 187399 h 236478"/>
              <a:gd name="connsiteX7" fmla="*/ 113386 w 243567"/>
              <a:gd name="connsiteY7" fmla="*/ 79449 h 236478"/>
              <a:gd name="connsiteX8" fmla="*/ 97511 w 243567"/>
              <a:gd name="connsiteY8" fmla="*/ 79449 h 236478"/>
              <a:gd name="connsiteX9" fmla="*/ 243561 w 243567"/>
              <a:gd name="connsiteY9" fmla="*/ 74 h 236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567" h="236478">
                <a:moveTo>
                  <a:pt x="243561" y="74"/>
                </a:moveTo>
                <a:cubicBezTo>
                  <a:pt x="242503" y="2720"/>
                  <a:pt x="91161" y="95324"/>
                  <a:pt x="91161" y="95324"/>
                </a:cubicBezTo>
                <a:cubicBezTo>
                  <a:pt x="66819" y="109611"/>
                  <a:pt x="110211" y="76274"/>
                  <a:pt x="97511" y="85799"/>
                </a:cubicBezTo>
                <a:cubicBezTo>
                  <a:pt x="84811" y="95324"/>
                  <a:pt x="14961" y="152474"/>
                  <a:pt x="14961" y="152474"/>
                </a:cubicBezTo>
                <a:cubicBezTo>
                  <a:pt x="4378" y="160941"/>
                  <a:pt x="36128" y="122841"/>
                  <a:pt x="34011" y="136599"/>
                </a:cubicBezTo>
                <a:cubicBezTo>
                  <a:pt x="31894" y="150357"/>
                  <a:pt x="5436" y="226557"/>
                  <a:pt x="2261" y="235024"/>
                </a:cubicBezTo>
                <a:cubicBezTo>
                  <a:pt x="-914" y="243491"/>
                  <a:pt x="-3560" y="213328"/>
                  <a:pt x="14961" y="187399"/>
                </a:cubicBezTo>
                <a:cubicBezTo>
                  <a:pt x="33482" y="161470"/>
                  <a:pt x="113386" y="79449"/>
                  <a:pt x="113386" y="79449"/>
                </a:cubicBezTo>
                <a:cubicBezTo>
                  <a:pt x="127144" y="61457"/>
                  <a:pt x="76344" y="93207"/>
                  <a:pt x="97511" y="79449"/>
                </a:cubicBezTo>
                <a:cubicBezTo>
                  <a:pt x="118678" y="65691"/>
                  <a:pt x="244619" y="-2572"/>
                  <a:pt x="243561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185559F2-15F6-3BA5-C577-66A8F9E18E4F}"/>
              </a:ext>
            </a:extLst>
          </p:cNvPr>
          <p:cNvSpPr/>
          <p:nvPr/>
        </p:nvSpPr>
        <p:spPr>
          <a:xfrm>
            <a:off x="4553174" y="3841331"/>
            <a:ext cx="257239" cy="202388"/>
          </a:xfrm>
          <a:custGeom>
            <a:avLst/>
            <a:gdLst>
              <a:gd name="connsiteX0" fmla="*/ 256951 w 257239"/>
              <a:gd name="connsiteY0" fmla="*/ 419 h 202388"/>
              <a:gd name="connsiteX1" fmla="*/ 126776 w 257239"/>
              <a:gd name="connsiteY1" fmla="*/ 51219 h 202388"/>
              <a:gd name="connsiteX2" fmla="*/ 145826 w 257239"/>
              <a:gd name="connsiteY2" fmla="*/ 48044 h 202388"/>
              <a:gd name="connsiteX3" fmla="*/ 6126 w 257239"/>
              <a:gd name="connsiteY3" fmla="*/ 162344 h 202388"/>
              <a:gd name="connsiteX4" fmla="*/ 31526 w 257239"/>
              <a:gd name="connsiteY4" fmla="*/ 136944 h 202388"/>
              <a:gd name="connsiteX5" fmla="*/ 91851 w 257239"/>
              <a:gd name="connsiteY5" fmla="*/ 124244 h 202388"/>
              <a:gd name="connsiteX6" fmla="*/ 142651 w 257239"/>
              <a:gd name="connsiteY6" fmla="*/ 200444 h 202388"/>
              <a:gd name="connsiteX7" fmla="*/ 136301 w 257239"/>
              <a:gd name="connsiteY7" fmla="*/ 175044 h 202388"/>
              <a:gd name="connsiteX8" fmla="*/ 98201 w 257239"/>
              <a:gd name="connsiteY8" fmla="*/ 124244 h 202388"/>
              <a:gd name="connsiteX9" fmla="*/ 79151 w 257239"/>
              <a:gd name="connsiteY9" fmla="*/ 111544 h 202388"/>
              <a:gd name="connsiteX10" fmla="*/ 107726 w 257239"/>
              <a:gd name="connsiteY10" fmla="*/ 70269 h 202388"/>
              <a:gd name="connsiteX11" fmla="*/ 82326 w 257239"/>
              <a:gd name="connsiteY11" fmla="*/ 86144 h 202388"/>
              <a:gd name="connsiteX12" fmla="*/ 256951 w 257239"/>
              <a:gd name="connsiteY12" fmla="*/ 419 h 20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239" h="202388">
                <a:moveTo>
                  <a:pt x="256951" y="419"/>
                </a:moveTo>
                <a:cubicBezTo>
                  <a:pt x="264359" y="-5402"/>
                  <a:pt x="126776" y="51219"/>
                  <a:pt x="126776" y="51219"/>
                </a:cubicBezTo>
                <a:cubicBezTo>
                  <a:pt x="108255" y="59156"/>
                  <a:pt x="165934" y="29523"/>
                  <a:pt x="145826" y="48044"/>
                </a:cubicBezTo>
                <a:cubicBezTo>
                  <a:pt x="125718" y="66565"/>
                  <a:pt x="25176" y="147527"/>
                  <a:pt x="6126" y="162344"/>
                </a:cubicBezTo>
                <a:cubicBezTo>
                  <a:pt x="-12924" y="177161"/>
                  <a:pt x="17238" y="143294"/>
                  <a:pt x="31526" y="136944"/>
                </a:cubicBezTo>
                <a:cubicBezTo>
                  <a:pt x="45814" y="130594"/>
                  <a:pt x="73330" y="113661"/>
                  <a:pt x="91851" y="124244"/>
                </a:cubicBezTo>
                <a:cubicBezTo>
                  <a:pt x="110372" y="134827"/>
                  <a:pt x="135243" y="191977"/>
                  <a:pt x="142651" y="200444"/>
                </a:cubicBezTo>
                <a:cubicBezTo>
                  <a:pt x="150059" y="208911"/>
                  <a:pt x="143709" y="187744"/>
                  <a:pt x="136301" y="175044"/>
                </a:cubicBezTo>
                <a:cubicBezTo>
                  <a:pt x="128893" y="162344"/>
                  <a:pt x="107726" y="134827"/>
                  <a:pt x="98201" y="124244"/>
                </a:cubicBezTo>
                <a:cubicBezTo>
                  <a:pt x="88676" y="113661"/>
                  <a:pt x="77564" y="120540"/>
                  <a:pt x="79151" y="111544"/>
                </a:cubicBezTo>
                <a:cubicBezTo>
                  <a:pt x="80738" y="102548"/>
                  <a:pt x="107197" y="74502"/>
                  <a:pt x="107726" y="70269"/>
                </a:cubicBezTo>
                <a:cubicBezTo>
                  <a:pt x="108255" y="66036"/>
                  <a:pt x="62747" y="96198"/>
                  <a:pt x="82326" y="86144"/>
                </a:cubicBezTo>
                <a:cubicBezTo>
                  <a:pt x="101905" y="76090"/>
                  <a:pt x="249543" y="6240"/>
                  <a:pt x="256951" y="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E6F8E1DA-D085-008B-A88A-E96D92BD2251}"/>
              </a:ext>
            </a:extLst>
          </p:cNvPr>
          <p:cNvSpPr/>
          <p:nvPr/>
        </p:nvSpPr>
        <p:spPr>
          <a:xfrm>
            <a:off x="4675198" y="3762325"/>
            <a:ext cx="289454" cy="111200"/>
          </a:xfrm>
          <a:custGeom>
            <a:avLst/>
            <a:gdLst>
              <a:gd name="connsiteX0" fmla="*/ 4752 w 289454"/>
              <a:gd name="connsiteY0" fmla="*/ 111175 h 111200"/>
              <a:gd name="connsiteX1" fmla="*/ 284152 w 289454"/>
              <a:gd name="connsiteY1" fmla="*/ 15925 h 111200"/>
              <a:gd name="connsiteX2" fmla="*/ 185727 w 289454"/>
              <a:gd name="connsiteY2" fmla="*/ 6400 h 111200"/>
              <a:gd name="connsiteX3" fmla="*/ 157152 w 289454"/>
              <a:gd name="connsiteY3" fmla="*/ 15925 h 111200"/>
              <a:gd name="connsiteX4" fmla="*/ 230177 w 289454"/>
              <a:gd name="connsiteY4" fmla="*/ 50 h 111200"/>
              <a:gd name="connsiteX5" fmla="*/ 96827 w 289454"/>
              <a:gd name="connsiteY5" fmla="*/ 22275 h 111200"/>
              <a:gd name="connsiteX6" fmla="*/ 109527 w 289454"/>
              <a:gd name="connsiteY6" fmla="*/ 25450 h 111200"/>
              <a:gd name="connsiteX7" fmla="*/ 4752 w 289454"/>
              <a:gd name="connsiteY7" fmla="*/ 111175 h 1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454" h="111200">
                <a:moveTo>
                  <a:pt x="4752" y="111175"/>
                </a:moveTo>
                <a:cubicBezTo>
                  <a:pt x="33856" y="109588"/>
                  <a:pt x="253990" y="33387"/>
                  <a:pt x="284152" y="15925"/>
                </a:cubicBezTo>
                <a:cubicBezTo>
                  <a:pt x="314314" y="-1537"/>
                  <a:pt x="206894" y="6400"/>
                  <a:pt x="185727" y="6400"/>
                </a:cubicBezTo>
                <a:cubicBezTo>
                  <a:pt x="164560" y="6400"/>
                  <a:pt x="149744" y="16983"/>
                  <a:pt x="157152" y="15925"/>
                </a:cubicBezTo>
                <a:cubicBezTo>
                  <a:pt x="164560" y="14867"/>
                  <a:pt x="240231" y="-1008"/>
                  <a:pt x="230177" y="50"/>
                </a:cubicBezTo>
                <a:cubicBezTo>
                  <a:pt x="220123" y="1108"/>
                  <a:pt x="96827" y="22275"/>
                  <a:pt x="96827" y="22275"/>
                </a:cubicBezTo>
                <a:cubicBezTo>
                  <a:pt x="76719" y="26508"/>
                  <a:pt x="130164" y="10104"/>
                  <a:pt x="109527" y="25450"/>
                </a:cubicBezTo>
                <a:cubicBezTo>
                  <a:pt x="88890" y="40796"/>
                  <a:pt x="-24352" y="112762"/>
                  <a:pt x="4752" y="111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9C052933-A480-161D-0664-350C4EC4ABC0}"/>
              </a:ext>
            </a:extLst>
          </p:cNvPr>
          <p:cNvSpPr/>
          <p:nvPr/>
        </p:nvSpPr>
        <p:spPr>
          <a:xfrm>
            <a:off x="5095760" y="3793982"/>
            <a:ext cx="248182" cy="323683"/>
          </a:xfrm>
          <a:custGeom>
            <a:avLst/>
            <a:gdLst>
              <a:gd name="connsiteX0" fmla="*/ 115 w 248182"/>
              <a:gd name="connsiteY0" fmla="*/ 143 h 323683"/>
              <a:gd name="connsiteX1" fmla="*/ 98540 w 248182"/>
              <a:gd name="connsiteY1" fmla="*/ 143018 h 323683"/>
              <a:gd name="connsiteX2" fmla="*/ 92190 w 248182"/>
              <a:gd name="connsiteY2" fmla="*/ 193818 h 323683"/>
              <a:gd name="connsiteX3" fmla="*/ 111240 w 248182"/>
              <a:gd name="connsiteY3" fmla="*/ 171593 h 323683"/>
              <a:gd name="connsiteX4" fmla="*/ 31865 w 248182"/>
              <a:gd name="connsiteY4" fmla="*/ 320818 h 323683"/>
              <a:gd name="connsiteX5" fmla="*/ 47740 w 248182"/>
              <a:gd name="connsiteY5" fmla="*/ 260493 h 323683"/>
              <a:gd name="connsiteX6" fmla="*/ 247765 w 248182"/>
              <a:gd name="connsiteY6" fmla="*/ 146193 h 323683"/>
              <a:gd name="connsiteX7" fmla="*/ 101715 w 248182"/>
              <a:gd name="connsiteY7" fmla="*/ 222393 h 323683"/>
              <a:gd name="connsiteX8" fmla="*/ 152515 w 248182"/>
              <a:gd name="connsiteY8" fmla="*/ 146193 h 323683"/>
              <a:gd name="connsiteX9" fmla="*/ 120765 w 248182"/>
              <a:gd name="connsiteY9" fmla="*/ 171593 h 323683"/>
              <a:gd name="connsiteX10" fmla="*/ 115 w 248182"/>
              <a:gd name="connsiteY10" fmla="*/ 143 h 32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8182" h="323683">
                <a:moveTo>
                  <a:pt x="115" y="143"/>
                </a:moveTo>
                <a:cubicBezTo>
                  <a:pt x="-3589" y="-4619"/>
                  <a:pt x="83194" y="110739"/>
                  <a:pt x="98540" y="143018"/>
                </a:cubicBezTo>
                <a:cubicBezTo>
                  <a:pt x="113886" y="175297"/>
                  <a:pt x="90073" y="189056"/>
                  <a:pt x="92190" y="193818"/>
                </a:cubicBezTo>
                <a:cubicBezTo>
                  <a:pt x="94307" y="198580"/>
                  <a:pt x="121294" y="150426"/>
                  <a:pt x="111240" y="171593"/>
                </a:cubicBezTo>
                <a:cubicBezTo>
                  <a:pt x="101186" y="192760"/>
                  <a:pt x="42448" y="306001"/>
                  <a:pt x="31865" y="320818"/>
                </a:cubicBezTo>
                <a:cubicBezTo>
                  <a:pt x="21282" y="335635"/>
                  <a:pt x="11757" y="289597"/>
                  <a:pt x="47740" y="260493"/>
                </a:cubicBezTo>
                <a:cubicBezTo>
                  <a:pt x="83723" y="231389"/>
                  <a:pt x="238769" y="152543"/>
                  <a:pt x="247765" y="146193"/>
                </a:cubicBezTo>
                <a:cubicBezTo>
                  <a:pt x="256761" y="139843"/>
                  <a:pt x="117590" y="222393"/>
                  <a:pt x="101715" y="222393"/>
                </a:cubicBezTo>
                <a:cubicBezTo>
                  <a:pt x="85840" y="222393"/>
                  <a:pt x="149340" y="154660"/>
                  <a:pt x="152515" y="146193"/>
                </a:cubicBezTo>
                <a:cubicBezTo>
                  <a:pt x="155690" y="137726"/>
                  <a:pt x="143519" y="196993"/>
                  <a:pt x="120765" y="171593"/>
                </a:cubicBezTo>
                <a:cubicBezTo>
                  <a:pt x="98011" y="146193"/>
                  <a:pt x="3819" y="4905"/>
                  <a:pt x="115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4F5EE2A7-A9DB-5934-3A51-0C297B37E6CA}"/>
              </a:ext>
            </a:extLst>
          </p:cNvPr>
          <p:cNvSpPr/>
          <p:nvPr/>
        </p:nvSpPr>
        <p:spPr>
          <a:xfrm>
            <a:off x="4540163" y="3892052"/>
            <a:ext cx="191994" cy="125386"/>
          </a:xfrm>
          <a:custGeom>
            <a:avLst/>
            <a:gdLst>
              <a:gd name="connsiteX0" fmla="*/ 111212 w 191994"/>
              <a:gd name="connsiteY0" fmla="*/ 498 h 125386"/>
              <a:gd name="connsiteX1" fmla="*/ 162012 w 191994"/>
              <a:gd name="connsiteY1" fmla="*/ 41773 h 125386"/>
              <a:gd name="connsiteX2" fmla="*/ 165187 w 191994"/>
              <a:gd name="connsiteY2" fmla="*/ 60823 h 125386"/>
              <a:gd name="connsiteX3" fmla="*/ 108037 w 191994"/>
              <a:gd name="connsiteY3" fmla="*/ 111623 h 125386"/>
              <a:gd name="connsiteX4" fmla="*/ 152487 w 191994"/>
              <a:gd name="connsiteY4" fmla="*/ 73523 h 125386"/>
              <a:gd name="connsiteX5" fmla="*/ 187412 w 191994"/>
              <a:gd name="connsiteY5" fmla="*/ 105273 h 125386"/>
              <a:gd name="connsiteX6" fmla="*/ 165187 w 191994"/>
              <a:gd name="connsiteY6" fmla="*/ 121148 h 125386"/>
              <a:gd name="connsiteX7" fmla="*/ 87 w 191994"/>
              <a:gd name="connsiteY7" fmla="*/ 105273 h 125386"/>
              <a:gd name="connsiteX8" fmla="*/ 142962 w 191994"/>
              <a:gd name="connsiteY8" fmla="*/ 124323 h 125386"/>
              <a:gd name="connsiteX9" fmla="*/ 190587 w 191994"/>
              <a:gd name="connsiteY9" fmla="*/ 117973 h 125386"/>
              <a:gd name="connsiteX10" fmla="*/ 174712 w 191994"/>
              <a:gd name="connsiteY10" fmla="*/ 76698 h 125386"/>
              <a:gd name="connsiteX11" fmla="*/ 111212 w 191994"/>
              <a:gd name="connsiteY11" fmla="*/ 498 h 12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1994" h="125386">
                <a:moveTo>
                  <a:pt x="111212" y="498"/>
                </a:moveTo>
                <a:cubicBezTo>
                  <a:pt x="109095" y="-5323"/>
                  <a:pt x="162012" y="41773"/>
                  <a:pt x="162012" y="41773"/>
                </a:cubicBezTo>
                <a:cubicBezTo>
                  <a:pt x="171008" y="51827"/>
                  <a:pt x="174183" y="49181"/>
                  <a:pt x="165187" y="60823"/>
                </a:cubicBezTo>
                <a:cubicBezTo>
                  <a:pt x="156191" y="72465"/>
                  <a:pt x="110154" y="109506"/>
                  <a:pt x="108037" y="111623"/>
                </a:cubicBezTo>
                <a:cubicBezTo>
                  <a:pt x="105920" y="113740"/>
                  <a:pt x="139258" y="74581"/>
                  <a:pt x="152487" y="73523"/>
                </a:cubicBezTo>
                <a:cubicBezTo>
                  <a:pt x="165716" y="72465"/>
                  <a:pt x="185295" y="97336"/>
                  <a:pt x="187412" y="105273"/>
                </a:cubicBezTo>
                <a:cubicBezTo>
                  <a:pt x="189529" y="113210"/>
                  <a:pt x="196408" y="121148"/>
                  <a:pt x="165187" y="121148"/>
                </a:cubicBezTo>
                <a:cubicBezTo>
                  <a:pt x="133966" y="121148"/>
                  <a:pt x="87" y="105273"/>
                  <a:pt x="87" y="105273"/>
                </a:cubicBezTo>
                <a:cubicBezTo>
                  <a:pt x="-3617" y="105802"/>
                  <a:pt x="111212" y="122206"/>
                  <a:pt x="142962" y="124323"/>
                </a:cubicBezTo>
                <a:cubicBezTo>
                  <a:pt x="174712" y="126440"/>
                  <a:pt x="185295" y="125910"/>
                  <a:pt x="190587" y="117973"/>
                </a:cubicBezTo>
                <a:cubicBezTo>
                  <a:pt x="195879" y="110036"/>
                  <a:pt x="185295" y="95748"/>
                  <a:pt x="174712" y="76698"/>
                </a:cubicBezTo>
                <a:cubicBezTo>
                  <a:pt x="164129" y="57648"/>
                  <a:pt x="113329" y="6319"/>
                  <a:pt x="111212" y="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42D3E68B-5831-9210-3A79-3E9119A84DF4}"/>
              </a:ext>
            </a:extLst>
          </p:cNvPr>
          <p:cNvSpPr/>
          <p:nvPr/>
        </p:nvSpPr>
        <p:spPr>
          <a:xfrm>
            <a:off x="4701922" y="3978270"/>
            <a:ext cx="463806" cy="81384"/>
          </a:xfrm>
          <a:custGeom>
            <a:avLst/>
            <a:gdLst>
              <a:gd name="connsiteX0" fmla="*/ 253 w 463806"/>
              <a:gd name="connsiteY0" fmla="*/ 19055 h 81384"/>
              <a:gd name="connsiteX1" fmla="*/ 146303 w 463806"/>
              <a:gd name="connsiteY1" fmla="*/ 63505 h 81384"/>
              <a:gd name="connsiteX2" fmla="*/ 190753 w 463806"/>
              <a:gd name="connsiteY2" fmla="*/ 76205 h 81384"/>
              <a:gd name="connsiteX3" fmla="*/ 301878 w 463806"/>
              <a:gd name="connsiteY3" fmla="*/ 76205 h 81384"/>
              <a:gd name="connsiteX4" fmla="*/ 298703 w 463806"/>
              <a:gd name="connsiteY4" fmla="*/ 79380 h 81384"/>
              <a:gd name="connsiteX5" fmla="*/ 413003 w 463806"/>
              <a:gd name="connsiteY5" fmla="*/ 57155 h 81384"/>
              <a:gd name="connsiteX6" fmla="*/ 400303 w 463806"/>
              <a:gd name="connsiteY6" fmla="*/ 57155 h 81384"/>
              <a:gd name="connsiteX7" fmla="*/ 463803 w 463806"/>
              <a:gd name="connsiteY7" fmla="*/ 5 h 81384"/>
              <a:gd name="connsiteX8" fmla="*/ 397128 w 463806"/>
              <a:gd name="connsiteY8" fmla="*/ 53980 h 81384"/>
              <a:gd name="connsiteX9" fmla="*/ 314578 w 463806"/>
              <a:gd name="connsiteY9" fmla="*/ 79380 h 81384"/>
              <a:gd name="connsiteX10" fmla="*/ 190753 w 463806"/>
              <a:gd name="connsiteY10" fmla="*/ 79380 h 81384"/>
              <a:gd name="connsiteX11" fmla="*/ 251078 w 463806"/>
              <a:gd name="connsiteY11" fmla="*/ 76205 h 81384"/>
              <a:gd name="connsiteX12" fmla="*/ 149478 w 463806"/>
              <a:gd name="connsiteY12" fmla="*/ 73030 h 81384"/>
              <a:gd name="connsiteX13" fmla="*/ 111378 w 463806"/>
              <a:gd name="connsiteY13" fmla="*/ 66680 h 81384"/>
              <a:gd name="connsiteX14" fmla="*/ 253 w 463806"/>
              <a:gd name="connsiteY14" fmla="*/ 19055 h 81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806" h="81384">
                <a:moveTo>
                  <a:pt x="253" y="19055"/>
                </a:moveTo>
                <a:cubicBezTo>
                  <a:pt x="6074" y="18526"/>
                  <a:pt x="114553" y="53980"/>
                  <a:pt x="146303" y="63505"/>
                </a:cubicBezTo>
                <a:cubicBezTo>
                  <a:pt x="178053" y="73030"/>
                  <a:pt x="164824" y="74088"/>
                  <a:pt x="190753" y="76205"/>
                </a:cubicBezTo>
                <a:cubicBezTo>
                  <a:pt x="216682" y="78322"/>
                  <a:pt x="301878" y="76205"/>
                  <a:pt x="301878" y="76205"/>
                </a:cubicBezTo>
                <a:cubicBezTo>
                  <a:pt x="319870" y="76734"/>
                  <a:pt x="280182" y="82555"/>
                  <a:pt x="298703" y="79380"/>
                </a:cubicBezTo>
                <a:cubicBezTo>
                  <a:pt x="317224" y="76205"/>
                  <a:pt x="396070" y="60859"/>
                  <a:pt x="413003" y="57155"/>
                </a:cubicBezTo>
                <a:cubicBezTo>
                  <a:pt x="429936" y="53451"/>
                  <a:pt x="391836" y="66680"/>
                  <a:pt x="400303" y="57155"/>
                </a:cubicBezTo>
                <a:cubicBezTo>
                  <a:pt x="408770" y="47630"/>
                  <a:pt x="464332" y="534"/>
                  <a:pt x="463803" y="5"/>
                </a:cubicBezTo>
                <a:cubicBezTo>
                  <a:pt x="463274" y="-524"/>
                  <a:pt x="421999" y="40751"/>
                  <a:pt x="397128" y="53980"/>
                </a:cubicBezTo>
                <a:cubicBezTo>
                  <a:pt x="372257" y="67209"/>
                  <a:pt x="348974" y="75147"/>
                  <a:pt x="314578" y="79380"/>
                </a:cubicBezTo>
                <a:cubicBezTo>
                  <a:pt x="280182" y="83613"/>
                  <a:pt x="201336" y="79909"/>
                  <a:pt x="190753" y="79380"/>
                </a:cubicBezTo>
                <a:cubicBezTo>
                  <a:pt x="180170" y="78851"/>
                  <a:pt x="257957" y="77263"/>
                  <a:pt x="251078" y="76205"/>
                </a:cubicBezTo>
                <a:cubicBezTo>
                  <a:pt x="244199" y="75147"/>
                  <a:pt x="172761" y="74618"/>
                  <a:pt x="149478" y="73030"/>
                </a:cubicBezTo>
                <a:cubicBezTo>
                  <a:pt x="126195" y="71443"/>
                  <a:pt x="132015" y="73030"/>
                  <a:pt x="111378" y="66680"/>
                </a:cubicBezTo>
                <a:cubicBezTo>
                  <a:pt x="90741" y="60330"/>
                  <a:pt x="-5568" y="19584"/>
                  <a:pt x="253" y="19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86C1869F-E8DE-1007-5076-71E718B56776}"/>
              </a:ext>
            </a:extLst>
          </p:cNvPr>
          <p:cNvSpPr/>
          <p:nvPr/>
        </p:nvSpPr>
        <p:spPr>
          <a:xfrm>
            <a:off x="4542643" y="4011574"/>
            <a:ext cx="284190" cy="104094"/>
          </a:xfrm>
          <a:custGeom>
            <a:avLst/>
            <a:gdLst>
              <a:gd name="connsiteX0" fmla="*/ 3957 w 284190"/>
              <a:gd name="connsiteY0" fmla="*/ 4801 h 104094"/>
              <a:gd name="connsiteX1" fmla="*/ 150007 w 284190"/>
              <a:gd name="connsiteY1" fmla="*/ 23851 h 104094"/>
              <a:gd name="connsiteX2" fmla="*/ 280182 w 284190"/>
              <a:gd name="connsiteY2" fmla="*/ 103226 h 104094"/>
              <a:gd name="connsiteX3" fmla="*/ 248432 w 284190"/>
              <a:gd name="connsiteY3" fmla="*/ 65126 h 104094"/>
              <a:gd name="connsiteX4" fmla="*/ 223032 w 284190"/>
              <a:gd name="connsiteY4" fmla="*/ 49251 h 104094"/>
              <a:gd name="connsiteX5" fmla="*/ 54757 w 284190"/>
              <a:gd name="connsiteY5" fmla="*/ 4801 h 104094"/>
              <a:gd name="connsiteX6" fmla="*/ 3957 w 284190"/>
              <a:gd name="connsiteY6" fmla="*/ 4801 h 10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190" h="104094">
                <a:moveTo>
                  <a:pt x="3957" y="4801"/>
                </a:moveTo>
                <a:cubicBezTo>
                  <a:pt x="19832" y="7976"/>
                  <a:pt x="103969" y="7447"/>
                  <a:pt x="150007" y="23851"/>
                </a:cubicBezTo>
                <a:cubicBezTo>
                  <a:pt x="196045" y="40255"/>
                  <a:pt x="263778" y="96347"/>
                  <a:pt x="280182" y="103226"/>
                </a:cubicBezTo>
                <a:cubicBezTo>
                  <a:pt x="296586" y="110105"/>
                  <a:pt x="257957" y="74122"/>
                  <a:pt x="248432" y="65126"/>
                </a:cubicBezTo>
                <a:cubicBezTo>
                  <a:pt x="238907" y="56130"/>
                  <a:pt x="255311" y="59305"/>
                  <a:pt x="223032" y="49251"/>
                </a:cubicBezTo>
                <a:cubicBezTo>
                  <a:pt x="190753" y="39197"/>
                  <a:pt x="86507" y="13797"/>
                  <a:pt x="54757" y="4801"/>
                </a:cubicBezTo>
                <a:cubicBezTo>
                  <a:pt x="23007" y="-4195"/>
                  <a:pt x="-11918" y="1626"/>
                  <a:pt x="3957" y="4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6972BD91-4A2D-E472-F72E-5EB7E7FD21E2}"/>
              </a:ext>
            </a:extLst>
          </p:cNvPr>
          <p:cNvSpPr/>
          <p:nvPr/>
        </p:nvSpPr>
        <p:spPr>
          <a:xfrm>
            <a:off x="4810089" y="4044639"/>
            <a:ext cx="222603" cy="163329"/>
          </a:xfrm>
          <a:custGeom>
            <a:avLst/>
            <a:gdLst>
              <a:gd name="connsiteX0" fmla="*/ 38136 w 222603"/>
              <a:gd name="connsiteY0" fmla="*/ 311 h 163329"/>
              <a:gd name="connsiteX1" fmla="*/ 47661 w 222603"/>
              <a:gd name="connsiteY1" fmla="*/ 79686 h 163329"/>
              <a:gd name="connsiteX2" fmla="*/ 36 w 222603"/>
              <a:gd name="connsiteY2" fmla="*/ 127311 h 163329"/>
              <a:gd name="connsiteX3" fmla="*/ 41311 w 222603"/>
              <a:gd name="connsiteY3" fmla="*/ 76511 h 163329"/>
              <a:gd name="connsiteX4" fmla="*/ 120686 w 222603"/>
              <a:gd name="connsiteY4" fmla="*/ 44761 h 163329"/>
              <a:gd name="connsiteX5" fmla="*/ 193711 w 222603"/>
              <a:gd name="connsiteY5" fmla="*/ 108261 h 163329"/>
              <a:gd name="connsiteX6" fmla="*/ 222286 w 222603"/>
              <a:gd name="connsiteY6" fmla="*/ 162236 h 163329"/>
              <a:gd name="connsiteX7" fmla="*/ 177836 w 222603"/>
              <a:gd name="connsiteY7" fmla="*/ 57461 h 163329"/>
              <a:gd name="connsiteX8" fmla="*/ 120686 w 222603"/>
              <a:gd name="connsiteY8" fmla="*/ 35236 h 163329"/>
              <a:gd name="connsiteX9" fmla="*/ 69886 w 222603"/>
              <a:gd name="connsiteY9" fmla="*/ 51111 h 163329"/>
              <a:gd name="connsiteX10" fmla="*/ 38136 w 222603"/>
              <a:gd name="connsiteY10" fmla="*/ 311 h 16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603" h="163329">
                <a:moveTo>
                  <a:pt x="38136" y="311"/>
                </a:moveTo>
                <a:cubicBezTo>
                  <a:pt x="34432" y="5073"/>
                  <a:pt x="54011" y="58519"/>
                  <a:pt x="47661" y="79686"/>
                </a:cubicBezTo>
                <a:cubicBezTo>
                  <a:pt x="41311" y="100853"/>
                  <a:pt x="1094" y="127840"/>
                  <a:pt x="36" y="127311"/>
                </a:cubicBezTo>
                <a:cubicBezTo>
                  <a:pt x="-1022" y="126782"/>
                  <a:pt x="21203" y="90269"/>
                  <a:pt x="41311" y="76511"/>
                </a:cubicBezTo>
                <a:cubicBezTo>
                  <a:pt x="61419" y="62753"/>
                  <a:pt x="95286" y="39469"/>
                  <a:pt x="120686" y="44761"/>
                </a:cubicBezTo>
                <a:cubicBezTo>
                  <a:pt x="146086" y="50053"/>
                  <a:pt x="176778" y="88682"/>
                  <a:pt x="193711" y="108261"/>
                </a:cubicBezTo>
                <a:cubicBezTo>
                  <a:pt x="210644" y="127840"/>
                  <a:pt x="224932" y="170703"/>
                  <a:pt x="222286" y="162236"/>
                </a:cubicBezTo>
                <a:cubicBezTo>
                  <a:pt x="219640" y="153769"/>
                  <a:pt x="194769" y="78628"/>
                  <a:pt x="177836" y="57461"/>
                </a:cubicBezTo>
                <a:cubicBezTo>
                  <a:pt x="160903" y="36294"/>
                  <a:pt x="138677" y="36294"/>
                  <a:pt x="120686" y="35236"/>
                </a:cubicBezTo>
                <a:cubicBezTo>
                  <a:pt x="102695" y="34178"/>
                  <a:pt x="82057" y="55344"/>
                  <a:pt x="69886" y="51111"/>
                </a:cubicBezTo>
                <a:cubicBezTo>
                  <a:pt x="57715" y="46878"/>
                  <a:pt x="41840" y="-4451"/>
                  <a:pt x="38136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6879DBDB-BE06-800C-D27D-822BC4452025}"/>
              </a:ext>
            </a:extLst>
          </p:cNvPr>
          <p:cNvSpPr/>
          <p:nvPr/>
        </p:nvSpPr>
        <p:spPr>
          <a:xfrm>
            <a:off x="4984479" y="4045302"/>
            <a:ext cx="283533" cy="136173"/>
          </a:xfrm>
          <a:custGeom>
            <a:avLst/>
            <a:gdLst>
              <a:gd name="connsiteX0" fmla="*/ 271 w 283533"/>
              <a:gd name="connsiteY0" fmla="*/ 53623 h 136173"/>
              <a:gd name="connsiteX1" fmla="*/ 136796 w 283533"/>
              <a:gd name="connsiteY1" fmla="*/ 12348 h 136173"/>
              <a:gd name="connsiteX2" fmla="*/ 190771 w 283533"/>
              <a:gd name="connsiteY2" fmla="*/ 5998 h 136173"/>
              <a:gd name="connsiteX3" fmla="*/ 282846 w 283533"/>
              <a:gd name="connsiteY3" fmla="*/ 91723 h 136173"/>
              <a:gd name="connsiteX4" fmla="*/ 228871 w 283533"/>
              <a:gd name="connsiteY4" fmla="*/ 31398 h 136173"/>
              <a:gd name="connsiteX5" fmla="*/ 155846 w 283533"/>
              <a:gd name="connsiteY5" fmla="*/ 25048 h 136173"/>
              <a:gd name="connsiteX6" fmla="*/ 162196 w 283533"/>
              <a:gd name="connsiteY6" fmla="*/ 47273 h 136173"/>
              <a:gd name="connsiteX7" fmla="*/ 222521 w 283533"/>
              <a:gd name="connsiteY7" fmla="*/ 136173 h 136173"/>
              <a:gd name="connsiteX8" fmla="*/ 133621 w 283533"/>
              <a:gd name="connsiteY8" fmla="*/ 47273 h 136173"/>
              <a:gd name="connsiteX9" fmla="*/ 89171 w 283533"/>
              <a:gd name="connsiteY9" fmla="*/ 63148 h 136173"/>
              <a:gd name="connsiteX10" fmla="*/ 89171 w 283533"/>
              <a:gd name="connsiteY10" fmla="*/ 107598 h 136173"/>
              <a:gd name="connsiteX11" fmla="*/ 146321 w 283533"/>
              <a:gd name="connsiteY11" fmla="*/ 12348 h 136173"/>
              <a:gd name="connsiteX12" fmla="*/ 95521 w 283533"/>
              <a:gd name="connsiteY12" fmla="*/ 85373 h 136173"/>
              <a:gd name="connsiteX13" fmla="*/ 101871 w 283533"/>
              <a:gd name="connsiteY13" fmla="*/ 59973 h 136173"/>
              <a:gd name="connsiteX14" fmla="*/ 271 w 283533"/>
              <a:gd name="connsiteY14" fmla="*/ 53623 h 1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3533" h="136173">
                <a:moveTo>
                  <a:pt x="271" y="53623"/>
                </a:moveTo>
                <a:cubicBezTo>
                  <a:pt x="6092" y="45686"/>
                  <a:pt x="105046" y="20285"/>
                  <a:pt x="136796" y="12348"/>
                </a:cubicBezTo>
                <a:cubicBezTo>
                  <a:pt x="168546" y="4411"/>
                  <a:pt x="166429" y="-7231"/>
                  <a:pt x="190771" y="5998"/>
                </a:cubicBezTo>
                <a:cubicBezTo>
                  <a:pt x="215113" y="19227"/>
                  <a:pt x="276496" y="87490"/>
                  <a:pt x="282846" y="91723"/>
                </a:cubicBezTo>
                <a:cubicBezTo>
                  <a:pt x="289196" y="95956"/>
                  <a:pt x="250038" y="42510"/>
                  <a:pt x="228871" y="31398"/>
                </a:cubicBezTo>
                <a:cubicBezTo>
                  <a:pt x="207704" y="20285"/>
                  <a:pt x="166959" y="22402"/>
                  <a:pt x="155846" y="25048"/>
                </a:cubicBezTo>
                <a:cubicBezTo>
                  <a:pt x="144733" y="27694"/>
                  <a:pt x="151084" y="28752"/>
                  <a:pt x="162196" y="47273"/>
                </a:cubicBezTo>
                <a:cubicBezTo>
                  <a:pt x="173309" y="65794"/>
                  <a:pt x="227283" y="136173"/>
                  <a:pt x="222521" y="136173"/>
                </a:cubicBezTo>
                <a:cubicBezTo>
                  <a:pt x="217759" y="136173"/>
                  <a:pt x="155846" y="59444"/>
                  <a:pt x="133621" y="47273"/>
                </a:cubicBezTo>
                <a:cubicBezTo>
                  <a:pt x="111396" y="35102"/>
                  <a:pt x="96579" y="53094"/>
                  <a:pt x="89171" y="63148"/>
                </a:cubicBezTo>
                <a:cubicBezTo>
                  <a:pt x="81763" y="73202"/>
                  <a:pt x="79646" y="116065"/>
                  <a:pt x="89171" y="107598"/>
                </a:cubicBezTo>
                <a:cubicBezTo>
                  <a:pt x="98696" y="99131"/>
                  <a:pt x="145263" y="16052"/>
                  <a:pt x="146321" y="12348"/>
                </a:cubicBezTo>
                <a:cubicBezTo>
                  <a:pt x="147379" y="8644"/>
                  <a:pt x="102929" y="77436"/>
                  <a:pt x="95521" y="85373"/>
                </a:cubicBezTo>
                <a:cubicBezTo>
                  <a:pt x="88113" y="93311"/>
                  <a:pt x="119863" y="66323"/>
                  <a:pt x="101871" y="59973"/>
                </a:cubicBezTo>
                <a:cubicBezTo>
                  <a:pt x="83879" y="53623"/>
                  <a:pt x="-5550" y="61560"/>
                  <a:pt x="271" y="53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B309075E-28A0-7D90-3C22-E670E84F5870}"/>
              </a:ext>
            </a:extLst>
          </p:cNvPr>
          <p:cNvSpPr/>
          <p:nvPr/>
        </p:nvSpPr>
        <p:spPr>
          <a:xfrm>
            <a:off x="5279858" y="3800215"/>
            <a:ext cx="178940" cy="242231"/>
          </a:xfrm>
          <a:custGeom>
            <a:avLst/>
            <a:gdLst>
              <a:gd name="connsiteX0" fmla="*/ 167 w 178940"/>
              <a:gd name="connsiteY0" fmla="*/ 260 h 242231"/>
              <a:gd name="connsiteX1" fmla="*/ 139867 w 178940"/>
              <a:gd name="connsiteY1" fmla="*/ 168535 h 242231"/>
              <a:gd name="connsiteX2" fmla="*/ 66842 w 178940"/>
              <a:gd name="connsiteY2" fmla="*/ 136785 h 242231"/>
              <a:gd name="connsiteX3" fmla="*/ 177967 w 178940"/>
              <a:gd name="connsiteY3" fmla="*/ 241560 h 242231"/>
              <a:gd name="connsiteX4" fmla="*/ 123992 w 178940"/>
              <a:gd name="connsiteY4" fmla="*/ 184410 h 242231"/>
              <a:gd name="connsiteX5" fmla="*/ 136692 w 178940"/>
              <a:gd name="connsiteY5" fmla="*/ 200285 h 242231"/>
              <a:gd name="connsiteX6" fmla="*/ 76367 w 178940"/>
              <a:gd name="connsiteY6" fmla="*/ 139960 h 242231"/>
              <a:gd name="connsiteX7" fmla="*/ 120817 w 178940"/>
              <a:gd name="connsiteY7" fmla="*/ 155835 h 242231"/>
              <a:gd name="connsiteX8" fmla="*/ 111292 w 178940"/>
              <a:gd name="connsiteY8" fmla="*/ 130435 h 242231"/>
              <a:gd name="connsiteX9" fmla="*/ 167 w 178940"/>
              <a:gd name="connsiteY9" fmla="*/ 260 h 24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940" h="242231">
                <a:moveTo>
                  <a:pt x="167" y="260"/>
                </a:moveTo>
                <a:cubicBezTo>
                  <a:pt x="4929" y="6610"/>
                  <a:pt x="128755" y="145781"/>
                  <a:pt x="139867" y="168535"/>
                </a:cubicBezTo>
                <a:cubicBezTo>
                  <a:pt x="150979" y="191289"/>
                  <a:pt x="60492" y="124614"/>
                  <a:pt x="66842" y="136785"/>
                </a:cubicBezTo>
                <a:cubicBezTo>
                  <a:pt x="73192" y="148956"/>
                  <a:pt x="168442" y="233623"/>
                  <a:pt x="177967" y="241560"/>
                </a:cubicBezTo>
                <a:cubicBezTo>
                  <a:pt x="187492" y="249497"/>
                  <a:pt x="123992" y="184410"/>
                  <a:pt x="123992" y="184410"/>
                </a:cubicBezTo>
                <a:cubicBezTo>
                  <a:pt x="117113" y="177531"/>
                  <a:pt x="144630" y="207693"/>
                  <a:pt x="136692" y="200285"/>
                </a:cubicBezTo>
                <a:cubicBezTo>
                  <a:pt x="128755" y="192877"/>
                  <a:pt x="79013" y="147368"/>
                  <a:pt x="76367" y="139960"/>
                </a:cubicBezTo>
                <a:cubicBezTo>
                  <a:pt x="73721" y="132552"/>
                  <a:pt x="114996" y="157423"/>
                  <a:pt x="120817" y="155835"/>
                </a:cubicBezTo>
                <a:cubicBezTo>
                  <a:pt x="126638" y="154248"/>
                  <a:pt x="128754" y="155306"/>
                  <a:pt x="111292" y="130435"/>
                </a:cubicBezTo>
                <a:cubicBezTo>
                  <a:pt x="93830" y="105564"/>
                  <a:pt x="-4595" y="-6090"/>
                  <a:pt x="167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C3257CCD-75C4-6C72-DA09-46215EE9AE2B}"/>
              </a:ext>
            </a:extLst>
          </p:cNvPr>
          <p:cNvSpPr/>
          <p:nvPr/>
        </p:nvSpPr>
        <p:spPr>
          <a:xfrm>
            <a:off x="5099816" y="3858166"/>
            <a:ext cx="127956" cy="207224"/>
          </a:xfrm>
          <a:custGeom>
            <a:avLst/>
            <a:gdLst>
              <a:gd name="connsiteX0" fmla="*/ 126234 w 127956"/>
              <a:gd name="connsiteY0" fmla="*/ 2634 h 207224"/>
              <a:gd name="connsiteX1" fmla="*/ 2409 w 127956"/>
              <a:gd name="connsiteY1" fmla="*/ 202659 h 207224"/>
              <a:gd name="connsiteX2" fmla="*/ 46859 w 127956"/>
              <a:gd name="connsiteY2" fmla="*/ 139159 h 207224"/>
              <a:gd name="connsiteX3" fmla="*/ 78609 w 127956"/>
              <a:gd name="connsiteY3" fmla="*/ 97884 h 207224"/>
              <a:gd name="connsiteX4" fmla="*/ 72259 w 127956"/>
              <a:gd name="connsiteY4" fmla="*/ 59784 h 207224"/>
              <a:gd name="connsiteX5" fmla="*/ 75434 w 127956"/>
              <a:gd name="connsiteY5" fmla="*/ 85184 h 207224"/>
              <a:gd name="connsiteX6" fmla="*/ 126234 w 127956"/>
              <a:gd name="connsiteY6" fmla="*/ 2634 h 20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956" h="207224">
                <a:moveTo>
                  <a:pt x="126234" y="2634"/>
                </a:moveTo>
                <a:cubicBezTo>
                  <a:pt x="114063" y="22213"/>
                  <a:pt x="15638" y="179905"/>
                  <a:pt x="2409" y="202659"/>
                </a:cubicBezTo>
                <a:cubicBezTo>
                  <a:pt x="-10820" y="225413"/>
                  <a:pt x="34159" y="156622"/>
                  <a:pt x="46859" y="139159"/>
                </a:cubicBezTo>
                <a:cubicBezTo>
                  <a:pt x="59559" y="121697"/>
                  <a:pt x="74376" y="111113"/>
                  <a:pt x="78609" y="97884"/>
                </a:cubicBezTo>
                <a:cubicBezTo>
                  <a:pt x="82842" y="84655"/>
                  <a:pt x="72788" y="61901"/>
                  <a:pt x="72259" y="59784"/>
                </a:cubicBezTo>
                <a:cubicBezTo>
                  <a:pt x="71730" y="57667"/>
                  <a:pt x="68555" y="91534"/>
                  <a:pt x="75434" y="85184"/>
                </a:cubicBezTo>
                <a:cubicBezTo>
                  <a:pt x="82313" y="78834"/>
                  <a:pt x="138405" y="-16945"/>
                  <a:pt x="126234" y="2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06EDE53B-0161-44D7-EF3E-D559B476EB9F}"/>
              </a:ext>
            </a:extLst>
          </p:cNvPr>
          <p:cNvSpPr/>
          <p:nvPr/>
        </p:nvSpPr>
        <p:spPr>
          <a:xfrm>
            <a:off x="4707194" y="3769740"/>
            <a:ext cx="498113" cy="260871"/>
          </a:xfrm>
          <a:custGeom>
            <a:avLst/>
            <a:gdLst>
              <a:gd name="connsiteX0" fmla="*/ 7681 w 498113"/>
              <a:gd name="connsiteY0" fmla="*/ 68835 h 260871"/>
              <a:gd name="connsiteX1" fmla="*/ 74356 w 498113"/>
              <a:gd name="connsiteY1" fmla="*/ 94235 h 260871"/>
              <a:gd name="connsiteX2" fmla="*/ 80706 w 498113"/>
              <a:gd name="connsiteY2" fmla="*/ 192660 h 260871"/>
              <a:gd name="connsiteX3" fmla="*/ 179131 w 498113"/>
              <a:gd name="connsiteY3" fmla="*/ 256160 h 260871"/>
              <a:gd name="connsiteX4" fmla="*/ 293431 w 498113"/>
              <a:gd name="connsiteY4" fmla="*/ 249810 h 260871"/>
              <a:gd name="connsiteX5" fmla="*/ 350581 w 498113"/>
              <a:gd name="connsiteY5" fmla="*/ 199010 h 260871"/>
              <a:gd name="connsiteX6" fmla="*/ 375981 w 498113"/>
              <a:gd name="connsiteY6" fmla="*/ 106935 h 260871"/>
              <a:gd name="connsiteX7" fmla="*/ 379156 w 498113"/>
              <a:gd name="connsiteY7" fmla="*/ 72010 h 260871"/>
              <a:gd name="connsiteX8" fmla="*/ 493456 w 498113"/>
              <a:gd name="connsiteY8" fmla="*/ 100585 h 260871"/>
              <a:gd name="connsiteX9" fmla="*/ 464881 w 498113"/>
              <a:gd name="connsiteY9" fmla="*/ 46610 h 260871"/>
              <a:gd name="connsiteX10" fmla="*/ 363281 w 498113"/>
              <a:gd name="connsiteY10" fmla="*/ 2160 h 260871"/>
              <a:gd name="connsiteX11" fmla="*/ 277556 w 498113"/>
              <a:gd name="connsiteY11" fmla="*/ 11685 h 260871"/>
              <a:gd name="connsiteX12" fmla="*/ 7681 w 498113"/>
              <a:gd name="connsiteY12" fmla="*/ 68835 h 26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8113" h="260871">
                <a:moveTo>
                  <a:pt x="7681" y="68835"/>
                </a:moveTo>
                <a:cubicBezTo>
                  <a:pt x="-26186" y="82593"/>
                  <a:pt x="62185" y="73598"/>
                  <a:pt x="74356" y="94235"/>
                </a:cubicBezTo>
                <a:cubicBezTo>
                  <a:pt x="86527" y="114872"/>
                  <a:pt x="63243" y="165672"/>
                  <a:pt x="80706" y="192660"/>
                </a:cubicBezTo>
                <a:cubicBezTo>
                  <a:pt x="98169" y="219648"/>
                  <a:pt x="143677" y="246635"/>
                  <a:pt x="179131" y="256160"/>
                </a:cubicBezTo>
                <a:cubicBezTo>
                  <a:pt x="214585" y="265685"/>
                  <a:pt x="264856" y="259335"/>
                  <a:pt x="293431" y="249810"/>
                </a:cubicBezTo>
                <a:cubicBezTo>
                  <a:pt x="322006" y="240285"/>
                  <a:pt x="336823" y="222822"/>
                  <a:pt x="350581" y="199010"/>
                </a:cubicBezTo>
                <a:cubicBezTo>
                  <a:pt x="364339" y="175198"/>
                  <a:pt x="371219" y="128102"/>
                  <a:pt x="375981" y="106935"/>
                </a:cubicBezTo>
                <a:cubicBezTo>
                  <a:pt x="380743" y="85768"/>
                  <a:pt x="359577" y="73068"/>
                  <a:pt x="379156" y="72010"/>
                </a:cubicBezTo>
                <a:cubicBezTo>
                  <a:pt x="398735" y="70952"/>
                  <a:pt x="479169" y="104818"/>
                  <a:pt x="493456" y="100585"/>
                </a:cubicBezTo>
                <a:cubicBezTo>
                  <a:pt x="507743" y="96352"/>
                  <a:pt x="486577" y="63014"/>
                  <a:pt x="464881" y="46610"/>
                </a:cubicBezTo>
                <a:cubicBezTo>
                  <a:pt x="443185" y="30206"/>
                  <a:pt x="394502" y="7981"/>
                  <a:pt x="363281" y="2160"/>
                </a:cubicBezTo>
                <a:cubicBezTo>
                  <a:pt x="332060" y="-3661"/>
                  <a:pt x="330473" y="3218"/>
                  <a:pt x="277556" y="11685"/>
                </a:cubicBezTo>
                <a:cubicBezTo>
                  <a:pt x="224639" y="20152"/>
                  <a:pt x="41548" y="55077"/>
                  <a:pt x="7681" y="688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B26E564B-AF5B-BEA2-EDB2-3D9911D07F1F}"/>
              </a:ext>
            </a:extLst>
          </p:cNvPr>
          <p:cNvSpPr/>
          <p:nvPr/>
        </p:nvSpPr>
        <p:spPr>
          <a:xfrm>
            <a:off x="4847666" y="3839856"/>
            <a:ext cx="82168" cy="821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69F83FA2-DEE3-94BD-619E-3CCC3C01B5C7}"/>
              </a:ext>
            </a:extLst>
          </p:cNvPr>
          <p:cNvSpPr/>
          <p:nvPr/>
        </p:nvSpPr>
        <p:spPr>
          <a:xfrm>
            <a:off x="4912002" y="3859429"/>
            <a:ext cx="82168" cy="821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5CCC14FE-CA39-F7CC-490A-6EF87919F69E}"/>
              </a:ext>
            </a:extLst>
          </p:cNvPr>
          <p:cNvSpPr/>
          <p:nvPr/>
        </p:nvSpPr>
        <p:spPr>
          <a:xfrm>
            <a:off x="4873572" y="3771468"/>
            <a:ext cx="468260" cy="233614"/>
          </a:xfrm>
          <a:custGeom>
            <a:avLst/>
            <a:gdLst>
              <a:gd name="connsiteX0" fmla="*/ 53 w 468260"/>
              <a:gd name="connsiteY0" fmla="*/ 13132 h 233614"/>
              <a:gd name="connsiteX1" fmla="*/ 254053 w 468260"/>
              <a:gd name="connsiteY1" fmla="*/ 3607 h 233614"/>
              <a:gd name="connsiteX2" fmla="*/ 403278 w 468260"/>
              <a:gd name="connsiteY2" fmla="*/ 73457 h 233614"/>
              <a:gd name="connsiteX3" fmla="*/ 387403 w 468260"/>
              <a:gd name="connsiteY3" fmla="*/ 48057 h 233614"/>
              <a:gd name="connsiteX4" fmla="*/ 403278 w 468260"/>
              <a:gd name="connsiteY4" fmla="*/ 146482 h 233614"/>
              <a:gd name="connsiteX5" fmla="*/ 396928 w 468260"/>
              <a:gd name="connsiteY5" fmla="*/ 105207 h 233614"/>
              <a:gd name="connsiteX6" fmla="*/ 466778 w 468260"/>
              <a:gd name="connsiteY6" fmla="*/ 232207 h 233614"/>
              <a:gd name="connsiteX7" fmla="*/ 441378 w 468260"/>
              <a:gd name="connsiteY7" fmla="*/ 168707 h 233614"/>
              <a:gd name="connsiteX8" fmla="*/ 403278 w 468260"/>
              <a:gd name="connsiteY8" fmla="*/ 98857 h 233614"/>
              <a:gd name="connsiteX9" fmla="*/ 362003 w 468260"/>
              <a:gd name="connsiteY9" fmla="*/ 19482 h 233614"/>
              <a:gd name="connsiteX10" fmla="*/ 269928 w 468260"/>
              <a:gd name="connsiteY10" fmla="*/ 19482 h 233614"/>
              <a:gd name="connsiteX11" fmla="*/ 276278 w 468260"/>
              <a:gd name="connsiteY11" fmla="*/ 432 h 233614"/>
              <a:gd name="connsiteX12" fmla="*/ 53 w 468260"/>
              <a:gd name="connsiteY12" fmla="*/ 13132 h 23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8260" h="233614">
                <a:moveTo>
                  <a:pt x="53" y="13132"/>
                </a:moveTo>
                <a:cubicBezTo>
                  <a:pt x="-3651" y="13661"/>
                  <a:pt x="186849" y="-6447"/>
                  <a:pt x="254053" y="3607"/>
                </a:cubicBezTo>
                <a:cubicBezTo>
                  <a:pt x="321257" y="13661"/>
                  <a:pt x="381053" y="66049"/>
                  <a:pt x="403278" y="73457"/>
                </a:cubicBezTo>
                <a:cubicBezTo>
                  <a:pt x="425503" y="80865"/>
                  <a:pt x="387403" y="35886"/>
                  <a:pt x="387403" y="48057"/>
                </a:cubicBezTo>
                <a:cubicBezTo>
                  <a:pt x="387403" y="60228"/>
                  <a:pt x="401691" y="136957"/>
                  <a:pt x="403278" y="146482"/>
                </a:cubicBezTo>
                <a:cubicBezTo>
                  <a:pt x="404866" y="156007"/>
                  <a:pt x="386345" y="90920"/>
                  <a:pt x="396928" y="105207"/>
                </a:cubicBezTo>
                <a:cubicBezTo>
                  <a:pt x="407511" y="119495"/>
                  <a:pt x="459370" y="221624"/>
                  <a:pt x="466778" y="232207"/>
                </a:cubicBezTo>
                <a:cubicBezTo>
                  <a:pt x="474186" y="242790"/>
                  <a:pt x="451961" y="190932"/>
                  <a:pt x="441378" y="168707"/>
                </a:cubicBezTo>
                <a:cubicBezTo>
                  <a:pt x="430795" y="146482"/>
                  <a:pt x="416507" y="123728"/>
                  <a:pt x="403278" y="98857"/>
                </a:cubicBezTo>
                <a:cubicBezTo>
                  <a:pt x="390049" y="73986"/>
                  <a:pt x="384228" y="32711"/>
                  <a:pt x="362003" y="19482"/>
                </a:cubicBezTo>
                <a:cubicBezTo>
                  <a:pt x="339778" y="6253"/>
                  <a:pt x="269928" y="19482"/>
                  <a:pt x="269928" y="19482"/>
                </a:cubicBezTo>
                <a:cubicBezTo>
                  <a:pt x="255641" y="16307"/>
                  <a:pt x="319670" y="3607"/>
                  <a:pt x="276278" y="432"/>
                </a:cubicBezTo>
                <a:cubicBezTo>
                  <a:pt x="232886" y="-2743"/>
                  <a:pt x="3757" y="12603"/>
                  <a:pt x="53" y="13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8A29F05B-E962-F7D5-87AC-A409537841AA}"/>
              </a:ext>
            </a:extLst>
          </p:cNvPr>
          <p:cNvSpPr/>
          <p:nvPr/>
        </p:nvSpPr>
        <p:spPr>
          <a:xfrm>
            <a:off x="4797151" y="3619071"/>
            <a:ext cx="436534" cy="165685"/>
          </a:xfrm>
          <a:custGeom>
            <a:avLst/>
            <a:gdLst>
              <a:gd name="connsiteX0" fmla="*/ 3449 w 436534"/>
              <a:gd name="connsiteY0" fmla="*/ 165529 h 165685"/>
              <a:gd name="connsiteX1" fmla="*/ 178074 w 436534"/>
              <a:gd name="connsiteY1" fmla="*/ 133779 h 165685"/>
              <a:gd name="connsiteX2" fmla="*/ 432074 w 436534"/>
              <a:gd name="connsiteY2" fmla="*/ 149654 h 165685"/>
              <a:gd name="connsiteX3" fmla="*/ 343174 w 436534"/>
              <a:gd name="connsiteY3" fmla="*/ 136954 h 165685"/>
              <a:gd name="connsiteX4" fmla="*/ 384449 w 436534"/>
              <a:gd name="connsiteY4" fmla="*/ 57579 h 165685"/>
              <a:gd name="connsiteX5" fmla="*/ 346349 w 436534"/>
              <a:gd name="connsiteY5" fmla="*/ 108379 h 165685"/>
              <a:gd name="connsiteX6" fmla="*/ 235224 w 436534"/>
              <a:gd name="connsiteY6" fmla="*/ 108379 h 165685"/>
              <a:gd name="connsiteX7" fmla="*/ 292374 w 436534"/>
              <a:gd name="connsiteY7" fmla="*/ 38529 h 165685"/>
              <a:gd name="connsiteX8" fmla="*/ 216174 w 436534"/>
              <a:gd name="connsiteY8" fmla="*/ 102029 h 165685"/>
              <a:gd name="connsiteX9" fmla="*/ 149499 w 436534"/>
              <a:gd name="connsiteY9" fmla="*/ 111554 h 165685"/>
              <a:gd name="connsiteX10" fmla="*/ 200299 w 436534"/>
              <a:gd name="connsiteY10" fmla="*/ 29004 h 165685"/>
              <a:gd name="connsiteX11" fmla="*/ 133624 w 436534"/>
              <a:gd name="connsiteY11" fmla="*/ 111554 h 165685"/>
              <a:gd name="connsiteX12" fmla="*/ 82824 w 436534"/>
              <a:gd name="connsiteY12" fmla="*/ 133779 h 165685"/>
              <a:gd name="connsiteX13" fmla="*/ 66949 w 436534"/>
              <a:gd name="connsiteY13" fmla="*/ 79804 h 165685"/>
              <a:gd name="connsiteX14" fmla="*/ 73299 w 436534"/>
              <a:gd name="connsiteY14" fmla="*/ 429 h 165685"/>
              <a:gd name="connsiteX15" fmla="*/ 73299 w 436534"/>
              <a:gd name="connsiteY15" fmla="*/ 51229 h 165685"/>
              <a:gd name="connsiteX16" fmla="*/ 60599 w 436534"/>
              <a:gd name="connsiteY16" fmla="*/ 117904 h 165685"/>
              <a:gd name="connsiteX17" fmla="*/ 3449 w 436534"/>
              <a:gd name="connsiteY17" fmla="*/ 165529 h 16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6534" h="165685">
                <a:moveTo>
                  <a:pt x="3449" y="165529"/>
                </a:moveTo>
                <a:cubicBezTo>
                  <a:pt x="23028" y="168175"/>
                  <a:pt x="106637" y="136425"/>
                  <a:pt x="178074" y="133779"/>
                </a:cubicBezTo>
                <a:cubicBezTo>
                  <a:pt x="249511" y="131133"/>
                  <a:pt x="404557" y="149125"/>
                  <a:pt x="432074" y="149654"/>
                </a:cubicBezTo>
                <a:cubicBezTo>
                  <a:pt x="459591" y="150183"/>
                  <a:pt x="351111" y="152300"/>
                  <a:pt x="343174" y="136954"/>
                </a:cubicBezTo>
                <a:cubicBezTo>
                  <a:pt x="335237" y="121608"/>
                  <a:pt x="383920" y="62341"/>
                  <a:pt x="384449" y="57579"/>
                </a:cubicBezTo>
                <a:cubicBezTo>
                  <a:pt x="384978" y="52816"/>
                  <a:pt x="371220" y="99912"/>
                  <a:pt x="346349" y="108379"/>
                </a:cubicBezTo>
                <a:cubicBezTo>
                  <a:pt x="321478" y="116846"/>
                  <a:pt x="244220" y="120021"/>
                  <a:pt x="235224" y="108379"/>
                </a:cubicBezTo>
                <a:cubicBezTo>
                  <a:pt x="226228" y="96737"/>
                  <a:pt x="295549" y="39587"/>
                  <a:pt x="292374" y="38529"/>
                </a:cubicBezTo>
                <a:cubicBezTo>
                  <a:pt x="289199" y="37471"/>
                  <a:pt x="239987" y="89858"/>
                  <a:pt x="216174" y="102029"/>
                </a:cubicBezTo>
                <a:cubicBezTo>
                  <a:pt x="192362" y="114200"/>
                  <a:pt x="152145" y="123725"/>
                  <a:pt x="149499" y="111554"/>
                </a:cubicBezTo>
                <a:cubicBezTo>
                  <a:pt x="146853" y="99383"/>
                  <a:pt x="202945" y="29004"/>
                  <a:pt x="200299" y="29004"/>
                </a:cubicBezTo>
                <a:cubicBezTo>
                  <a:pt x="197653" y="29004"/>
                  <a:pt x="153203" y="94092"/>
                  <a:pt x="133624" y="111554"/>
                </a:cubicBezTo>
                <a:cubicBezTo>
                  <a:pt x="114045" y="129016"/>
                  <a:pt x="93937" y="139071"/>
                  <a:pt x="82824" y="133779"/>
                </a:cubicBezTo>
                <a:cubicBezTo>
                  <a:pt x="71712" y="128487"/>
                  <a:pt x="68536" y="102029"/>
                  <a:pt x="66949" y="79804"/>
                </a:cubicBezTo>
                <a:cubicBezTo>
                  <a:pt x="65362" y="57579"/>
                  <a:pt x="72241" y="5191"/>
                  <a:pt x="73299" y="429"/>
                </a:cubicBezTo>
                <a:cubicBezTo>
                  <a:pt x="74357" y="-4333"/>
                  <a:pt x="75416" y="31650"/>
                  <a:pt x="73299" y="51229"/>
                </a:cubicBezTo>
                <a:cubicBezTo>
                  <a:pt x="71182" y="70808"/>
                  <a:pt x="67478" y="99912"/>
                  <a:pt x="60599" y="117904"/>
                </a:cubicBezTo>
                <a:cubicBezTo>
                  <a:pt x="53720" y="135896"/>
                  <a:pt x="-16130" y="162883"/>
                  <a:pt x="3449" y="165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E685D203-9356-8732-34D5-2CFC29EA9476}"/>
              </a:ext>
            </a:extLst>
          </p:cNvPr>
          <p:cNvSpPr/>
          <p:nvPr/>
        </p:nvSpPr>
        <p:spPr>
          <a:xfrm>
            <a:off x="5111452" y="3648405"/>
            <a:ext cx="279732" cy="287786"/>
          </a:xfrm>
          <a:custGeom>
            <a:avLst/>
            <a:gdLst>
              <a:gd name="connsiteX0" fmla="*/ 298 w 279732"/>
              <a:gd name="connsiteY0" fmla="*/ 94920 h 287786"/>
              <a:gd name="connsiteX1" fmla="*/ 143173 w 279732"/>
              <a:gd name="connsiteY1" fmla="*/ 171120 h 287786"/>
              <a:gd name="connsiteX2" fmla="*/ 200323 w 279732"/>
              <a:gd name="connsiteY2" fmla="*/ 282245 h 287786"/>
              <a:gd name="connsiteX3" fmla="*/ 203498 w 279732"/>
              <a:gd name="connsiteY3" fmla="*/ 260020 h 287786"/>
              <a:gd name="connsiteX4" fmla="*/ 279698 w 279732"/>
              <a:gd name="connsiteY4" fmla="*/ 164770 h 287786"/>
              <a:gd name="connsiteX5" fmla="*/ 213023 w 279732"/>
              <a:gd name="connsiteY5" fmla="*/ 260020 h 287786"/>
              <a:gd name="connsiteX6" fmla="*/ 190798 w 279732"/>
              <a:gd name="connsiteY6" fmla="*/ 221920 h 287786"/>
              <a:gd name="connsiteX7" fmla="*/ 254298 w 279732"/>
              <a:gd name="connsiteY7" fmla="*/ 120320 h 287786"/>
              <a:gd name="connsiteX8" fmla="*/ 174923 w 279732"/>
              <a:gd name="connsiteY8" fmla="*/ 206045 h 287786"/>
              <a:gd name="connsiteX9" fmla="*/ 184448 w 279732"/>
              <a:gd name="connsiteY9" fmla="*/ 167945 h 287786"/>
              <a:gd name="connsiteX10" fmla="*/ 225723 w 279732"/>
              <a:gd name="connsiteY10" fmla="*/ 110795 h 287786"/>
              <a:gd name="connsiteX11" fmla="*/ 200323 w 279732"/>
              <a:gd name="connsiteY11" fmla="*/ 152070 h 287786"/>
              <a:gd name="connsiteX12" fmla="*/ 165398 w 279732"/>
              <a:gd name="connsiteY12" fmla="*/ 142545 h 287786"/>
              <a:gd name="connsiteX13" fmla="*/ 206673 w 279732"/>
              <a:gd name="connsiteY13" fmla="*/ 50470 h 287786"/>
              <a:gd name="connsiteX14" fmla="*/ 149523 w 279732"/>
              <a:gd name="connsiteY14" fmla="*/ 148895 h 287786"/>
              <a:gd name="connsiteX15" fmla="*/ 89198 w 279732"/>
              <a:gd name="connsiteY15" fmla="*/ 101270 h 287786"/>
              <a:gd name="connsiteX16" fmla="*/ 162223 w 279732"/>
              <a:gd name="connsiteY16" fmla="*/ 2845 h 287786"/>
              <a:gd name="connsiteX17" fmla="*/ 139998 w 279732"/>
              <a:gd name="connsiteY17" fmla="*/ 31420 h 287786"/>
              <a:gd name="connsiteX18" fmla="*/ 98723 w 279732"/>
              <a:gd name="connsiteY18" fmla="*/ 82220 h 287786"/>
              <a:gd name="connsiteX19" fmla="*/ 105073 w 279732"/>
              <a:gd name="connsiteY19" fmla="*/ 123495 h 287786"/>
              <a:gd name="connsiteX20" fmla="*/ 298 w 279732"/>
              <a:gd name="connsiteY20" fmla="*/ 94920 h 28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9732" h="287786">
                <a:moveTo>
                  <a:pt x="298" y="94920"/>
                </a:moveTo>
                <a:cubicBezTo>
                  <a:pt x="6648" y="102857"/>
                  <a:pt x="109836" y="139899"/>
                  <a:pt x="143173" y="171120"/>
                </a:cubicBezTo>
                <a:cubicBezTo>
                  <a:pt x="176510" y="202341"/>
                  <a:pt x="200323" y="282245"/>
                  <a:pt x="200323" y="282245"/>
                </a:cubicBezTo>
                <a:cubicBezTo>
                  <a:pt x="210377" y="297062"/>
                  <a:pt x="190269" y="279599"/>
                  <a:pt x="203498" y="260020"/>
                </a:cubicBezTo>
                <a:cubicBezTo>
                  <a:pt x="216727" y="240441"/>
                  <a:pt x="278111" y="164770"/>
                  <a:pt x="279698" y="164770"/>
                </a:cubicBezTo>
                <a:cubicBezTo>
                  <a:pt x="281285" y="164770"/>
                  <a:pt x="227840" y="250495"/>
                  <a:pt x="213023" y="260020"/>
                </a:cubicBezTo>
                <a:cubicBezTo>
                  <a:pt x="198206" y="269545"/>
                  <a:pt x="183919" y="245203"/>
                  <a:pt x="190798" y="221920"/>
                </a:cubicBezTo>
                <a:cubicBezTo>
                  <a:pt x="197677" y="198637"/>
                  <a:pt x="256944" y="122966"/>
                  <a:pt x="254298" y="120320"/>
                </a:cubicBezTo>
                <a:cubicBezTo>
                  <a:pt x="251652" y="117674"/>
                  <a:pt x="186565" y="198108"/>
                  <a:pt x="174923" y="206045"/>
                </a:cubicBezTo>
                <a:cubicBezTo>
                  <a:pt x="163281" y="213983"/>
                  <a:pt x="175981" y="183820"/>
                  <a:pt x="184448" y="167945"/>
                </a:cubicBezTo>
                <a:cubicBezTo>
                  <a:pt x="192915" y="152070"/>
                  <a:pt x="223077" y="113441"/>
                  <a:pt x="225723" y="110795"/>
                </a:cubicBezTo>
                <a:cubicBezTo>
                  <a:pt x="228369" y="108149"/>
                  <a:pt x="210377" y="146778"/>
                  <a:pt x="200323" y="152070"/>
                </a:cubicBezTo>
                <a:cubicBezTo>
                  <a:pt x="190269" y="157362"/>
                  <a:pt x="164340" y="159478"/>
                  <a:pt x="165398" y="142545"/>
                </a:cubicBezTo>
                <a:cubicBezTo>
                  <a:pt x="166456" y="125612"/>
                  <a:pt x="209319" y="49412"/>
                  <a:pt x="206673" y="50470"/>
                </a:cubicBezTo>
                <a:cubicBezTo>
                  <a:pt x="204027" y="51528"/>
                  <a:pt x="169102" y="140428"/>
                  <a:pt x="149523" y="148895"/>
                </a:cubicBezTo>
                <a:cubicBezTo>
                  <a:pt x="129944" y="157362"/>
                  <a:pt x="87081" y="125612"/>
                  <a:pt x="89198" y="101270"/>
                </a:cubicBezTo>
                <a:cubicBezTo>
                  <a:pt x="91315" y="76928"/>
                  <a:pt x="153756" y="14487"/>
                  <a:pt x="162223" y="2845"/>
                </a:cubicBezTo>
                <a:cubicBezTo>
                  <a:pt x="170690" y="-8797"/>
                  <a:pt x="150581" y="18191"/>
                  <a:pt x="139998" y="31420"/>
                </a:cubicBezTo>
                <a:cubicBezTo>
                  <a:pt x="129415" y="44649"/>
                  <a:pt x="104544" y="66874"/>
                  <a:pt x="98723" y="82220"/>
                </a:cubicBezTo>
                <a:cubicBezTo>
                  <a:pt x="92902" y="97566"/>
                  <a:pt x="119361" y="121378"/>
                  <a:pt x="105073" y="123495"/>
                </a:cubicBezTo>
                <a:cubicBezTo>
                  <a:pt x="90786" y="125612"/>
                  <a:pt x="-6052" y="86983"/>
                  <a:pt x="298" y="94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1F36BBDB-FA4A-B0A3-3DC5-B1ABA377AC28}"/>
              </a:ext>
            </a:extLst>
          </p:cNvPr>
          <p:cNvSpPr/>
          <p:nvPr/>
        </p:nvSpPr>
        <p:spPr>
          <a:xfrm>
            <a:off x="4890225" y="3752171"/>
            <a:ext cx="455929" cy="249851"/>
          </a:xfrm>
          <a:custGeom>
            <a:avLst/>
            <a:gdLst>
              <a:gd name="connsiteX0" fmla="*/ 2450 w 455929"/>
              <a:gd name="connsiteY0" fmla="*/ 679 h 249851"/>
              <a:gd name="connsiteX1" fmla="*/ 272325 w 455929"/>
              <a:gd name="connsiteY1" fmla="*/ 13379 h 249851"/>
              <a:gd name="connsiteX2" fmla="*/ 262800 w 455929"/>
              <a:gd name="connsiteY2" fmla="*/ 26079 h 249851"/>
              <a:gd name="connsiteX3" fmla="*/ 348525 w 455929"/>
              <a:gd name="connsiteY3" fmla="*/ 105454 h 249851"/>
              <a:gd name="connsiteX4" fmla="*/ 332650 w 455929"/>
              <a:gd name="connsiteY4" fmla="*/ 76879 h 249851"/>
              <a:gd name="connsiteX5" fmla="*/ 446950 w 455929"/>
              <a:gd name="connsiteY5" fmla="*/ 241979 h 249851"/>
              <a:gd name="connsiteX6" fmla="*/ 440600 w 455929"/>
              <a:gd name="connsiteY6" fmla="*/ 216579 h 249851"/>
              <a:gd name="connsiteX7" fmla="*/ 377100 w 455929"/>
              <a:gd name="connsiteY7" fmla="*/ 156254 h 249851"/>
              <a:gd name="connsiteX8" fmla="*/ 218350 w 455929"/>
              <a:gd name="connsiteY8" fmla="*/ 67354 h 249851"/>
              <a:gd name="connsiteX9" fmla="*/ 316775 w 455929"/>
              <a:gd name="connsiteY9" fmla="*/ 102279 h 249851"/>
              <a:gd name="connsiteX10" fmla="*/ 218350 w 455929"/>
              <a:gd name="connsiteY10" fmla="*/ 61004 h 249851"/>
              <a:gd name="connsiteX11" fmla="*/ 97700 w 455929"/>
              <a:gd name="connsiteY11" fmla="*/ 51479 h 249851"/>
              <a:gd name="connsiteX12" fmla="*/ 135800 w 455929"/>
              <a:gd name="connsiteY12" fmla="*/ 38779 h 249851"/>
              <a:gd name="connsiteX13" fmla="*/ 2450 w 455929"/>
              <a:gd name="connsiteY13" fmla="*/ 679 h 24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5929" h="249851">
                <a:moveTo>
                  <a:pt x="2450" y="679"/>
                </a:moveTo>
                <a:cubicBezTo>
                  <a:pt x="25204" y="-3554"/>
                  <a:pt x="272325" y="13379"/>
                  <a:pt x="272325" y="13379"/>
                </a:cubicBezTo>
                <a:cubicBezTo>
                  <a:pt x="315717" y="17612"/>
                  <a:pt x="250100" y="10733"/>
                  <a:pt x="262800" y="26079"/>
                </a:cubicBezTo>
                <a:cubicBezTo>
                  <a:pt x="275500" y="41425"/>
                  <a:pt x="336883" y="96987"/>
                  <a:pt x="348525" y="105454"/>
                </a:cubicBezTo>
                <a:cubicBezTo>
                  <a:pt x="360167" y="113921"/>
                  <a:pt x="316246" y="54125"/>
                  <a:pt x="332650" y="76879"/>
                </a:cubicBezTo>
                <a:cubicBezTo>
                  <a:pt x="349054" y="99633"/>
                  <a:pt x="446950" y="241979"/>
                  <a:pt x="446950" y="241979"/>
                </a:cubicBezTo>
                <a:cubicBezTo>
                  <a:pt x="464942" y="265262"/>
                  <a:pt x="452242" y="230866"/>
                  <a:pt x="440600" y="216579"/>
                </a:cubicBezTo>
                <a:cubicBezTo>
                  <a:pt x="428958" y="202292"/>
                  <a:pt x="414142" y="181125"/>
                  <a:pt x="377100" y="156254"/>
                </a:cubicBezTo>
                <a:cubicBezTo>
                  <a:pt x="340058" y="131383"/>
                  <a:pt x="228404" y="76350"/>
                  <a:pt x="218350" y="67354"/>
                </a:cubicBezTo>
                <a:cubicBezTo>
                  <a:pt x="208296" y="58358"/>
                  <a:pt x="316775" y="103337"/>
                  <a:pt x="316775" y="102279"/>
                </a:cubicBezTo>
                <a:cubicBezTo>
                  <a:pt x="316775" y="101221"/>
                  <a:pt x="254863" y="69471"/>
                  <a:pt x="218350" y="61004"/>
                </a:cubicBezTo>
                <a:cubicBezTo>
                  <a:pt x="181838" y="52537"/>
                  <a:pt x="111458" y="55183"/>
                  <a:pt x="97700" y="51479"/>
                </a:cubicBezTo>
                <a:cubicBezTo>
                  <a:pt x="83942" y="47775"/>
                  <a:pt x="149029" y="46716"/>
                  <a:pt x="135800" y="38779"/>
                </a:cubicBezTo>
                <a:cubicBezTo>
                  <a:pt x="122571" y="30842"/>
                  <a:pt x="-20304" y="4912"/>
                  <a:pt x="2450" y="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18C1CA6C-8DAD-B590-AC47-3B9F39D3A994}"/>
              </a:ext>
            </a:extLst>
          </p:cNvPr>
          <p:cNvSpPr/>
          <p:nvPr/>
        </p:nvSpPr>
        <p:spPr>
          <a:xfrm>
            <a:off x="5086064" y="3819038"/>
            <a:ext cx="242228" cy="176886"/>
          </a:xfrm>
          <a:custGeom>
            <a:avLst/>
            <a:gdLst>
              <a:gd name="connsiteX0" fmla="*/ 286 w 242228"/>
              <a:gd name="connsiteY0" fmla="*/ 487 h 176886"/>
              <a:gd name="connsiteX1" fmla="*/ 232061 w 242228"/>
              <a:gd name="connsiteY1" fmla="*/ 171937 h 176886"/>
              <a:gd name="connsiteX2" fmla="*/ 184436 w 242228"/>
              <a:gd name="connsiteY2" fmla="*/ 121137 h 176886"/>
              <a:gd name="connsiteX3" fmla="*/ 286 w 242228"/>
              <a:gd name="connsiteY3" fmla="*/ 487 h 17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228" h="176886">
                <a:moveTo>
                  <a:pt x="286" y="487"/>
                </a:moveTo>
                <a:cubicBezTo>
                  <a:pt x="8224" y="8954"/>
                  <a:pt x="201369" y="151829"/>
                  <a:pt x="232061" y="171937"/>
                </a:cubicBezTo>
                <a:cubicBezTo>
                  <a:pt x="262753" y="192045"/>
                  <a:pt x="217244" y="146008"/>
                  <a:pt x="184436" y="121137"/>
                </a:cubicBezTo>
                <a:cubicBezTo>
                  <a:pt x="151628" y="96266"/>
                  <a:pt x="-7652" y="-7980"/>
                  <a:pt x="286" y="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17ECC436-4CFE-6A3E-0F65-77E3EDF74894}"/>
              </a:ext>
            </a:extLst>
          </p:cNvPr>
          <p:cNvSpPr/>
          <p:nvPr/>
        </p:nvSpPr>
        <p:spPr>
          <a:xfrm>
            <a:off x="5116131" y="3905250"/>
            <a:ext cx="284569" cy="173396"/>
          </a:xfrm>
          <a:custGeom>
            <a:avLst/>
            <a:gdLst>
              <a:gd name="connsiteX0" fmla="*/ 240094 w 284569"/>
              <a:gd name="connsiteY0" fmla="*/ 0 h 173396"/>
              <a:gd name="connsiteX1" fmla="*/ 1969 w 284569"/>
              <a:gd name="connsiteY1" fmla="*/ 171450 h 173396"/>
              <a:gd name="connsiteX2" fmla="*/ 128969 w 284569"/>
              <a:gd name="connsiteY2" fmla="*/ 95250 h 173396"/>
              <a:gd name="connsiteX3" fmla="*/ 170244 w 284569"/>
              <a:gd name="connsiteY3" fmla="*/ 136525 h 173396"/>
              <a:gd name="connsiteX4" fmla="*/ 135319 w 284569"/>
              <a:gd name="connsiteY4" fmla="*/ 101600 h 173396"/>
              <a:gd name="connsiteX5" fmla="*/ 284544 w 284569"/>
              <a:gd name="connsiteY5" fmla="*/ 101600 h 173396"/>
              <a:gd name="connsiteX6" fmla="*/ 122619 w 284569"/>
              <a:gd name="connsiteY6" fmla="*/ 98425 h 173396"/>
              <a:gd name="connsiteX7" fmla="*/ 179769 w 284569"/>
              <a:gd name="connsiteY7" fmla="*/ 63500 h 173396"/>
              <a:gd name="connsiteX8" fmla="*/ 240094 w 284569"/>
              <a:gd name="connsiteY8" fmla="*/ 0 h 17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569" h="173396">
                <a:moveTo>
                  <a:pt x="240094" y="0"/>
                </a:moveTo>
                <a:cubicBezTo>
                  <a:pt x="130292" y="77787"/>
                  <a:pt x="20490" y="155575"/>
                  <a:pt x="1969" y="171450"/>
                </a:cubicBezTo>
                <a:cubicBezTo>
                  <a:pt x="-16552" y="187325"/>
                  <a:pt x="100923" y="101071"/>
                  <a:pt x="128969" y="95250"/>
                </a:cubicBezTo>
                <a:cubicBezTo>
                  <a:pt x="157015" y="89429"/>
                  <a:pt x="170244" y="136525"/>
                  <a:pt x="170244" y="136525"/>
                </a:cubicBezTo>
                <a:cubicBezTo>
                  <a:pt x="171302" y="137583"/>
                  <a:pt x="116269" y="107421"/>
                  <a:pt x="135319" y="101600"/>
                </a:cubicBezTo>
                <a:cubicBezTo>
                  <a:pt x="154369" y="95779"/>
                  <a:pt x="286661" y="102129"/>
                  <a:pt x="284544" y="101600"/>
                </a:cubicBezTo>
                <a:cubicBezTo>
                  <a:pt x="282427" y="101071"/>
                  <a:pt x="140081" y="104775"/>
                  <a:pt x="122619" y="98425"/>
                </a:cubicBezTo>
                <a:cubicBezTo>
                  <a:pt x="105157" y="92075"/>
                  <a:pt x="179769" y="63500"/>
                  <a:pt x="179769" y="63500"/>
                </a:cubicBezTo>
                <a:lnTo>
                  <a:pt x="24009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BC2696B9-7317-D368-A1B4-36B452909037}"/>
              </a:ext>
            </a:extLst>
          </p:cNvPr>
          <p:cNvSpPr/>
          <p:nvPr/>
        </p:nvSpPr>
        <p:spPr>
          <a:xfrm>
            <a:off x="5222874" y="3733775"/>
            <a:ext cx="254085" cy="314495"/>
          </a:xfrm>
          <a:custGeom>
            <a:avLst/>
            <a:gdLst>
              <a:gd name="connsiteX0" fmla="*/ 1 w 254085"/>
              <a:gd name="connsiteY0" fmla="*/ 25 h 314495"/>
              <a:gd name="connsiteX1" fmla="*/ 174626 w 254085"/>
              <a:gd name="connsiteY1" fmla="*/ 158775 h 314495"/>
              <a:gd name="connsiteX2" fmla="*/ 168276 w 254085"/>
              <a:gd name="connsiteY2" fmla="*/ 123850 h 314495"/>
              <a:gd name="connsiteX3" fmla="*/ 228601 w 254085"/>
              <a:gd name="connsiteY3" fmla="*/ 276250 h 314495"/>
              <a:gd name="connsiteX4" fmla="*/ 190501 w 254085"/>
              <a:gd name="connsiteY4" fmla="*/ 234975 h 314495"/>
              <a:gd name="connsiteX5" fmla="*/ 254001 w 254085"/>
              <a:gd name="connsiteY5" fmla="*/ 314350 h 314495"/>
              <a:gd name="connsiteX6" fmla="*/ 203201 w 254085"/>
              <a:gd name="connsiteY6" fmla="*/ 250850 h 314495"/>
              <a:gd name="connsiteX7" fmla="*/ 165101 w 254085"/>
              <a:gd name="connsiteY7" fmla="*/ 120675 h 314495"/>
              <a:gd name="connsiteX8" fmla="*/ 171451 w 254085"/>
              <a:gd name="connsiteY8" fmla="*/ 146075 h 314495"/>
              <a:gd name="connsiteX9" fmla="*/ 1 w 254085"/>
              <a:gd name="connsiteY9" fmla="*/ 25 h 31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085" h="314495">
                <a:moveTo>
                  <a:pt x="1" y="25"/>
                </a:moveTo>
                <a:cubicBezTo>
                  <a:pt x="530" y="2142"/>
                  <a:pt x="146580" y="138138"/>
                  <a:pt x="174626" y="158775"/>
                </a:cubicBezTo>
                <a:cubicBezTo>
                  <a:pt x="202672" y="179413"/>
                  <a:pt x="159280" y="104271"/>
                  <a:pt x="168276" y="123850"/>
                </a:cubicBezTo>
                <a:cubicBezTo>
                  <a:pt x="177272" y="143429"/>
                  <a:pt x="224897" y="257729"/>
                  <a:pt x="228601" y="276250"/>
                </a:cubicBezTo>
                <a:cubicBezTo>
                  <a:pt x="232305" y="294771"/>
                  <a:pt x="186268" y="228625"/>
                  <a:pt x="190501" y="234975"/>
                </a:cubicBezTo>
                <a:cubicBezTo>
                  <a:pt x="194734" y="241325"/>
                  <a:pt x="254001" y="314350"/>
                  <a:pt x="254001" y="314350"/>
                </a:cubicBezTo>
                <a:cubicBezTo>
                  <a:pt x="256118" y="316996"/>
                  <a:pt x="218018" y="283129"/>
                  <a:pt x="203201" y="250850"/>
                </a:cubicBezTo>
                <a:cubicBezTo>
                  <a:pt x="188384" y="218571"/>
                  <a:pt x="170393" y="138137"/>
                  <a:pt x="165101" y="120675"/>
                </a:cubicBezTo>
                <a:cubicBezTo>
                  <a:pt x="159809" y="103213"/>
                  <a:pt x="195793" y="163538"/>
                  <a:pt x="171451" y="146075"/>
                </a:cubicBezTo>
                <a:cubicBezTo>
                  <a:pt x="147109" y="128612"/>
                  <a:pt x="-528" y="-2092"/>
                  <a:pt x="1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4891A674-4D6C-9B7D-ECA6-7797FE5C5BD7}"/>
              </a:ext>
            </a:extLst>
          </p:cNvPr>
          <p:cNvSpPr/>
          <p:nvPr/>
        </p:nvSpPr>
        <p:spPr>
          <a:xfrm>
            <a:off x="4502047" y="3889080"/>
            <a:ext cx="134082" cy="206808"/>
          </a:xfrm>
          <a:custGeom>
            <a:avLst/>
            <a:gdLst>
              <a:gd name="connsiteX0" fmla="*/ 85828 w 134082"/>
              <a:gd name="connsiteY0" fmla="*/ 295 h 206808"/>
              <a:gd name="connsiteX1" fmla="*/ 19153 w 134082"/>
              <a:gd name="connsiteY1" fmla="*/ 152695 h 206808"/>
              <a:gd name="connsiteX2" fmla="*/ 25503 w 134082"/>
              <a:gd name="connsiteY2" fmla="*/ 124120 h 206808"/>
              <a:gd name="connsiteX3" fmla="*/ 133453 w 134082"/>
              <a:gd name="connsiteY3" fmla="*/ 206670 h 206808"/>
              <a:gd name="connsiteX4" fmla="*/ 66778 w 134082"/>
              <a:gd name="connsiteY4" fmla="*/ 143170 h 206808"/>
              <a:gd name="connsiteX5" fmla="*/ 103 w 134082"/>
              <a:gd name="connsiteY5" fmla="*/ 120945 h 206808"/>
              <a:gd name="connsiteX6" fmla="*/ 50903 w 134082"/>
              <a:gd name="connsiteY6" fmla="*/ 146345 h 206808"/>
              <a:gd name="connsiteX7" fmla="*/ 28678 w 134082"/>
              <a:gd name="connsiteY7" fmla="*/ 114595 h 206808"/>
              <a:gd name="connsiteX8" fmla="*/ 85828 w 134082"/>
              <a:gd name="connsiteY8" fmla="*/ 295 h 20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082" h="206808">
                <a:moveTo>
                  <a:pt x="85828" y="295"/>
                </a:moveTo>
                <a:cubicBezTo>
                  <a:pt x="84240" y="6645"/>
                  <a:pt x="29207" y="132057"/>
                  <a:pt x="19153" y="152695"/>
                </a:cubicBezTo>
                <a:cubicBezTo>
                  <a:pt x="9099" y="173333"/>
                  <a:pt x="6453" y="115124"/>
                  <a:pt x="25503" y="124120"/>
                </a:cubicBezTo>
                <a:cubicBezTo>
                  <a:pt x="44553" y="133116"/>
                  <a:pt x="126574" y="203495"/>
                  <a:pt x="133453" y="206670"/>
                </a:cubicBezTo>
                <a:cubicBezTo>
                  <a:pt x="140332" y="209845"/>
                  <a:pt x="89003" y="157458"/>
                  <a:pt x="66778" y="143170"/>
                </a:cubicBezTo>
                <a:cubicBezTo>
                  <a:pt x="44553" y="128882"/>
                  <a:pt x="2749" y="120416"/>
                  <a:pt x="103" y="120945"/>
                </a:cubicBezTo>
                <a:cubicBezTo>
                  <a:pt x="-2543" y="121474"/>
                  <a:pt x="46141" y="147403"/>
                  <a:pt x="50903" y="146345"/>
                </a:cubicBezTo>
                <a:cubicBezTo>
                  <a:pt x="55665" y="145287"/>
                  <a:pt x="21799" y="137349"/>
                  <a:pt x="28678" y="114595"/>
                </a:cubicBezTo>
                <a:cubicBezTo>
                  <a:pt x="35557" y="91841"/>
                  <a:pt x="87416" y="-6055"/>
                  <a:pt x="85828" y="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3B50FAAE-F73C-A770-13D5-0656D5EAFCB0}"/>
              </a:ext>
            </a:extLst>
          </p:cNvPr>
          <p:cNvSpPr/>
          <p:nvPr/>
        </p:nvSpPr>
        <p:spPr>
          <a:xfrm>
            <a:off x="5387946" y="3778106"/>
            <a:ext cx="88001" cy="166485"/>
          </a:xfrm>
          <a:custGeom>
            <a:avLst/>
            <a:gdLst>
              <a:gd name="connsiteX0" fmla="*/ 29 w 88001"/>
              <a:gd name="connsiteY0" fmla="*/ 144 h 166485"/>
              <a:gd name="connsiteX1" fmla="*/ 82579 w 88001"/>
              <a:gd name="connsiteY1" fmla="*/ 158894 h 166485"/>
              <a:gd name="connsiteX2" fmla="*/ 73054 w 88001"/>
              <a:gd name="connsiteY2" fmla="*/ 130319 h 166485"/>
              <a:gd name="connsiteX3" fmla="*/ 29 w 88001"/>
              <a:gd name="connsiteY3" fmla="*/ 144 h 16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001" h="166485">
                <a:moveTo>
                  <a:pt x="29" y="144"/>
                </a:moveTo>
                <a:cubicBezTo>
                  <a:pt x="1616" y="4906"/>
                  <a:pt x="70408" y="137198"/>
                  <a:pt x="82579" y="158894"/>
                </a:cubicBezTo>
                <a:cubicBezTo>
                  <a:pt x="94750" y="180590"/>
                  <a:pt x="84166" y="150956"/>
                  <a:pt x="73054" y="130319"/>
                </a:cubicBezTo>
                <a:cubicBezTo>
                  <a:pt x="61942" y="109682"/>
                  <a:pt x="-1558" y="-4618"/>
                  <a:pt x="29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B6606C47-4154-CC8B-3EF7-6C14D7DCCDFF}"/>
              </a:ext>
            </a:extLst>
          </p:cNvPr>
          <p:cNvSpPr/>
          <p:nvPr/>
        </p:nvSpPr>
        <p:spPr>
          <a:xfrm>
            <a:off x="4612855" y="3699999"/>
            <a:ext cx="282179" cy="106932"/>
          </a:xfrm>
          <a:custGeom>
            <a:avLst/>
            <a:gdLst>
              <a:gd name="connsiteX0" fmla="*/ 420 w 282179"/>
              <a:gd name="connsiteY0" fmla="*/ 106826 h 106932"/>
              <a:gd name="connsiteX1" fmla="*/ 270295 w 282179"/>
              <a:gd name="connsiteY1" fmla="*/ 5226 h 106932"/>
              <a:gd name="connsiteX2" fmla="*/ 209970 w 282179"/>
              <a:gd name="connsiteY2" fmla="*/ 24276 h 106932"/>
              <a:gd name="connsiteX3" fmla="*/ 420 w 282179"/>
              <a:gd name="connsiteY3" fmla="*/ 106826 h 10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79" h="106932">
                <a:moveTo>
                  <a:pt x="420" y="106826"/>
                </a:moveTo>
                <a:cubicBezTo>
                  <a:pt x="10474" y="103651"/>
                  <a:pt x="235370" y="18984"/>
                  <a:pt x="270295" y="5226"/>
                </a:cubicBezTo>
                <a:cubicBezTo>
                  <a:pt x="305220" y="-8532"/>
                  <a:pt x="256537" y="7343"/>
                  <a:pt x="209970" y="24276"/>
                </a:cubicBezTo>
                <a:cubicBezTo>
                  <a:pt x="163403" y="41209"/>
                  <a:pt x="-9634" y="110001"/>
                  <a:pt x="420" y="1068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A759A664-D125-34D1-9F15-0D9B963D71FB}"/>
              </a:ext>
            </a:extLst>
          </p:cNvPr>
          <p:cNvSpPr/>
          <p:nvPr/>
        </p:nvSpPr>
        <p:spPr>
          <a:xfrm>
            <a:off x="4523984" y="3280028"/>
            <a:ext cx="232599" cy="183317"/>
          </a:xfrm>
          <a:custGeom>
            <a:avLst/>
            <a:gdLst>
              <a:gd name="connsiteX0" fmla="*/ 41666 w 232599"/>
              <a:gd name="connsiteY0" fmla="*/ 47372 h 183317"/>
              <a:gd name="connsiteX1" fmla="*/ 391 w 232599"/>
              <a:gd name="connsiteY1" fmla="*/ 164847 h 183317"/>
              <a:gd name="connsiteX2" fmla="*/ 22616 w 232599"/>
              <a:gd name="connsiteY2" fmla="*/ 126747 h 183317"/>
              <a:gd name="connsiteX3" fmla="*/ 51191 w 232599"/>
              <a:gd name="connsiteY3" fmla="*/ 177547 h 183317"/>
              <a:gd name="connsiteX4" fmla="*/ 41666 w 232599"/>
              <a:gd name="connsiteY4" fmla="*/ 177547 h 183317"/>
              <a:gd name="connsiteX5" fmla="*/ 51191 w 232599"/>
              <a:gd name="connsiteY5" fmla="*/ 136272 h 183317"/>
              <a:gd name="connsiteX6" fmla="*/ 228991 w 232599"/>
              <a:gd name="connsiteY6" fmla="*/ 2922 h 183317"/>
              <a:gd name="connsiteX7" fmla="*/ 175016 w 232599"/>
              <a:gd name="connsiteY7" fmla="*/ 41022 h 183317"/>
              <a:gd name="connsiteX8" fmla="*/ 28966 w 232599"/>
              <a:gd name="connsiteY8" fmla="*/ 142622 h 183317"/>
              <a:gd name="connsiteX9" fmla="*/ 25791 w 232599"/>
              <a:gd name="connsiteY9" fmla="*/ 126747 h 183317"/>
              <a:gd name="connsiteX10" fmla="*/ 41666 w 232599"/>
              <a:gd name="connsiteY10" fmla="*/ 47372 h 18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599" h="183317">
                <a:moveTo>
                  <a:pt x="41666" y="47372"/>
                </a:moveTo>
                <a:cubicBezTo>
                  <a:pt x="37433" y="53722"/>
                  <a:pt x="3566" y="151618"/>
                  <a:pt x="391" y="164847"/>
                </a:cubicBezTo>
                <a:cubicBezTo>
                  <a:pt x="-2784" y="178076"/>
                  <a:pt x="14149" y="124630"/>
                  <a:pt x="22616" y="126747"/>
                </a:cubicBezTo>
                <a:cubicBezTo>
                  <a:pt x="31083" y="128864"/>
                  <a:pt x="51191" y="177547"/>
                  <a:pt x="51191" y="177547"/>
                </a:cubicBezTo>
                <a:cubicBezTo>
                  <a:pt x="54366" y="186014"/>
                  <a:pt x="41666" y="184426"/>
                  <a:pt x="41666" y="177547"/>
                </a:cubicBezTo>
                <a:cubicBezTo>
                  <a:pt x="41666" y="170668"/>
                  <a:pt x="19970" y="165376"/>
                  <a:pt x="51191" y="136272"/>
                </a:cubicBezTo>
                <a:cubicBezTo>
                  <a:pt x="82412" y="107168"/>
                  <a:pt x="208354" y="18797"/>
                  <a:pt x="228991" y="2922"/>
                </a:cubicBezTo>
                <a:cubicBezTo>
                  <a:pt x="249629" y="-12953"/>
                  <a:pt x="175016" y="41022"/>
                  <a:pt x="175016" y="41022"/>
                </a:cubicBezTo>
                <a:lnTo>
                  <a:pt x="28966" y="142622"/>
                </a:lnTo>
                <a:cubicBezTo>
                  <a:pt x="4095" y="156910"/>
                  <a:pt x="23145" y="139976"/>
                  <a:pt x="25791" y="126747"/>
                </a:cubicBezTo>
                <a:cubicBezTo>
                  <a:pt x="28437" y="113518"/>
                  <a:pt x="45899" y="41022"/>
                  <a:pt x="41666" y="47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E5627144-BB96-557F-A7C5-1B8FAFBDBC4E}"/>
              </a:ext>
            </a:extLst>
          </p:cNvPr>
          <p:cNvSpPr/>
          <p:nvPr/>
        </p:nvSpPr>
        <p:spPr>
          <a:xfrm>
            <a:off x="4587872" y="3276490"/>
            <a:ext cx="327121" cy="181085"/>
          </a:xfrm>
          <a:custGeom>
            <a:avLst/>
            <a:gdLst>
              <a:gd name="connsiteX0" fmla="*/ 327028 w 327121"/>
              <a:gd name="connsiteY0" fmla="*/ 110 h 181085"/>
              <a:gd name="connsiteX1" fmla="*/ 53978 w 327121"/>
              <a:gd name="connsiteY1" fmla="*/ 158860 h 181085"/>
              <a:gd name="connsiteX2" fmla="*/ 92078 w 327121"/>
              <a:gd name="connsiteY2" fmla="*/ 136635 h 181085"/>
              <a:gd name="connsiteX3" fmla="*/ 3 w 327121"/>
              <a:gd name="connsiteY3" fmla="*/ 181085 h 181085"/>
              <a:gd name="connsiteX4" fmla="*/ 88903 w 327121"/>
              <a:gd name="connsiteY4" fmla="*/ 136635 h 181085"/>
              <a:gd name="connsiteX5" fmla="*/ 149228 w 327121"/>
              <a:gd name="connsiteY5" fmla="*/ 139810 h 181085"/>
              <a:gd name="connsiteX6" fmla="*/ 133353 w 327121"/>
              <a:gd name="connsiteY6" fmla="*/ 162035 h 181085"/>
              <a:gd name="connsiteX7" fmla="*/ 146053 w 327121"/>
              <a:gd name="connsiteY7" fmla="*/ 130285 h 181085"/>
              <a:gd name="connsiteX8" fmla="*/ 85728 w 327121"/>
              <a:gd name="connsiteY8" fmla="*/ 133460 h 181085"/>
              <a:gd name="connsiteX9" fmla="*/ 327028 w 327121"/>
              <a:gd name="connsiteY9" fmla="*/ 110 h 18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7121" h="181085">
                <a:moveTo>
                  <a:pt x="327028" y="110"/>
                </a:moveTo>
                <a:cubicBezTo>
                  <a:pt x="321736" y="4343"/>
                  <a:pt x="93136" y="136106"/>
                  <a:pt x="53978" y="158860"/>
                </a:cubicBezTo>
                <a:cubicBezTo>
                  <a:pt x="14820" y="181614"/>
                  <a:pt x="101074" y="132931"/>
                  <a:pt x="92078" y="136635"/>
                </a:cubicBezTo>
                <a:cubicBezTo>
                  <a:pt x="83082" y="140339"/>
                  <a:pt x="532" y="181085"/>
                  <a:pt x="3" y="181085"/>
                </a:cubicBezTo>
                <a:cubicBezTo>
                  <a:pt x="-526" y="181085"/>
                  <a:pt x="64032" y="143514"/>
                  <a:pt x="88903" y="136635"/>
                </a:cubicBezTo>
                <a:cubicBezTo>
                  <a:pt x="113774" y="129756"/>
                  <a:pt x="141820" y="135577"/>
                  <a:pt x="149228" y="139810"/>
                </a:cubicBezTo>
                <a:cubicBezTo>
                  <a:pt x="156636" y="144043"/>
                  <a:pt x="133882" y="163622"/>
                  <a:pt x="133353" y="162035"/>
                </a:cubicBezTo>
                <a:cubicBezTo>
                  <a:pt x="132824" y="160448"/>
                  <a:pt x="153990" y="135048"/>
                  <a:pt x="146053" y="130285"/>
                </a:cubicBezTo>
                <a:cubicBezTo>
                  <a:pt x="138115" y="125523"/>
                  <a:pt x="59270" y="152510"/>
                  <a:pt x="85728" y="133460"/>
                </a:cubicBezTo>
                <a:cubicBezTo>
                  <a:pt x="112186" y="114410"/>
                  <a:pt x="332320" y="-4123"/>
                  <a:pt x="327028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4FF18E1E-E121-7F50-35E9-469EB992A9DE}"/>
              </a:ext>
            </a:extLst>
          </p:cNvPr>
          <p:cNvSpPr/>
          <p:nvPr/>
        </p:nvSpPr>
        <p:spPr>
          <a:xfrm>
            <a:off x="4616669" y="3228827"/>
            <a:ext cx="296676" cy="109091"/>
          </a:xfrm>
          <a:custGeom>
            <a:avLst/>
            <a:gdLst>
              <a:gd name="connsiteX0" fmla="*/ 2956 w 296676"/>
              <a:gd name="connsiteY0" fmla="*/ 108098 h 109091"/>
              <a:gd name="connsiteX1" fmla="*/ 285531 w 296676"/>
              <a:gd name="connsiteY1" fmla="*/ 6498 h 109091"/>
              <a:gd name="connsiteX2" fmla="*/ 228381 w 296676"/>
              <a:gd name="connsiteY2" fmla="*/ 19198 h 109091"/>
              <a:gd name="connsiteX3" fmla="*/ 120431 w 296676"/>
              <a:gd name="connsiteY3" fmla="*/ 92223 h 109091"/>
              <a:gd name="connsiteX4" fmla="*/ 136306 w 296676"/>
              <a:gd name="connsiteY4" fmla="*/ 60473 h 109091"/>
              <a:gd name="connsiteX5" fmla="*/ 2956 w 296676"/>
              <a:gd name="connsiteY5" fmla="*/ 108098 h 10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676" h="109091">
                <a:moveTo>
                  <a:pt x="2956" y="108098"/>
                </a:moveTo>
                <a:lnTo>
                  <a:pt x="285531" y="6498"/>
                </a:lnTo>
                <a:cubicBezTo>
                  <a:pt x="323102" y="-8319"/>
                  <a:pt x="255898" y="4910"/>
                  <a:pt x="228381" y="19198"/>
                </a:cubicBezTo>
                <a:cubicBezTo>
                  <a:pt x="200864" y="33485"/>
                  <a:pt x="135777" y="85344"/>
                  <a:pt x="120431" y="92223"/>
                </a:cubicBezTo>
                <a:cubicBezTo>
                  <a:pt x="105085" y="99102"/>
                  <a:pt x="154827" y="58886"/>
                  <a:pt x="136306" y="60473"/>
                </a:cubicBezTo>
                <a:cubicBezTo>
                  <a:pt x="117785" y="62060"/>
                  <a:pt x="-21915" y="117094"/>
                  <a:pt x="2956" y="108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07F99449-9264-D583-CC14-D13F51EF6EDC}"/>
              </a:ext>
            </a:extLst>
          </p:cNvPr>
          <p:cNvSpPr/>
          <p:nvPr/>
        </p:nvSpPr>
        <p:spPr>
          <a:xfrm>
            <a:off x="4657334" y="3334975"/>
            <a:ext cx="493594" cy="90850"/>
          </a:xfrm>
          <a:custGeom>
            <a:avLst/>
            <a:gdLst>
              <a:gd name="connsiteX0" fmla="*/ 391 w 493594"/>
              <a:gd name="connsiteY0" fmla="*/ 65450 h 90850"/>
              <a:gd name="connsiteX1" fmla="*/ 282966 w 493594"/>
              <a:gd name="connsiteY1" fmla="*/ 40050 h 90850"/>
              <a:gd name="connsiteX2" fmla="*/ 178191 w 493594"/>
              <a:gd name="connsiteY2" fmla="*/ 65450 h 90850"/>
              <a:gd name="connsiteX3" fmla="*/ 454416 w 493594"/>
              <a:gd name="connsiteY3" fmla="*/ 24175 h 90850"/>
              <a:gd name="connsiteX4" fmla="*/ 324241 w 493594"/>
              <a:gd name="connsiteY4" fmla="*/ 55925 h 90850"/>
              <a:gd name="connsiteX5" fmla="*/ 219466 w 493594"/>
              <a:gd name="connsiteY5" fmla="*/ 90850 h 90850"/>
              <a:gd name="connsiteX6" fmla="*/ 489341 w 493594"/>
              <a:gd name="connsiteY6" fmla="*/ 1950 h 90850"/>
              <a:gd name="connsiteX7" fmla="*/ 368691 w 493594"/>
              <a:gd name="connsiteY7" fmla="*/ 30525 h 90850"/>
              <a:gd name="connsiteX8" fmla="*/ 155966 w 493594"/>
              <a:gd name="connsiteY8" fmla="*/ 43225 h 90850"/>
              <a:gd name="connsiteX9" fmla="*/ 219466 w 493594"/>
              <a:gd name="connsiteY9" fmla="*/ 52750 h 90850"/>
              <a:gd name="connsiteX10" fmla="*/ 391 w 493594"/>
              <a:gd name="connsiteY10" fmla="*/ 65450 h 9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3594" h="90850">
                <a:moveTo>
                  <a:pt x="391" y="65450"/>
                </a:moveTo>
                <a:cubicBezTo>
                  <a:pt x="10974" y="63333"/>
                  <a:pt x="253333" y="40050"/>
                  <a:pt x="282966" y="40050"/>
                </a:cubicBezTo>
                <a:cubicBezTo>
                  <a:pt x="312599" y="40050"/>
                  <a:pt x="149616" y="68096"/>
                  <a:pt x="178191" y="65450"/>
                </a:cubicBezTo>
                <a:cubicBezTo>
                  <a:pt x="206766" y="62804"/>
                  <a:pt x="430074" y="25762"/>
                  <a:pt x="454416" y="24175"/>
                </a:cubicBezTo>
                <a:cubicBezTo>
                  <a:pt x="478758" y="22587"/>
                  <a:pt x="363399" y="44812"/>
                  <a:pt x="324241" y="55925"/>
                </a:cubicBezTo>
                <a:cubicBezTo>
                  <a:pt x="285083" y="67038"/>
                  <a:pt x="219466" y="90850"/>
                  <a:pt x="219466" y="90850"/>
                </a:cubicBezTo>
                <a:lnTo>
                  <a:pt x="489341" y="1950"/>
                </a:lnTo>
                <a:cubicBezTo>
                  <a:pt x="514212" y="-8104"/>
                  <a:pt x="424253" y="23646"/>
                  <a:pt x="368691" y="30525"/>
                </a:cubicBezTo>
                <a:cubicBezTo>
                  <a:pt x="313129" y="37404"/>
                  <a:pt x="180837" y="39521"/>
                  <a:pt x="155966" y="43225"/>
                </a:cubicBezTo>
                <a:cubicBezTo>
                  <a:pt x="131095" y="46929"/>
                  <a:pt x="241691" y="47458"/>
                  <a:pt x="219466" y="52750"/>
                </a:cubicBezTo>
                <a:cubicBezTo>
                  <a:pt x="197241" y="58042"/>
                  <a:pt x="-10192" y="67567"/>
                  <a:pt x="391" y="65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06EEDC21-F365-85E2-B148-161963039409}"/>
              </a:ext>
            </a:extLst>
          </p:cNvPr>
          <p:cNvSpPr/>
          <p:nvPr/>
        </p:nvSpPr>
        <p:spPr>
          <a:xfrm>
            <a:off x="4686269" y="3240570"/>
            <a:ext cx="562007" cy="182135"/>
          </a:xfrm>
          <a:custGeom>
            <a:avLst/>
            <a:gdLst>
              <a:gd name="connsiteX0" fmla="*/ 31 w 562007"/>
              <a:gd name="connsiteY0" fmla="*/ 182080 h 182135"/>
              <a:gd name="connsiteX1" fmla="*/ 381031 w 562007"/>
              <a:gd name="connsiteY1" fmla="*/ 10630 h 182135"/>
              <a:gd name="connsiteX2" fmla="*/ 365156 w 562007"/>
              <a:gd name="connsiteY2" fmla="*/ 23330 h 182135"/>
              <a:gd name="connsiteX3" fmla="*/ 562006 w 562007"/>
              <a:gd name="connsiteY3" fmla="*/ 64605 h 182135"/>
              <a:gd name="connsiteX4" fmla="*/ 368331 w 562007"/>
              <a:gd name="connsiteY4" fmla="*/ 39205 h 182135"/>
              <a:gd name="connsiteX5" fmla="*/ 304831 w 562007"/>
              <a:gd name="connsiteY5" fmla="*/ 29680 h 182135"/>
              <a:gd name="connsiteX6" fmla="*/ 346106 w 562007"/>
              <a:gd name="connsiteY6" fmla="*/ 16980 h 182135"/>
              <a:gd name="connsiteX7" fmla="*/ 209581 w 562007"/>
              <a:gd name="connsiteY7" fmla="*/ 48730 h 182135"/>
              <a:gd name="connsiteX8" fmla="*/ 358806 w 562007"/>
              <a:gd name="connsiteY8" fmla="*/ 29680 h 182135"/>
              <a:gd name="connsiteX9" fmla="*/ 31 w 562007"/>
              <a:gd name="connsiteY9" fmla="*/ 182080 h 18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2007" h="182135">
                <a:moveTo>
                  <a:pt x="31" y="182080"/>
                </a:moveTo>
                <a:cubicBezTo>
                  <a:pt x="3735" y="178905"/>
                  <a:pt x="381031" y="10630"/>
                  <a:pt x="381031" y="10630"/>
                </a:cubicBezTo>
                <a:cubicBezTo>
                  <a:pt x="441885" y="-15828"/>
                  <a:pt x="334994" y="14334"/>
                  <a:pt x="365156" y="23330"/>
                </a:cubicBezTo>
                <a:cubicBezTo>
                  <a:pt x="395319" y="32326"/>
                  <a:pt x="561477" y="61959"/>
                  <a:pt x="562006" y="64605"/>
                </a:cubicBezTo>
                <a:cubicBezTo>
                  <a:pt x="562535" y="67251"/>
                  <a:pt x="411194" y="45026"/>
                  <a:pt x="368331" y="39205"/>
                </a:cubicBezTo>
                <a:cubicBezTo>
                  <a:pt x="325469" y="33384"/>
                  <a:pt x="308535" y="33384"/>
                  <a:pt x="304831" y="29680"/>
                </a:cubicBezTo>
                <a:cubicBezTo>
                  <a:pt x="301127" y="25976"/>
                  <a:pt x="361981" y="13805"/>
                  <a:pt x="346106" y="16980"/>
                </a:cubicBezTo>
                <a:cubicBezTo>
                  <a:pt x="330231" y="20155"/>
                  <a:pt x="207464" y="46613"/>
                  <a:pt x="209581" y="48730"/>
                </a:cubicBezTo>
                <a:cubicBezTo>
                  <a:pt x="211698" y="50847"/>
                  <a:pt x="394260" y="7984"/>
                  <a:pt x="358806" y="29680"/>
                </a:cubicBezTo>
                <a:cubicBezTo>
                  <a:pt x="323352" y="51376"/>
                  <a:pt x="-3673" y="185255"/>
                  <a:pt x="31" y="1820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00B76008-993E-2168-7BF5-F0BE971B7266}"/>
              </a:ext>
            </a:extLst>
          </p:cNvPr>
          <p:cNvSpPr/>
          <p:nvPr/>
        </p:nvSpPr>
        <p:spPr>
          <a:xfrm>
            <a:off x="5099675" y="3221309"/>
            <a:ext cx="504228" cy="298420"/>
          </a:xfrm>
          <a:custGeom>
            <a:avLst/>
            <a:gdLst>
              <a:gd name="connsiteX0" fmla="*/ 2550 w 504228"/>
              <a:gd name="connsiteY0" fmla="*/ 1316 h 298420"/>
              <a:gd name="connsiteX1" fmla="*/ 393075 w 504228"/>
              <a:gd name="connsiteY1" fmla="*/ 160066 h 298420"/>
              <a:gd name="connsiteX2" fmla="*/ 326400 w 504228"/>
              <a:gd name="connsiteY2" fmla="*/ 137841 h 298420"/>
              <a:gd name="connsiteX3" fmla="*/ 501025 w 504228"/>
              <a:gd name="connsiteY3" fmla="*/ 296591 h 298420"/>
              <a:gd name="connsiteX4" fmla="*/ 418475 w 504228"/>
              <a:gd name="connsiteY4" fmla="*/ 210866 h 298420"/>
              <a:gd name="connsiteX5" fmla="*/ 164475 w 504228"/>
              <a:gd name="connsiteY5" fmla="*/ 14016 h 298420"/>
              <a:gd name="connsiteX6" fmla="*/ 240675 w 504228"/>
              <a:gd name="connsiteY6" fmla="*/ 83866 h 298420"/>
              <a:gd name="connsiteX7" fmla="*/ 224800 w 504228"/>
              <a:gd name="connsiteY7" fmla="*/ 83866 h 298420"/>
              <a:gd name="connsiteX8" fmla="*/ 2550 w 504228"/>
              <a:gd name="connsiteY8" fmla="*/ 1316 h 29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4228" h="298420">
                <a:moveTo>
                  <a:pt x="2550" y="1316"/>
                </a:moveTo>
                <a:cubicBezTo>
                  <a:pt x="30596" y="14016"/>
                  <a:pt x="339100" y="137312"/>
                  <a:pt x="393075" y="160066"/>
                </a:cubicBezTo>
                <a:cubicBezTo>
                  <a:pt x="447050" y="182820"/>
                  <a:pt x="308408" y="115087"/>
                  <a:pt x="326400" y="137841"/>
                </a:cubicBezTo>
                <a:cubicBezTo>
                  <a:pt x="344392" y="160595"/>
                  <a:pt x="485679" y="284420"/>
                  <a:pt x="501025" y="296591"/>
                </a:cubicBezTo>
                <a:cubicBezTo>
                  <a:pt x="516371" y="308762"/>
                  <a:pt x="474567" y="257962"/>
                  <a:pt x="418475" y="210866"/>
                </a:cubicBezTo>
                <a:cubicBezTo>
                  <a:pt x="362383" y="163770"/>
                  <a:pt x="194108" y="35183"/>
                  <a:pt x="164475" y="14016"/>
                </a:cubicBezTo>
                <a:cubicBezTo>
                  <a:pt x="134842" y="-7151"/>
                  <a:pt x="240675" y="83866"/>
                  <a:pt x="240675" y="83866"/>
                </a:cubicBezTo>
                <a:cubicBezTo>
                  <a:pt x="250729" y="95508"/>
                  <a:pt x="263429" y="96037"/>
                  <a:pt x="224800" y="83866"/>
                </a:cubicBezTo>
                <a:cubicBezTo>
                  <a:pt x="186171" y="71695"/>
                  <a:pt x="-25496" y="-11384"/>
                  <a:pt x="2550" y="1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72EB4617-3BEC-F78A-BFC6-8DED507ABB11}"/>
              </a:ext>
            </a:extLst>
          </p:cNvPr>
          <p:cNvSpPr/>
          <p:nvPr/>
        </p:nvSpPr>
        <p:spPr>
          <a:xfrm>
            <a:off x="4870940" y="3298694"/>
            <a:ext cx="472670" cy="131599"/>
          </a:xfrm>
          <a:custGeom>
            <a:avLst/>
            <a:gdLst>
              <a:gd name="connsiteX0" fmla="*/ 9035 w 472670"/>
              <a:gd name="connsiteY0" fmla="*/ 130306 h 131599"/>
              <a:gd name="connsiteX1" fmla="*/ 377335 w 472670"/>
              <a:gd name="connsiteY1" fmla="*/ 41406 h 131599"/>
              <a:gd name="connsiteX2" fmla="*/ 336060 w 472670"/>
              <a:gd name="connsiteY2" fmla="*/ 63631 h 131599"/>
              <a:gd name="connsiteX3" fmla="*/ 472585 w 472670"/>
              <a:gd name="connsiteY3" fmla="*/ 95381 h 131599"/>
              <a:gd name="connsiteX4" fmla="*/ 358285 w 472670"/>
              <a:gd name="connsiteY4" fmla="*/ 66806 h 131599"/>
              <a:gd name="connsiteX5" fmla="*/ 69360 w 472670"/>
              <a:gd name="connsiteY5" fmla="*/ 131 h 131599"/>
              <a:gd name="connsiteX6" fmla="*/ 269385 w 472670"/>
              <a:gd name="connsiteY6" fmla="*/ 50931 h 131599"/>
              <a:gd name="connsiteX7" fmla="*/ 126510 w 472670"/>
              <a:gd name="connsiteY7" fmla="*/ 92206 h 131599"/>
              <a:gd name="connsiteX8" fmla="*/ 9035 w 472670"/>
              <a:gd name="connsiteY8" fmla="*/ 130306 h 13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670" h="131599">
                <a:moveTo>
                  <a:pt x="9035" y="130306"/>
                </a:moveTo>
                <a:cubicBezTo>
                  <a:pt x="50839" y="121839"/>
                  <a:pt x="322831" y="52518"/>
                  <a:pt x="377335" y="41406"/>
                </a:cubicBezTo>
                <a:cubicBezTo>
                  <a:pt x="431839" y="30294"/>
                  <a:pt x="320185" y="54635"/>
                  <a:pt x="336060" y="63631"/>
                </a:cubicBezTo>
                <a:cubicBezTo>
                  <a:pt x="351935" y="72627"/>
                  <a:pt x="468881" y="94852"/>
                  <a:pt x="472585" y="95381"/>
                </a:cubicBezTo>
                <a:cubicBezTo>
                  <a:pt x="476289" y="95910"/>
                  <a:pt x="358285" y="66806"/>
                  <a:pt x="358285" y="66806"/>
                </a:cubicBezTo>
                <a:lnTo>
                  <a:pt x="69360" y="131"/>
                </a:lnTo>
                <a:cubicBezTo>
                  <a:pt x="54543" y="-2515"/>
                  <a:pt x="259860" y="35585"/>
                  <a:pt x="269385" y="50931"/>
                </a:cubicBezTo>
                <a:cubicBezTo>
                  <a:pt x="278910" y="66277"/>
                  <a:pt x="171489" y="81094"/>
                  <a:pt x="126510" y="92206"/>
                </a:cubicBezTo>
                <a:cubicBezTo>
                  <a:pt x="81531" y="103318"/>
                  <a:pt x="-32769" y="138773"/>
                  <a:pt x="9035" y="130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84FDFB62-D06A-F647-605B-72EB91B23A83}"/>
              </a:ext>
            </a:extLst>
          </p:cNvPr>
          <p:cNvSpPr/>
          <p:nvPr/>
        </p:nvSpPr>
        <p:spPr>
          <a:xfrm>
            <a:off x="5259636" y="3380382"/>
            <a:ext cx="427010" cy="267808"/>
          </a:xfrm>
          <a:custGeom>
            <a:avLst/>
            <a:gdLst>
              <a:gd name="connsiteX0" fmla="*/ 1339 w 427010"/>
              <a:gd name="connsiteY0" fmla="*/ 20043 h 267808"/>
              <a:gd name="connsiteX1" fmla="*/ 198189 w 427010"/>
              <a:gd name="connsiteY1" fmla="*/ 32743 h 267808"/>
              <a:gd name="connsiteX2" fmla="*/ 118814 w 427010"/>
              <a:gd name="connsiteY2" fmla="*/ 32743 h 267808"/>
              <a:gd name="connsiteX3" fmla="*/ 229939 w 427010"/>
              <a:gd name="connsiteY3" fmla="*/ 96243 h 267808"/>
              <a:gd name="connsiteX4" fmla="*/ 185489 w 427010"/>
              <a:gd name="connsiteY4" fmla="*/ 61318 h 267808"/>
              <a:gd name="connsiteX5" fmla="*/ 382339 w 427010"/>
              <a:gd name="connsiteY5" fmla="*/ 226418 h 267808"/>
              <a:gd name="connsiteX6" fmla="*/ 350589 w 427010"/>
              <a:gd name="connsiteY6" fmla="*/ 162918 h 267808"/>
              <a:gd name="connsiteX7" fmla="*/ 426789 w 427010"/>
              <a:gd name="connsiteY7" fmla="*/ 267693 h 267808"/>
              <a:gd name="connsiteX8" fmla="*/ 322014 w 427010"/>
              <a:gd name="connsiteY8" fmla="*/ 185143 h 267808"/>
              <a:gd name="connsiteX9" fmla="*/ 102939 w 427010"/>
              <a:gd name="connsiteY9" fmla="*/ 10518 h 267808"/>
              <a:gd name="connsiteX10" fmla="*/ 112464 w 427010"/>
              <a:gd name="connsiteY10" fmla="*/ 20043 h 267808"/>
              <a:gd name="connsiteX11" fmla="*/ 1339 w 427010"/>
              <a:gd name="connsiteY11" fmla="*/ 20043 h 26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7010" h="267808">
                <a:moveTo>
                  <a:pt x="1339" y="20043"/>
                </a:moveTo>
                <a:cubicBezTo>
                  <a:pt x="15627" y="22160"/>
                  <a:pt x="178610" y="30626"/>
                  <a:pt x="198189" y="32743"/>
                </a:cubicBezTo>
                <a:cubicBezTo>
                  <a:pt x="217768" y="34860"/>
                  <a:pt x="113522" y="22160"/>
                  <a:pt x="118814" y="32743"/>
                </a:cubicBezTo>
                <a:cubicBezTo>
                  <a:pt x="124106" y="43326"/>
                  <a:pt x="218827" y="91481"/>
                  <a:pt x="229939" y="96243"/>
                </a:cubicBezTo>
                <a:cubicBezTo>
                  <a:pt x="241051" y="101005"/>
                  <a:pt x="160089" y="39622"/>
                  <a:pt x="185489" y="61318"/>
                </a:cubicBezTo>
                <a:cubicBezTo>
                  <a:pt x="210889" y="83014"/>
                  <a:pt x="354822" y="209485"/>
                  <a:pt x="382339" y="226418"/>
                </a:cubicBezTo>
                <a:cubicBezTo>
                  <a:pt x="409856" y="243351"/>
                  <a:pt x="343181" y="156039"/>
                  <a:pt x="350589" y="162918"/>
                </a:cubicBezTo>
                <a:cubicBezTo>
                  <a:pt x="357997" y="169797"/>
                  <a:pt x="431551" y="263989"/>
                  <a:pt x="426789" y="267693"/>
                </a:cubicBezTo>
                <a:cubicBezTo>
                  <a:pt x="422027" y="271397"/>
                  <a:pt x="322014" y="185143"/>
                  <a:pt x="322014" y="185143"/>
                </a:cubicBezTo>
                <a:lnTo>
                  <a:pt x="102939" y="10518"/>
                </a:lnTo>
                <a:cubicBezTo>
                  <a:pt x="68014" y="-16999"/>
                  <a:pt x="133631" y="17926"/>
                  <a:pt x="112464" y="20043"/>
                </a:cubicBezTo>
                <a:cubicBezTo>
                  <a:pt x="91297" y="22160"/>
                  <a:pt x="-12949" y="17926"/>
                  <a:pt x="1339" y="20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43E422F8-5BD0-4B01-7F2B-4B2567E98F62}"/>
              </a:ext>
            </a:extLst>
          </p:cNvPr>
          <p:cNvSpPr/>
          <p:nvPr/>
        </p:nvSpPr>
        <p:spPr>
          <a:xfrm>
            <a:off x="4118585" y="3614811"/>
            <a:ext cx="151836" cy="852807"/>
          </a:xfrm>
          <a:custGeom>
            <a:avLst/>
            <a:gdLst>
              <a:gd name="connsiteX0" fmla="*/ 151790 w 151836"/>
              <a:gd name="connsiteY0" fmla="*/ 1514 h 852807"/>
              <a:gd name="connsiteX1" fmla="*/ 12090 w 151836"/>
              <a:gd name="connsiteY1" fmla="*/ 538089 h 852807"/>
              <a:gd name="connsiteX2" fmla="*/ 37490 w 151836"/>
              <a:gd name="connsiteY2" fmla="*/ 503164 h 852807"/>
              <a:gd name="connsiteX3" fmla="*/ 69240 w 151836"/>
              <a:gd name="connsiteY3" fmla="*/ 852414 h 852807"/>
              <a:gd name="connsiteX4" fmla="*/ 50190 w 151836"/>
              <a:gd name="connsiteY4" fmla="*/ 569839 h 852807"/>
              <a:gd name="connsiteX5" fmla="*/ 18440 w 151836"/>
              <a:gd name="connsiteY5" fmla="*/ 455539 h 852807"/>
              <a:gd name="connsiteX6" fmla="*/ 2565 w 151836"/>
              <a:gd name="connsiteY6" fmla="*/ 477764 h 852807"/>
              <a:gd name="connsiteX7" fmla="*/ 72415 w 151836"/>
              <a:gd name="connsiteY7" fmla="*/ 255514 h 852807"/>
              <a:gd name="connsiteX8" fmla="*/ 27965 w 151836"/>
              <a:gd name="connsiteY8" fmla="*/ 372989 h 852807"/>
              <a:gd name="connsiteX9" fmla="*/ 151790 w 151836"/>
              <a:gd name="connsiteY9" fmla="*/ 1514 h 85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836" h="852807">
                <a:moveTo>
                  <a:pt x="151790" y="1514"/>
                </a:moveTo>
                <a:cubicBezTo>
                  <a:pt x="149144" y="29031"/>
                  <a:pt x="31140" y="454481"/>
                  <a:pt x="12090" y="538089"/>
                </a:cubicBezTo>
                <a:cubicBezTo>
                  <a:pt x="-6960" y="621697"/>
                  <a:pt x="27965" y="450777"/>
                  <a:pt x="37490" y="503164"/>
                </a:cubicBezTo>
                <a:cubicBezTo>
                  <a:pt x="47015" y="555551"/>
                  <a:pt x="67123" y="841302"/>
                  <a:pt x="69240" y="852414"/>
                </a:cubicBezTo>
                <a:cubicBezTo>
                  <a:pt x="71357" y="863526"/>
                  <a:pt x="58657" y="635985"/>
                  <a:pt x="50190" y="569839"/>
                </a:cubicBezTo>
                <a:cubicBezTo>
                  <a:pt x="41723" y="503693"/>
                  <a:pt x="26377" y="470885"/>
                  <a:pt x="18440" y="455539"/>
                </a:cubicBezTo>
                <a:cubicBezTo>
                  <a:pt x="10503" y="440193"/>
                  <a:pt x="-6431" y="511101"/>
                  <a:pt x="2565" y="477764"/>
                </a:cubicBezTo>
                <a:cubicBezTo>
                  <a:pt x="11561" y="444427"/>
                  <a:pt x="68182" y="272976"/>
                  <a:pt x="72415" y="255514"/>
                </a:cubicBezTo>
                <a:cubicBezTo>
                  <a:pt x="76648" y="238052"/>
                  <a:pt x="13148" y="415851"/>
                  <a:pt x="27965" y="372989"/>
                </a:cubicBezTo>
                <a:cubicBezTo>
                  <a:pt x="42782" y="330127"/>
                  <a:pt x="154436" y="-26003"/>
                  <a:pt x="151790" y="151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5B0B66AE-540E-BA0E-4009-3D016966D43A}"/>
              </a:ext>
            </a:extLst>
          </p:cNvPr>
          <p:cNvSpPr/>
          <p:nvPr/>
        </p:nvSpPr>
        <p:spPr>
          <a:xfrm>
            <a:off x="4104116" y="3577453"/>
            <a:ext cx="74537" cy="464394"/>
          </a:xfrm>
          <a:custGeom>
            <a:avLst/>
            <a:gdLst>
              <a:gd name="connsiteX0" fmla="*/ 74184 w 74537"/>
              <a:gd name="connsiteY0" fmla="*/ 772 h 464394"/>
              <a:gd name="connsiteX1" fmla="*/ 4334 w 74537"/>
              <a:gd name="connsiteY1" fmla="*/ 315097 h 464394"/>
              <a:gd name="connsiteX2" fmla="*/ 42434 w 74537"/>
              <a:gd name="connsiteY2" fmla="*/ 308747 h 464394"/>
              <a:gd name="connsiteX3" fmla="*/ 13859 w 74537"/>
              <a:gd name="connsiteY3" fmla="*/ 464322 h 464394"/>
              <a:gd name="connsiteX4" fmla="*/ 42434 w 74537"/>
              <a:gd name="connsiteY4" fmla="*/ 327797 h 464394"/>
              <a:gd name="connsiteX5" fmla="*/ 67834 w 74537"/>
              <a:gd name="connsiteY5" fmla="*/ 238897 h 464394"/>
              <a:gd name="connsiteX6" fmla="*/ 1159 w 74537"/>
              <a:gd name="connsiteY6" fmla="*/ 321447 h 464394"/>
              <a:gd name="connsiteX7" fmla="*/ 29734 w 74537"/>
              <a:gd name="connsiteY7" fmla="*/ 229372 h 464394"/>
              <a:gd name="connsiteX8" fmla="*/ 74184 w 74537"/>
              <a:gd name="connsiteY8" fmla="*/ 772 h 46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537" h="464394">
                <a:moveTo>
                  <a:pt x="74184" y="772"/>
                </a:moveTo>
                <a:cubicBezTo>
                  <a:pt x="69951" y="15059"/>
                  <a:pt x="9626" y="263768"/>
                  <a:pt x="4334" y="315097"/>
                </a:cubicBezTo>
                <a:cubicBezTo>
                  <a:pt x="-958" y="366426"/>
                  <a:pt x="40846" y="283876"/>
                  <a:pt x="42434" y="308747"/>
                </a:cubicBezTo>
                <a:cubicBezTo>
                  <a:pt x="44021" y="333618"/>
                  <a:pt x="13859" y="461147"/>
                  <a:pt x="13859" y="464322"/>
                </a:cubicBezTo>
                <a:cubicBezTo>
                  <a:pt x="13859" y="467497"/>
                  <a:pt x="33438" y="365368"/>
                  <a:pt x="42434" y="327797"/>
                </a:cubicBezTo>
                <a:cubicBezTo>
                  <a:pt x="51430" y="290226"/>
                  <a:pt x="74713" y="239955"/>
                  <a:pt x="67834" y="238897"/>
                </a:cubicBezTo>
                <a:cubicBezTo>
                  <a:pt x="60955" y="237839"/>
                  <a:pt x="7509" y="323035"/>
                  <a:pt x="1159" y="321447"/>
                </a:cubicBezTo>
                <a:cubicBezTo>
                  <a:pt x="-5191" y="319860"/>
                  <a:pt x="15976" y="284405"/>
                  <a:pt x="29734" y="229372"/>
                </a:cubicBezTo>
                <a:cubicBezTo>
                  <a:pt x="43492" y="174339"/>
                  <a:pt x="78417" y="-13515"/>
                  <a:pt x="74184" y="77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2378C4A8-5D43-2E03-DFBF-AD37AEFDFB74}"/>
              </a:ext>
            </a:extLst>
          </p:cNvPr>
          <p:cNvSpPr/>
          <p:nvPr/>
        </p:nvSpPr>
        <p:spPr>
          <a:xfrm>
            <a:off x="4057391" y="3931840"/>
            <a:ext cx="136784" cy="881518"/>
          </a:xfrm>
          <a:custGeom>
            <a:avLst/>
            <a:gdLst>
              <a:gd name="connsiteX0" fmla="*/ 259 w 136784"/>
              <a:gd name="connsiteY0" fmla="*/ 1985 h 881518"/>
              <a:gd name="connsiteX1" fmla="*/ 60584 w 136784"/>
              <a:gd name="connsiteY1" fmla="*/ 605235 h 881518"/>
              <a:gd name="connsiteX2" fmla="*/ 60584 w 136784"/>
              <a:gd name="connsiteY2" fmla="*/ 583010 h 881518"/>
              <a:gd name="connsiteX3" fmla="*/ 70109 w 136784"/>
              <a:gd name="connsiteY3" fmla="*/ 821135 h 881518"/>
              <a:gd name="connsiteX4" fmla="*/ 63759 w 136784"/>
              <a:gd name="connsiteY4" fmla="*/ 881460 h 881518"/>
              <a:gd name="connsiteX5" fmla="*/ 76459 w 136784"/>
              <a:gd name="connsiteY5" fmla="*/ 830660 h 881518"/>
              <a:gd name="connsiteX6" fmla="*/ 136784 w 136784"/>
              <a:gd name="connsiteY6" fmla="*/ 754460 h 881518"/>
              <a:gd name="connsiteX7" fmla="*/ 76459 w 136784"/>
              <a:gd name="connsiteY7" fmla="*/ 814785 h 881518"/>
              <a:gd name="connsiteX8" fmla="*/ 57409 w 136784"/>
              <a:gd name="connsiteY8" fmla="*/ 659210 h 881518"/>
              <a:gd name="connsiteX9" fmla="*/ 44709 w 136784"/>
              <a:gd name="connsiteY9" fmla="*/ 522685 h 881518"/>
              <a:gd name="connsiteX10" fmla="*/ 259 w 136784"/>
              <a:gd name="connsiteY10" fmla="*/ 633810 h 881518"/>
              <a:gd name="connsiteX11" fmla="*/ 41534 w 136784"/>
              <a:gd name="connsiteY11" fmla="*/ 551260 h 881518"/>
              <a:gd name="connsiteX12" fmla="*/ 28834 w 136784"/>
              <a:gd name="connsiteY12" fmla="*/ 487760 h 881518"/>
              <a:gd name="connsiteX13" fmla="*/ 3434 w 136784"/>
              <a:gd name="connsiteY13" fmla="*/ 433785 h 881518"/>
              <a:gd name="connsiteX14" fmla="*/ 35184 w 136784"/>
              <a:gd name="connsiteY14" fmla="*/ 519510 h 881518"/>
              <a:gd name="connsiteX15" fmla="*/ 38359 w 136784"/>
              <a:gd name="connsiteY15" fmla="*/ 414735 h 881518"/>
              <a:gd name="connsiteX16" fmla="*/ 259 w 136784"/>
              <a:gd name="connsiteY16" fmla="*/ 1985 h 88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6784" h="881518">
                <a:moveTo>
                  <a:pt x="259" y="1985"/>
                </a:moveTo>
                <a:cubicBezTo>
                  <a:pt x="3963" y="33735"/>
                  <a:pt x="50530" y="508397"/>
                  <a:pt x="60584" y="605235"/>
                </a:cubicBezTo>
                <a:cubicBezTo>
                  <a:pt x="70638" y="702073"/>
                  <a:pt x="58997" y="547027"/>
                  <a:pt x="60584" y="583010"/>
                </a:cubicBezTo>
                <a:cubicBezTo>
                  <a:pt x="62172" y="618993"/>
                  <a:pt x="69580" y="771393"/>
                  <a:pt x="70109" y="821135"/>
                </a:cubicBezTo>
                <a:cubicBezTo>
                  <a:pt x="70638" y="870877"/>
                  <a:pt x="62701" y="879872"/>
                  <a:pt x="63759" y="881460"/>
                </a:cubicBezTo>
                <a:cubicBezTo>
                  <a:pt x="64817" y="883048"/>
                  <a:pt x="64288" y="851827"/>
                  <a:pt x="76459" y="830660"/>
                </a:cubicBezTo>
                <a:cubicBezTo>
                  <a:pt x="88630" y="809493"/>
                  <a:pt x="136784" y="757106"/>
                  <a:pt x="136784" y="754460"/>
                </a:cubicBezTo>
                <a:cubicBezTo>
                  <a:pt x="136784" y="751814"/>
                  <a:pt x="89688" y="830660"/>
                  <a:pt x="76459" y="814785"/>
                </a:cubicBezTo>
                <a:cubicBezTo>
                  <a:pt x="63230" y="798910"/>
                  <a:pt x="62701" y="707893"/>
                  <a:pt x="57409" y="659210"/>
                </a:cubicBezTo>
                <a:cubicBezTo>
                  <a:pt x="52117" y="610527"/>
                  <a:pt x="54234" y="526918"/>
                  <a:pt x="44709" y="522685"/>
                </a:cubicBezTo>
                <a:cubicBezTo>
                  <a:pt x="35184" y="518452"/>
                  <a:pt x="788" y="629048"/>
                  <a:pt x="259" y="633810"/>
                </a:cubicBezTo>
                <a:cubicBezTo>
                  <a:pt x="-270" y="638573"/>
                  <a:pt x="36772" y="575602"/>
                  <a:pt x="41534" y="551260"/>
                </a:cubicBezTo>
                <a:cubicBezTo>
                  <a:pt x="46296" y="526918"/>
                  <a:pt x="35184" y="507339"/>
                  <a:pt x="28834" y="487760"/>
                </a:cubicBezTo>
                <a:cubicBezTo>
                  <a:pt x="22484" y="468181"/>
                  <a:pt x="2376" y="428494"/>
                  <a:pt x="3434" y="433785"/>
                </a:cubicBezTo>
                <a:cubicBezTo>
                  <a:pt x="4492" y="439076"/>
                  <a:pt x="29363" y="522685"/>
                  <a:pt x="35184" y="519510"/>
                </a:cubicBezTo>
                <a:cubicBezTo>
                  <a:pt x="41005" y="516335"/>
                  <a:pt x="43121" y="500989"/>
                  <a:pt x="38359" y="414735"/>
                </a:cubicBezTo>
                <a:cubicBezTo>
                  <a:pt x="33597" y="328481"/>
                  <a:pt x="-3445" y="-29765"/>
                  <a:pt x="259" y="19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51ECFC47-2A8E-ED10-F9E9-D90529B93DBD}"/>
              </a:ext>
            </a:extLst>
          </p:cNvPr>
          <p:cNvSpPr/>
          <p:nvPr/>
        </p:nvSpPr>
        <p:spPr>
          <a:xfrm>
            <a:off x="4142919" y="3554289"/>
            <a:ext cx="214329" cy="517602"/>
          </a:xfrm>
          <a:custGeom>
            <a:avLst/>
            <a:gdLst>
              <a:gd name="connsiteX0" fmla="*/ 206831 w 214329"/>
              <a:gd name="connsiteY0" fmla="*/ 14411 h 517602"/>
              <a:gd name="connsiteX1" fmla="*/ 456 w 214329"/>
              <a:gd name="connsiteY1" fmla="*/ 516061 h 517602"/>
              <a:gd name="connsiteX2" fmla="*/ 152856 w 214329"/>
              <a:gd name="connsiteY2" fmla="*/ 166811 h 517602"/>
              <a:gd name="connsiteX3" fmla="*/ 206831 w 214329"/>
              <a:gd name="connsiteY3" fmla="*/ 14411 h 51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329" h="517602">
                <a:moveTo>
                  <a:pt x="206831" y="14411"/>
                </a:moveTo>
                <a:cubicBezTo>
                  <a:pt x="181431" y="72619"/>
                  <a:pt x="9452" y="490661"/>
                  <a:pt x="456" y="516061"/>
                </a:cubicBezTo>
                <a:cubicBezTo>
                  <a:pt x="-8540" y="541461"/>
                  <a:pt x="117931" y="245657"/>
                  <a:pt x="152856" y="166811"/>
                </a:cubicBezTo>
                <a:cubicBezTo>
                  <a:pt x="187781" y="87965"/>
                  <a:pt x="232231" y="-43797"/>
                  <a:pt x="206831" y="14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35BBB8B0-E0D3-6471-FFE5-F055EAE8E8C0}"/>
              </a:ext>
            </a:extLst>
          </p:cNvPr>
          <p:cNvSpPr/>
          <p:nvPr/>
        </p:nvSpPr>
        <p:spPr>
          <a:xfrm>
            <a:off x="4206823" y="4707071"/>
            <a:ext cx="92140" cy="321336"/>
          </a:xfrm>
          <a:custGeom>
            <a:avLst/>
            <a:gdLst>
              <a:gd name="connsiteX0" fmla="*/ 15927 w 92140"/>
              <a:gd name="connsiteY0" fmla="*/ 1454 h 321336"/>
              <a:gd name="connsiteX1" fmla="*/ 9577 w 92140"/>
              <a:gd name="connsiteY1" fmla="*/ 306254 h 321336"/>
              <a:gd name="connsiteX2" fmla="*/ 19102 w 92140"/>
              <a:gd name="connsiteY2" fmla="*/ 261804 h 321336"/>
              <a:gd name="connsiteX3" fmla="*/ 92127 w 92140"/>
              <a:gd name="connsiteY3" fmla="*/ 147504 h 321336"/>
              <a:gd name="connsiteX4" fmla="*/ 25452 w 92140"/>
              <a:gd name="connsiteY4" fmla="*/ 217354 h 321336"/>
              <a:gd name="connsiteX5" fmla="*/ 41327 w 92140"/>
              <a:gd name="connsiteY5" fmla="*/ 157029 h 321336"/>
              <a:gd name="connsiteX6" fmla="*/ 28627 w 92140"/>
              <a:gd name="connsiteY6" fmla="*/ 153854 h 321336"/>
              <a:gd name="connsiteX7" fmla="*/ 52 w 92140"/>
              <a:gd name="connsiteY7" fmla="*/ 188779 h 321336"/>
              <a:gd name="connsiteX8" fmla="*/ 15927 w 92140"/>
              <a:gd name="connsiteY8" fmla="*/ 1454 h 32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140" h="321336">
                <a:moveTo>
                  <a:pt x="15927" y="1454"/>
                </a:moveTo>
                <a:cubicBezTo>
                  <a:pt x="17514" y="21033"/>
                  <a:pt x="9048" y="262862"/>
                  <a:pt x="9577" y="306254"/>
                </a:cubicBezTo>
                <a:cubicBezTo>
                  <a:pt x="10106" y="349646"/>
                  <a:pt x="5344" y="288262"/>
                  <a:pt x="19102" y="261804"/>
                </a:cubicBezTo>
                <a:cubicBezTo>
                  <a:pt x="32860" y="235346"/>
                  <a:pt x="91069" y="154912"/>
                  <a:pt x="92127" y="147504"/>
                </a:cubicBezTo>
                <a:cubicBezTo>
                  <a:pt x="93185" y="140096"/>
                  <a:pt x="33919" y="215767"/>
                  <a:pt x="25452" y="217354"/>
                </a:cubicBezTo>
                <a:cubicBezTo>
                  <a:pt x="16985" y="218941"/>
                  <a:pt x="40798" y="167612"/>
                  <a:pt x="41327" y="157029"/>
                </a:cubicBezTo>
                <a:cubicBezTo>
                  <a:pt x="41856" y="146446"/>
                  <a:pt x="35506" y="148562"/>
                  <a:pt x="28627" y="153854"/>
                </a:cubicBezTo>
                <a:cubicBezTo>
                  <a:pt x="21748" y="159146"/>
                  <a:pt x="1110" y="211533"/>
                  <a:pt x="52" y="188779"/>
                </a:cubicBezTo>
                <a:cubicBezTo>
                  <a:pt x="-1006" y="166025"/>
                  <a:pt x="14340" y="-18125"/>
                  <a:pt x="15927" y="1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ED6587ED-3C2E-C910-12A1-D52B29BA0B03}"/>
              </a:ext>
            </a:extLst>
          </p:cNvPr>
          <p:cNvSpPr/>
          <p:nvPr/>
        </p:nvSpPr>
        <p:spPr>
          <a:xfrm>
            <a:off x="4489351" y="4962390"/>
            <a:ext cx="60500" cy="178703"/>
          </a:xfrm>
          <a:custGeom>
            <a:avLst/>
            <a:gdLst>
              <a:gd name="connsiteX0" fmla="*/ 99 w 60500"/>
              <a:gd name="connsiteY0" fmla="*/ 135 h 178703"/>
              <a:gd name="connsiteX1" fmla="*/ 38199 w 60500"/>
              <a:gd name="connsiteY1" fmla="*/ 101735 h 178703"/>
              <a:gd name="connsiteX2" fmla="*/ 47724 w 60500"/>
              <a:gd name="connsiteY2" fmla="*/ 177935 h 178703"/>
              <a:gd name="connsiteX3" fmla="*/ 47724 w 60500"/>
              <a:gd name="connsiteY3" fmla="*/ 136660 h 178703"/>
              <a:gd name="connsiteX4" fmla="*/ 60424 w 60500"/>
              <a:gd name="connsiteY4" fmla="*/ 66810 h 178703"/>
              <a:gd name="connsiteX5" fmla="*/ 50899 w 60500"/>
              <a:gd name="connsiteY5" fmla="*/ 79510 h 178703"/>
              <a:gd name="connsiteX6" fmla="*/ 99 w 60500"/>
              <a:gd name="connsiteY6" fmla="*/ 135 h 17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500" h="178703">
                <a:moveTo>
                  <a:pt x="99" y="135"/>
                </a:moveTo>
                <a:cubicBezTo>
                  <a:pt x="-2018" y="3839"/>
                  <a:pt x="30262" y="72102"/>
                  <a:pt x="38199" y="101735"/>
                </a:cubicBezTo>
                <a:cubicBezTo>
                  <a:pt x="46136" y="131368"/>
                  <a:pt x="46137" y="172114"/>
                  <a:pt x="47724" y="177935"/>
                </a:cubicBezTo>
                <a:cubicBezTo>
                  <a:pt x="49312" y="183756"/>
                  <a:pt x="45607" y="155181"/>
                  <a:pt x="47724" y="136660"/>
                </a:cubicBezTo>
                <a:cubicBezTo>
                  <a:pt x="49841" y="118139"/>
                  <a:pt x="60424" y="66810"/>
                  <a:pt x="60424" y="66810"/>
                </a:cubicBezTo>
                <a:cubicBezTo>
                  <a:pt x="60953" y="57285"/>
                  <a:pt x="58836" y="89035"/>
                  <a:pt x="50899" y="79510"/>
                </a:cubicBezTo>
                <a:cubicBezTo>
                  <a:pt x="42962" y="69985"/>
                  <a:pt x="2216" y="-3569"/>
                  <a:pt x="99" y="13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2BA25BF3-6424-63D1-B437-126929166BC6}"/>
              </a:ext>
            </a:extLst>
          </p:cNvPr>
          <p:cNvSpPr/>
          <p:nvPr/>
        </p:nvSpPr>
        <p:spPr>
          <a:xfrm>
            <a:off x="3701709" y="5013321"/>
            <a:ext cx="83215" cy="141889"/>
          </a:xfrm>
          <a:custGeom>
            <a:avLst/>
            <a:gdLst>
              <a:gd name="connsiteX0" fmla="*/ 44791 w 83215"/>
              <a:gd name="connsiteY0" fmla="*/ 4 h 141889"/>
              <a:gd name="connsiteX1" fmla="*/ 16216 w 83215"/>
              <a:gd name="connsiteY1" fmla="*/ 66679 h 141889"/>
              <a:gd name="connsiteX2" fmla="*/ 79716 w 83215"/>
              <a:gd name="connsiteY2" fmla="*/ 139704 h 141889"/>
              <a:gd name="connsiteX3" fmla="*/ 67016 w 83215"/>
              <a:gd name="connsiteY3" fmla="*/ 117479 h 141889"/>
              <a:gd name="connsiteX4" fmla="*/ 341 w 83215"/>
              <a:gd name="connsiteY4" fmla="*/ 63504 h 141889"/>
              <a:gd name="connsiteX5" fmla="*/ 44791 w 83215"/>
              <a:gd name="connsiteY5" fmla="*/ 4 h 14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15" h="141889">
                <a:moveTo>
                  <a:pt x="44791" y="4"/>
                </a:moveTo>
                <a:cubicBezTo>
                  <a:pt x="47437" y="533"/>
                  <a:pt x="10395" y="43396"/>
                  <a:pt x="16216" y="66679"/>
                </a:cubicBezTo>
                <a:cubicBezTo>
                  <a:pt x="22037" y="89962"/>
                  <a:pt x="79716" y="139704"/>
                  <a:pt x="79716" y="139704"/>
                </a:cubicBezTo>
                <a:cubicBezTo>
                  <a:pt x="88183" y="148171"/>
                  <a:pt x="80245" y="130179"/>
                  <a:pt x="67016" y="117479"/>
                </a:cubicBezTo>
                <a:cubicBezTo>
                  <a:pt x="53787" y="104779"/>
                  <a:pt x="5103" y="80437"/>
                  <a:pt x="341" y="63504"/>
                </a:cubicBezTo>
                <a:cubicBezTo>
                  <a:pt x="-4421" y="46571"/>
                  <a:pt x="42145" y="-525"/>
                  <a:pt x="4479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D7841265-925C-7289-3654-02ABD198AB37}"/>
              </a:ext>
            </a:extLst>
          </p:cNvPr>
          <p:cNvSpPr/>
          <p:nvPr/>
        </p:nvSpPr>
        <p:spPr>
          <a:xfrm>
            <a:off x="4153670" y="5378485"/>
            <a:ext cx="33167" cy="251422"/>
          </a:xfrm>
          <a:custGeom>
            <a:avLst/>
            <a:gdLst>
              <a:gd name="connsiteX0" fmla="*/ 18497 w 33167"/>
              <a:gd name="connsiteY0" fmla="*/ 134 h 251422"/>
              <a:gd name="connsiteX1" fmla="*/ 8067 w 33167"/>
              <a:gd name="connsiteY1" fmla="*/ 173974 h 251422"/>
              <a:gd name="connsiteX2" fmla="*/ 1113 w 33167"/>
              <a:gd name="connsiteY2" fmla="*/ 156590 h 251422"/>
              <a:gd name="connsiteX3" fmla="*/ 32405 w 33167"/>
              <a:gd name="connsiteY3" fmla="*/ 250464 h 251422"/>
              <a:gd name="connsiteX4" fmla="*/ 21974 w 33167"/>
              <a:gd name="connsiteY4" fmla="*/ 201789 h 251422"/>
              <a:gd name="connsiteX5" fmla="*/ 4590 w 33167"/>
              <a:gd name="connsiteY5" fmla="*/ 146160 h 251422"/>
              <a:gd name="connsiteX6" fmla="*/ 18497 w 33167"/>
              <a:gd name="connsiteY6" fmla="*/ 134 h 25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67" h="251422">
                <a:moveTo>
                  <a:pt x="18497" y="134"/>
                </a:moveTo>
                <a:cubicBezTo>
                  <a:pt x="19076" y="4770"/>
                  <a:pt x="10964" y="147898"/>
                  <a:pt x="8067" y="173974"/>
                </a:cubicBezTo>
                <a:cubicBezTo>
                  <a:pt x="5170" y="200050"/>
                  <a:pt x="-2943" y="143842"/>
                  <a:pt x="1113" y="156590"/>
                </a:cubicBezTo>
                <a:cubicBezTo>
                  <a:pt x="5169" y="169338"/>
                  <a:pt x="28928" y="242931"/>
                  <a:pt x="32405" y="250464"/>
                </a:cubicBezTo>
                <a:cubicBezTo>
                  <a:pt x="35882" y="257997"/>
                  <a:pt x="26610" y="219173"/>
                  <a:pt x="21974" y="201789"/>
                </a:cubicBezTo>
                <a:cubicBezTo>
                  <a:pt x="17338" y="184405"/>
                  <a:pt x="5169" y="180349"/>
                  <a:pt x="4590" y="146160"/>
                </a:cubicBezTo>
                <a:cubicBezTo>
                  <a:pt x="4011" y="111971"/>
                  <a:pt x="17918" y="-4502"/>
                  <a:pt x="18497" y="13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2FB0D72A-9991-640B-4DD3-3586A71E58E7}"/>
              </a:ext>
            </a:extLst>
          </p:cNvPr>
          <p:cNvSpPr/>
          <p:nvPr/>
        </p:nvSpPr>
        <p:spPr>
          <a:xfrm>
            <a:off x="4013532" y="5326426"/>
            <a:ext cx="54331" cy="307481"/>
          </a:xfrm>
          <a:custGeom>
            <a:avLst/>
            <a:gdLst>
              <a:gd name="connsiteX0" fmla="*/ 43901 w 54331"/>
              <a:gd name="connsiteY0" fmla="*/ 41 h 307481"/>
              <a:gd name="connsiteX1" fmla="*/ 2179 w 54331"/>
              <a:gd name="connsiteY1" fmla="*/ 184312 h 307481"/>
              <a:gd name="connsiteX2" fmla="*/ 9133 w 54331"/>
              <a:gd name="connsiteY2" fmla="*/ 173881 h 307481"/>
              <a:gd name="connsiteX3" fmla="*/ 36947 w 54331"/>
              <a:gd name="connsiteY3" fmla="*/ 306000 h 307481"/>
              <a:gd name="connsiteX4" fmla="*/ 54331 w 54331"/>
              <a:gd name="connsiteY4" fmla="*/ 246894 h 307481"/>
              <a:gd name="connsiteX5" fmla="*/ 36947 w 54331"/>
              <a:gd name="connsiteY5" fmla="*/ 278185 h 307481"/>
              <a:gd name="connsiteX6" fmla="*/ 5656 w 54331"/>
              <a:gd name="connsiteY6" fmla="*/ 212126 h 307481"/>
              <a:gd name="connsiteX7" fmla="*/ 33470 w 54331"/>
              <a:gd name="connsiteY7" fmla="*/ 146067 h 307481"/>
              <a:gd name="connsiteX8" fmla="*/ 9133 w 54331"/>
              <a:gd name="connsiteY8" fmla="*/ 166928 h 307481"/>
              <a:gd name="connsiteX9" fmla="*/ 43901 w 54331"/>
              <a:gd name="connsiteY9" fmla="*/ 41 h 30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331" h="307481">
                <a:moveTo>
                  <a:pt x="43901" y="41"/>
                </a:moveTo>
                <a:cubicBezTo>
                  <a:pt x="42742" y="2938"/>
                  <a:pt x="2179" y="184312"/>
                  <a:pt x="2179" y="184312"/>
                </a:cubicBezTo>
                <a:cubicBezTo>
                  <a:pt x="-3616" y="213285"/>
                  <a:pt x="3338" y="153600"/>
                  <a:pt x="9133" y="173881"/>
                </a:cubicBezTo>
                <a:cubicBezTo>
                  <a:pt x="14928" y="194162"/>
                  <a:pt x="29414" y="293831"/>
                  <a:pt x="36947" y="306000"/>
                </a:cubicBezTo>
                <a:cubicBezTo>
                  <a:pt x="44480" y="318169"/>
                  <a:pt x="54331" y="251530"/>
                  <a:pt x="54331" y="246894"/>
                </a:cubicBezTo>
                <a:cubicBezTo>
                  <a:pt x="54331" y="242258"/>
                  <a:pt x="45059" y="283980"/>
                  <a:pt x="36947" y="278185"/>
                </a:cubicBezTo>
                <a:cubicBezTo>
                  <a:pt x="28835" y="272390"/>
                  <a:pt x="6235" y="234146"/>
                  <a:pt x="5656" y="212126"/>
                </a:cubicBezTo>
                <a:cubicBezTo>
                  <a:pt x="5076" y="190106"/>
                  <a:pt x="32891" y="153600"/>
                  <a:pt x="33470" y="146067"/>
                </a:cubicBezTo>
                <a:cubicBezTo>
                  <a:pt x="34049" y="138534"/>
                  <a:pt x="10292" y="187789"/>
                  <a:pt x="9133" y="166928"/>
                </a:cubicBezTo>
                <a:cubicBezTo>
                  <a:pt x="7974" y="146067"/>
                  <a:pt x="45060" y="-2856"/>
                  <a:pt x="43901" y="4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633DD63D-B966-314B-129A-EEDC2B12EDD4}"/>
              </a:ext>
            </a:extLst>
          </p:cNvPr>
          <p:cNvSpPr/>
          <p:nvPr/>
        </p:nvSpPr>
        <p:spPr>
          <a:xfrm>
            <a:off x="4105078" y="5337767"/>
            <a:ext cx="15410" cy="263314"/>
          </a:xfrm>
          <a:custGeom>
            <a:avLst/>
            <a:gdLst>
              <a:gd name="connsiteX0" fmla="*/ 1030 w 15410"/>
              <a:gd name="connsiteY0" fmla="*/ 2607 h 263314"/>
              <a:gd name="connsiteX1" fmla="*/ 14937 w 15410"/>
              <a:gd name="connsiteY1" fmla="*/ 252937 h 263314"/>
              <a:gd name="connsiteX2" fmla="*/ 11460 w 15410"/>
              <a:gd name="connsiteY2" fmla="*/ 211216 h 263314"/>
              <a:gd name="connsiteX3" fmla="*/ 4507 w 15410"/>
              <a:gd name="connsiteY3" fmla="*/ 169494 h 263314"/>
              <a:gd name="connsiteX4" fmla="*/ 1030 w 15410"/>
              <a:gd name="connsiteY4" fmla="*/ 124295 h 263314"/>
              <a:gd name="connsiteX5" fmla="*/ 1030 w 15410"/>
              <a:gd name="connsiteY5" fmla="*/ 2607 h 26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10" h="263314">
                <a:moveTo>
                  <a:pt x="1030" y="2607"/>
                </a:moveTo>
                <a:cubicBezTo>
                  <a:pt x="3348" y="24047"/>
                  <a:pt x="13199" y="218169"/>
                  <a:pt x="14937" y="252937"/>
                </a:cubicBezTo>
                <a:cubicBezTo>
                  <a:pt x="16675" y="287705"/>
                  <a:pt x="13198" y="225123"/>
                  <a:pt x="11460" y="211216"/>
                </a:cubicBezTo>
                <a:cubicBezTo>
                  <a:pt x="9722" y="197309"/>
                  <a:pt x="6245" y="183981"/>
                  <a:pt x="4507" y="169494"/>
                </a:cubicBezTo>
                <a:cubicBezTo>
                  <a:pt x="2769" y="155007"/>
                  <a:pt x="1030" y="150371"/>
                  <a:pt x="1030" y="124295"/>
                </a:cubicBezTo>
                <a:cubicBezTo>
                  <a:pt x="1030" y="98219"/>
                  <a:pt x="-1288" y="-18833"/>
                  <a:pt x="1030" y="26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D5DC5825-9D7A-5FEF-B194-CEE87ADD6F4B}"/>
              </a:ext>
            </a:extLst>
          </p:cNvPr>
          <p:cNvSpPr/>
          <p:nvPr/>
        </p:nvSpPr>
        <p:spPr>
          <a:xfrm>
            <a:off x="3624946" y="5691075"/>
            <a:ext cx="540751" cy="91474"/>
          </a:xfrm>
          <a:custGeom>
            <a:avLst/>
            <a:gdLst>
              <a:gd name="connsiteX0" fmla="*/ 1363 w 540751"/>
              <a:gd name="connsiteY0" fmla="*/ 69993 h 91474"/>
              <a:gd name="connsiteX1" fmla="*/ 369904 w 540751"/>
              <a:gd name="connsiteY1" fmla="*/ 14364 h 91474"/>
              <a:gd name="connsiteX2" fmla="*/ 321229 w 540751"/>
              <a:gd name="connsiteY2" fmla="*/ 3933 h 91474"/>
              <a:gd name="connsiteX3" fmla="*/ 425533 w 540751"/>
              <a:gd name="connsiteY3" fmla="*/ 21317 h 91474"/>
              <a:gd name="connsiteX4" fmla="*/ 335136 w 540751"/>
              <a:gd name="connsiteY4" fmla="*/ 90854 h 91474"/>
              <a:gd name="connsiteX5" fmla="*/ 387288 w 540751"/>
              <a:gd name="connsiteY5" fmla="*/ 52609 h 91474"/>
              <a:gd name="connsiteX6" fmla="*/ 540268 w 540751"/>
              <a:gd name="connsiteY6" fmla="*/ 3933 h 91474"/>
              <a:gd name="connsiteX7" fmla="*/ 429010 w 540751"/>
              <a:gd name="connsiteY7" fmla="*/ 38701 h 91474"/>
              <a:gd name="connsiteX8" fmla="*/ 248216 w 540751"/>
              <a:gd name="connsiteY8" fmla="*/ 457 h 91474"/>
              <a:gd name="connsiteX9" fmla="*/ 401195 w 540751"/>
              <a:gd name="connsiteY9" fmla="*/ 17841 h 91474"/>
              <a:gd name="connsiteX10" fmla="*/ 296891 w 540751"/>
              <a:gd name="connsiteY10" fmla="*/ 21317 h 91474"/>
              <a:gd name="connsiteX11" fmla="*/ 150865 w 540751"/>
              <a:gd name="connsiteY11" fmla="*/ 14364 h 91474"/>
              <a:gd name="connsiteX12" fmla="*/ 241262 w 540751"/>
              <a:gd name="connsiteY12" fmla="*/ 21317 h 91474"/>
              <a:gd name="connsiteX13" fmla="*/ 1363 w 540751"/>
              <a:gd name="connsiteY13" fmla="*/ 69993 h 9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0751" h="91474">
                <a:moveTo>
                  <a:pt x="1363" y="69993"/>
                </a:moveTo>
                <a:cubicBezTo>
                  <a:pt x="22803" y="68834"/>
                  <a:pt x="316593" y="25374"/>
                  <a:pt x="369904" y="14364"/>
                </a:cubicBezTo>
                <a:cubicBezTo>
                  <a:pt x="423215" y="3354"/>
                  <a:pt x="311958" y="2774"/>
                  <a:pt x="321229" y="3933"/>
                </a:cubicBezTo>
                <a:cubicBezTo>
                  <a:pt x="330500" y="5092"/>
                  <a:pt x="423215" y="6830"/>
                  <a:pt x="425533" y="21317"/>
                </a:cubicBezTo>
                <a:cubicBezTo>
                  <a:pt x="427851" y="35804"/>
                  <a:pt x="341510" y="85639"/>
                  <a:pt x="335136" y="90854"/>
                </a:cubicBezTo>
                <a:cubicBezTo>
                  <a:pt x="328762" y="96069"/>
                  <a:pt x="353099" y="67096"/>
                  <a:pt x="387288" y="52609"/>
                </a:cubicBezTo>
                <a:cubicBezTo>
                  <a:pt x="421477" y="38122"/>
                  <a:pt x="533314" y="6251"/>
                  <a:pt x="540268" y="3933"/>
                </a:cubicBezTo>
                <a:cubicBezTo>
                  <a:pt x="547222" y="1615"/>
                  <a:pt x="477685" y="39280"/>
                  <a:pt x="429010" y="38701"/>
                </a:cubicBezTo>
                <a:cubicBezTo>
                  <a:pt x="380335" y="38122"/>
                  <a:pt x="252852" y="3934"/>
                  <a:pt x="248216" y="457"/>
                </a:cubicBezTo>
                <a:cubicBezTo>
                  <a:pt x="243580" y="-3020"/>
                  <a:pt x="393082" y="14364"/>
                  <a:pt x="401195" y="17841"/>
                </a:cubicBezTo>
                <a:cubicBezTo>
                  <a:pt x="409308" y="21318"/>
                  <a:pt x="338613" y="21896"/>
                  <a:pt x="296891" y="21317"/>
                </a:cubicBezTo>
                <a:cubicBezTo>
                  <a:pt x="255169" y="20737"/>
                  <a:pt x="160136" y="14364"/>
                  <a:pt x="150865" y="14364"/>
                </a:cubicBezTo>
                <a:cubicBezTo>
                  <a:pt x="141594" y="14364"/>
                  <a:pt x="264440" y="11466"/>
                  <a:pt x="241262" y="21317"/>
                </a:cubicBezTo>
                <a:cubicBezTo>
                  <a:pt x="218084" y="31168"/>
                  <a:pt x="-20077" y="71152"/>
                  <a:pt x="1363" y="69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02C73F08-880C-5385-8AA2-3906E104C7E0}"/>
              </a:ext>
            </a:extLst>
          </p:cNvPr>
          <p:cNvSpPr/>
          <p:nvPr/>
        </p:nvSpPr>
        <p:spPr>
          <a:xfrm>
            <a:off x="4008297" y="5711401"/>
            <a:ext cx="352072" cy="84472"/>
          </a:xfrm>
          <a:custGeom>
            <a:avLst/>
            <a:gdLst>
              <a:gd name="connsiteX0" fmla="*/ 460 w 352072"/>
              <a:gd name="connsiteY0" fmla="*/ 84435 h 84472"/>
              <a:gd name="connsiteX1" fmla="*/ 257744 w 352072"/>
              <a:gd name="connsiteY1" fmla="*/ 4468 h 84472"/>
              <a:gd name="connsiteX2" fmla="*/ 163870 w 352072"/>
              <a:gd name="connsiteY2" fmla="*/ 11422 h 84472"/>
              <a:gd name="connsiteX3" fmla="*/ 275128 w 352072"/>
              <a:gd name="connsiteY3" fmla="*/ 21852 h 84472"/>
              <a:gd name="connsiteX4" fmla="*/ 351618 w 352072"/>
              <a:gd name="connsiteY4" fmla="*/ 46190 h 84472"/>
              <a:gd name="connsiteX5" fmla="*/ 240360 w 352072"/>
              <a:gd name="connsiteY5" fmla="*/ 63574 h 84472"/>
              <a:gd name="connsiteX6" fmla="*/ 341187 w 352072"/>
              <a:gd name="connsiteY6" fmla="*/ 35759 h 84472"/>
              <a:gd name="connsiteX7" fmla="*/ 226453 w 352072"/>
              <a:gd name="connsiteY7" fmla="*/ 11422 h 84472"/>
              <a:gd name="connsiteX8" fmla="*/ 94334 w 352072"/>
              <a:gd name="connsiteY8" fmla="*/ 7945 h 84472"/>
              <a:gd name="connsiteX9" fmla="*/ 191685 w 352072"/>
              <a:gd name="connsiteY9" fmla="*/ 14899 h 84472"/>
              <a:gd name="connsiteX10" fmla="*/ 460 w 352072"/>
              <a:gd name="connsiteY10" fmla="*/ 84435 h 84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2072" h="84472">
                <a:moveTo>
                  <a:pt x="460" y="84435"/>
                </a:moveTo>
                <a:cubicBezTo>
                  <a:pt x="11470" y="82697"/>
                  <a:pt x="230509" y="16637"/>
                  <a:pt x="257744" y="4468"/>
                </a:cubicBezTo>
                <a:cubicBezTo>
                  <a:pt x="284979" y="-7701"/>
                  <a:pt x="160973" y="8525"/>
                  <a:pt x="163870" y="11422"/>
                </a:cubicBezTo>
                <a:cubicBezTo>
                  <a:pt x="166767" y="14319"/>
                  <a:pt x="243837" y="16057"/>
                  <a:pt x="275128" y="21852"/>
                </a:cubicBezTo>
                <a:cubicBezTo>
                  <a:pt x="306419" y="27647"/>
                  <a:pt x="357413" y="39236"/>
                  <a:pt x="351618" y="46190"/>
                </a:cubicBezTo>
                <a:cubicBezTo>
                  <a:pt x="345823" y="53144"/>
                  <a:pt x="242098" y="65312"/>
                  <a:pt x="240360" y="63574"/>
                </a:cubicBezTo>
                <a:cubicBezTo>
                  <a:pt x="238622" y="61836"/>
                  <a:pt x="343505" y="44451"/>
                  <a:pt x="341187" y="35759"/>
                </a:cubicBezTo>
                <a:cubicBezTo>
                  <a:pt x="338869" y="27067"/>
                  <a:pt x="267595" y="16058"/>
                  <a:pt x="226453" y="11422"/>
                </a:cubicBezTo>
                <a:cubicBezTo>
                  <a:pt x="185311" y="6786"/>
                  <a:pt x="100129" y="7365"/>
                  <a:pt x="94334" y="7945"/>
                </a:cubicBezTo>
                <a:cubicBezTo>
                  <a:pt x="88539" y="8524"/>
                  <a:pt x="203854" y="3310"/>
                  <a:pt x="191685" y="14899"/>
                </a:cubicBezTo>
                <a:cubicBezTo>
                  <a:pt x="179516" y="26488"/>
                  <a:pt x="-10550" y="86173"/>
                  <a:pt x="460" y="84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47BCB89A-CF30-0CFB-743C-7CF0E218DB47}"/>
              </a:ext>
            </a:extLst>
          </p:cNvPr>
          <p:cNvSpPr/>
          <p:nvPr/>
        </p:nvSpPr>
        <p:spPr>
          <a:xfrm>
            <a:off x="4086273" y="5753960"/>
            <a:ext cx="537881" cy="118466"/>
          </a:xfrm>
          <a:custGeom>
            <a:avLst/>
            <a:gdLst>
              <a:gd name="connsiteX0" fmla="*/ 2451 w 537881"/>
              <a:gd name="connsiteY0" fmla="*/ 59260 h 118466"/>
              <a:gd name="connsiteX1" fmla="*/ 322317 w 537881"/>
              <a:gd name="connsiteY1" fmla="*/ 17538 h 118466"/>
              <a:gd name="connsiteX2" fmla="*/ 308410 w 537881"/>
              <a:gd name="connsiteY2" fmla="*/ 27969 h 118466"/>
              <a:gd name="connsiteX3" fmla="*/ 464866 w 537881"/>
              <a:gd name="connsiteY3" fmla="*/ 83597 h 118466"/>
              <a:gd name="connsiteX4" fmla="*/ 437052 w 537881"/>
              <a:gd name="connsiteY4" fmla="*/ 76644 h 118466"/>
              <a:gd name="connsiteX5" fmla="*/ 537879 w 537881"/>
              <a:gd name="connsiteY5" fmla="*/ 118365 h 118466"/>
              <a:gd name="connsiteX6" fmla="*/ 433575 w 537881"/>
              <a:gd name="connsiteY6" fmla="*/ 62737 h 118466"/>
              <a:gd name="connsiteX7" fmla="*/ 329271 w 537881"/>
              <a:gd name="connsiteY7" fmla="*/ 27969 h 118466"/>
              <a:gd name="connsiteX8" fmla="*/ 277119 w 537881"/>
              <a:gd name="connsiteY8" fmla="*/ 21015 h 118466"/>
              <a:gd name="connsiteX9" fmla="*/ 256258 w 537881"/>
              <a:gd name="connsiteY9" fmla="*/ 45353 h 118466"/>
              <a:gd name="connsiteX10" fmla="*/ 245827 w 537881"/>
              <a:gd name="connsiteY10" fmla="*/ 24492 h 118466"/>
              <a:gd name="connsiteX11" fmla="*/ 141523 w 537881"/>
              <a:gd name="connsiteY11" fmla="*/ 31445 h 118466"/>
              <a:gd name="connsiteX12" fmla="*/ 155430 w 537881"/>
              <a:gd name="connsiteY12" fmla="*/ 154 h 118466"/>
              <a:gd name="connsiteX13" fmla="*/ 172814 w 537881"/>
              <a:gd name="connsiteY13" fmla="*/ 21015 h 118466"/>
              <a:gd name="connsiteX14" fmla="*/ 2451 w 537881"/>
              <a:gd name="connsiteY14" fmla="*/ 59260 h 11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7881" h="118466">
                <a:moveTo>
                  <a:pt x="2451" y="59260"/>
                </a:moveTo>
                <a:cubicBezTo>
                  <a:pt x="27368" y="58681"/>
                  <a:pt x="322317" y="17538"/>
                  <a:pt x="322317" y="17538"/>
                </a:cubicBezTo>
                <a:cubicBezTo>
                  <a:pt x="373310" y="12323"/>
                  <a:pt x="284652" y="16959"/>
                  <a:pt x="308410" y="27969"/>
                </a:cubicBezTo>
                <a:cubicBezTo>
                  <a:pt x="332168" y="38979"/>
                  <a:pt x="443426" y="75485"/>
                  <a:pt x="464866" y="83597"/>
                </a:cubicBezTo>
                <a:cubicBezTo>
                  <a:pt x="486306" y="91709"/>
                  <a:pt x="424883" y="70849"/>
                  <a:pt x="437052" y="76644"/>
                </a:cubicBezTo>
                <a:cubicBezTo>
                  <a:pt x="449221" y="82439"/>
                  <a:pt x="538458" y="120683"/>
                  <a:pt x="537879" y="118365"/>
                </a:cubicBezTo>
                <a:cubicBezTo>
                  <a:pt x="537300" y="116047"/>
                  <a:pt x="468343" y="77803"/>
                  <a:pt x="433575" y="62737"/>
                </a:cubicBezTo>
                <a:cubicBezTo>
                  <a:pt x="398807" y="47671"/>
                  <a:pt x="355347" y="34923"/>
                  <a:pt x="329271" y="27969"/>
                </a:cubicBezTo>
                <a:cubicBezTo>
                  <a:pt x="303195" y="21015"/>
                  <a:pt x="289288" y="18118"/>
                  <a:pt x="277119" y="21015"/>
                </a:cubicBezTo>
                <a:cubicBezTo>
                  <a:pt x="264950" y="23912"/>
                  <a:pt x="261473" y="44774"/>
                  <a:pt x="256258" y="45353"/>
                </a:cubicBezTo>
                <a:cubicBezTo>
                  <a:pt x="251043" y="45932"/>
                  <a:pt x="264949" y="26810"/>
                  <a:pt x="245827" y="24492"/>
                </a:cubicBezTo>
                <a:cubicBezTo>
                  <a:pt x="226705" y="22174"/>
                  <a:pt x="156589" y="35501"/>
                  <a:pt x="141523" y="31445"/>
                </a:cubicBezTo>
                <a:cubicBezTo>
                  <a:pt x="126457" y="27389"/>
                  <a:pt x="155430" y="154"/>
                  <a:pt x="155430" y="154"/>
                </a:cubicBezTo>
                <a:cubicBezTo>
                  <a:pt x="160645" y="-1584"/>
                  <a:pt x="195413" y="11744"/>
                  <a:pt x="172814" y="21015"/>
                </a:cubicBezTo>
                <a:cubicBezTo>
                  <a:pt x="150215" y="30286"/>
                  <a:pt x="-22466" y="59839"/>
                  <a:pt x="2451" y="59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8DD2AA9F-BB91-F344-3B85-A303F5A121BF}"/>
              </a:ext>
            </a:extLst>
          </p:cNvPr>
          <p:cNvSpPr/>
          <p:nvPr/>
        </p:nvSpPr>
        <p:spPr>
          <a:xfrm>
            <a:off x="3535912" y="5722461"/>
            <a:ext cx="536298" cy="104666"/>
          </a:xfrm>
          <a:custGeom>
            <a:avLst/>
            <a:gdLst>
              <a:gd name="connsiteX0" fmla="*/ 0 w 536298"/>
              <a:gd name="connsiteY0" fmla="*/ 104666 h 104666"/>
              <a:gd name="connsiteX1" fmla="*/ 521521 w 536298"/>
              <a:gd name="connsiteY1" fmla="*/ 3839 h 104666"/>
              <a:gd name="connsiteX2" fmla="*/ 375495 w 536298"/>
              <a:gd name="connsiteY2" fmla="*/ 24699 h 104666"/>
              <a:gd name="connsiteX3" fmla="*/ 187747 w 536298"/>
              <a:gd name="connsiteY3" fmla="*/ 59468 h 104666"/>
              <a:gd name="connsiteX4" fmla="*/ 271191 w 536298"/>
              <a:gd name="connsiteY4" fmla="*/ 38607 h 104666"/>
              <a:gd name="connsiteX5" fmla="*/ 0 w 536298"/>
              <a:gd name="connsiteY5" fmla="*/ 104666 h 10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298" h="104666">
                <a:moveTo>
                  <a:pt x="0" y="104666"/>
                </a:moveTo>
                <a:lnTo>
                  <a:pt x="521521" y="3839"/>
                </a:lnTo>
                <a:cubicBezTo>
                  <a:pt x="584103" y="-9489"/>
                  <a:pt x="431124" y="15427"/>
                  <a:pt x="375495" y="24699"/>
                </a:cubicBezTo>
                <a:cubicBezTo>
                  <a:pt x="319866" y="33971"/>
                  <a:pt x="205131" y="57150"/>
                  <a:pt x="187747" y="59468"/>
                </a:cubicBezTo>
                <a:cubicBezTo>
                  <a:pt x="170363" y="61786"/>
                  <a:pt x="271191" y="38607"/>
                  <a:pt x="271191" y="38607"/>
                </a:cubicBezTo>
                <a:lnTo>
                  <a:pt x="0" y="10466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9A45B9F4-0D96-A9D2-BCCA-8BB58863C55F}"/>
              </a:ext>
            </a:extLst>
          </p:cNvPr>
          <p:cNvSpPr/>
          <p:nvPr/>
        </p:nvSpPr>
        <p:spPr>
          <a:xfrm>
            <a:off x="3908141" y="5968938"/>
            <a:ext cx="466002" cy="171712"/>
          </a:xfrm>
          <a:custGeom>
            <a:avLst/>
            <a:gdLst>
              <a:gd name="connsiteX0" fmla="*/ 3459 w 466002"/>
              <a:gd name="connsiteY0" fmla="*/ 62 h 171712"/>
              <a:gd name="connsiteX1" fmla="*/ 451134 w 466002"/>
              <a:gd name="connsiteY1" fmla="*/ 44512 h 171712"/>
              <a:gd name="connsiteX2" fmla="*/ 355884 w 466002"/>
              <a:gd name="connsiteY2" fmla="*/ 47687 h 171712"/>
              <a:gd name="connsiteX3" fmla="*/ 324134 w 466002"/>
              <a:gd name="connsiteY3" fmla="*/ 82612 h 171712"/>
              <a:gd name="connsiteX4" fmla="*/ 387634 w 466002"/>
              <a:gd name="connsiteY4" fmla="*/ 171512 h 171712"/>
              <a:gd name="connsiteX5" fmla="*/ 336834 w 466002"/>
              <a:gd name="connsiteY5" fmla="*/ 104837 h 171712"/>
              <a:gd name="connsiteX6" fmla="*/ 320959 w 466002"/>
              <a:gd name="connsiteY6" fmla="*/ 41337 h 171712"/>
              <a:gd name="connsiteX7" fmla="*/ 244759 w 466002"/>
              <a:gd name="connsiteY7" fmla="*/ 47687 h 171712"/>
              <a:gd name="connsiteX8" fmla="*/ 162209 w 466002"/>
              <a:gd name="connsiteY8" fmla="*/ 120712 h 171712"/>
              <a:gd name="connsiteX9" fmla="*/ 228884 w 466002"/>
              <a:gd name="connsiteY9" fmla="*/ 50862 h 171712"/>
              <a:gd name="connsiteX10" fmla="*/ 241584 w 466002"/>
              <a:gd name="connsiteY10" fmla="*/ 34987 h 171712"/>
              <a:gd name="connsiteX11" fmla="*/ 3459 w 466002"/>
              <a:gd name="connsiteY11" fmla="*/ 62 h 171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6002" h="171712">
                <a:moveTo>
                  <a:pt x="3459" y="62"/>
                </a:moveTo>
                <a:cubicBezTo>
                  <a:pt x="38384" y="1650"/>
                  <a:pt x="392397" y="36575"/>
                  <a:pt x="451134" y="44512"/>
                </a:cubicBezTo>
                <a:cubicBezTo>
                  <a:pt x="509872" y="52450"/>
                  <a:pt x="377051" y="41337"/>
                  <a:pt x="355884" y="47687"/>
                </a:cubicBezTo>
                <a:cubicBezTo>
                  <a:pt x="334717" y="54037"/>
                  <a:pt x="318842" y="61975"/>
                  <a:pt x="324134" y="82612"/>
                </a:cubicBezTo>
                <a:cubicBezTo>
                  <a:pt x="329426" y="103249"/>
                  <a:pt x="385517" y="167808"/>
                  <a:pt x="387634" y="171512"/>
                </a:cubicBezTo>
                <a:cubicBezTo>
                  <a:pt x="389751" y="175216"/>
                  <a:pt x="347946" y="126533"/>
                  <a:pt x="336834" y="104837"/>
                </a:cubicBezTo>
                <a:cubicBezTo>
                  <a:pt x="325722" y="83141"/>
                  <a:pt x="336305" y="50862"/>
                  <a:pt x="320959" y="41337"/>
                </a:cubicBezTo>
                <a:cubicBezTo>
                  <a:pt x="305613" y="31812"/>
                  <a:pt x="271217" y="34458"/>
                  <a:pt x="244759" y="47687"/>
                </a:cubicBezTo>
                <a:cubicBezTo>
                  <a:pt x="218301" y="60916"/>
                  <a:pt x="164855" y="120183"/>
                  <a:pt x="162209" y="120712"/>
                </a:cubicBezTo>
                <a:cubicBezTo>
                  <a:pt x="159563" y="121241"/>
                  <a:pt x="215655" y="65150"/>
                  <a:pt x="228884" y="50862"/>
                </a:cubicBezTo>
                <a:cubicBezTo>
                  <a:pt x="242113" y="36575"/>
                  <a:pt x="274392" y="42395"/>
                  <a:pt x="241584" y="34987"/>
                </a:cubicBezTo>
                <a:cubicBezTo>
                  <a:pt x="208776" y="27579"/>
                  <a:pt x="-31466" y="-1526"/>
                  <a:pt x="3459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984D5471-FC2B-D2F6-9534-F8E5ABE3B31E}"/>
              </a:ext>
            </a:extLst>
          </p:cNvPr>
          <p:cNvSpPr/>
          <p:nvPr/>
        </p:nvSpPr>
        <p:spPr>
          <a:xfrm>
            <a:off x="3659675" y="5860554"/>
            <a:ext cx="335624" cy="340382"/>
          </a:xfrm>
          <a:custGeom>
            <a:avLst/>
            <a:gdLst>
              <a:gd name="connsiteX0" fmla="*/ 1100 w 335624"/>
              <a:gd name="connsiteY0" fmla="*/ 496 h 340382"/>
              <a:gd name="connsiteX1" fmla="*/ 261450 w 335624"/>
              <a:gd name="connsiteY1" fmla="*/ 143371 h 340382"/>
              <a:gd name="connsiteX2" fmla="*/ 236050 w 335624"/>
              <a:gd name="connsiteY2" fmla="*/ 156071 h 340382"/>
              <a:gd name="connsiteX3" fmla="*/ 334475 w 335624"/>
              <a:gd name="connsiteY3" fmla="*/ 337046 h 340382"/>
              <a:gd name="connsiteX4" fmla="*/ 290025 w 335624"/>
              <a:gd name="connsiteY4" fmla="*/ 267196 h 340382"/>
              <a:gd name="connsiteX5" fmla="*/ 293200 w 335624"/>
              <a:gd name="connsiteY5" fmla="*/ 187821 h 340382"/>
              <a:gd name="connsiteX6" fmla="*/ 264625 w 335624"/>
              <a:gd name="connsiteY6" fmla="*/ 238621 h 340382"/>
              <a:gd name="connsiteX7" fmla="*/ 236050 w 335624"/>
              <a:gd name="connsiteY7" fmla="*/ 165596 h 340382"/>
              <a:gd name="connsiteX8" fmla="*/ 182075 w 335624"/>
              <a:gd name="connsiteY8" fmla="*/ 190996 h 340382"/>
              <a:gd name="connsiteX9" fmla="*/ 229700 w 335624"/>
              <a:gd name="connsiteY9" fmla="*/ 159246 h 340382"/>
              <a:gd name="connsiteX10" fmla="*/ 166200 w 335624"/>
              <a:gd name="connsiteY10" fmla="*/ 98921 h 340382"/>
              <a:gd name="connsiteX11" fmla="*/ 147150 w 335624"/>
              <a:gd name="connsiteY11" fmla="*/ 10021 h 340382"/>
              <a:gd name="connsiteX12" fmla="*/ 166200 w 335624"/>
              <a:gd name="connsiteY12" fmla="*/ 92571 h 340382"/>
              <a:gd name="connsiteX13" fmla="*/ 1100 w 335624"/>
              <a:gd name="connsiteY13" fmla="*/ 496 h 34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5624" h="340382">
                <a:moveTo>
                  <a:pt x="1100" y="496"/>
                </a:moveTo>
                <a:cubicBezTo>
                  <a:pt x="16975" y="8963"/>
                  <a:pt x="222292" y="117442"/>
                  <a:pt x="261450" y="143371"/>
                </a:cubicBezTo>
                <a:cubicBezTo>
                  <a:pt x="300608" y="169300"/>
                  <a:pt x="223879" y="123792"/>
                  <a:pt x="236050" y="156071"/>
                </a:cubicBezTo>
                <a:cubicBezTo>
                  <a:pt x="248221" y="188350"/>
                  <a:pt x="325479" y="318525"/>
                  <a:pt x="334475" y="337046"/>
                </a:cubicBezTo>
                <a:cubicBezTo>
                  <a:pt x="343471" y="355567"/>
                  <a:pt x="296904" y="292067"/>
                  <a:pt x="290025" y="267196"/>
                </a:cubicBezTo>
                <a:cubicBezTo>
                  <a:pt x="283146" y="242325"/>
                  <a:pt x="297433" y="192583"/>
                  <a:pt x="293200" y="187821"/>
                </a:cubicBezTo>
                <a:cubicBezTo>
                  <a:pt x="288967" y="183059"/>
                  <a:pt x="274150" y="242325"/>
                  <a:pt x="264625" y="238621"/>
                </a:cubicBezTo>
                <a:cubicBezTo>
                  <a:pt x="255100" y="234917"/>
                  <a:pt x="249808" y="173534"/>
                  <a:pt x="236050" y="165596"/>
                </a:cubicBezTo>
                <a:cubicBezTo>
                  <a:pt x="222292" y="157659"/>
                  <a:pt x="183133" y="192054"/>
                  <a:pt x="182075" y="190996"/>
                </a:cubicBezTo>
                <a:cubicBezTo>
                  <a:pt x="181017" y="189938"/>
                  <a:pt x="232346" y="174592"/>
                  <a:pt x="229700" y="159246"/>
                </a:cubicBezTo>
                <a:cubicBezTo>
                  <a:pt x="227054" y="143900"/>
                  <a:pt x="179958" y="123792"/>
                  <a:pt x="166200" y="98921"/>
                </a:cubicBezTo>
                <a:cubicBezTo>
                  <a:pt x="152442" y="74050"/>
                  <a:pt x="147150" y="11079"/>
                  <a:pt x="147150" y="10021"/>
                </a:cubicBezTo>
                <a:cubicBezTo>
                  <a:pt x="147150" y="8963"/>
                  <a:pt x="186308" y="90454"/>
                  <a:pt x="166200" y="92571"/>
                </a:cubicBezTo>
                <a:cubicBezTo>
                  <a:pt x="146092" y="94688"/>
                  <a:pt x="-14775" y="-7971"/>
                  <a:pt x="1100" y="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71A78199-AB7A-5417-F532-4911DEE5158A}"/>
              </a:ext>
            </a:extLst>
          </p:cNvPr>
          <p:cNvSpPr/>
          <p:nvPr/>
        </p:nvSpPr>
        <p:spPr>
          <a:xfrm>
            <a:off x="3971621" y="6003917"/>
            <a:ext cx="264303" cy="161933"/>
          </a:xfrm>
          <a:custGeom>
            <a:avLst/>
            <a:gdLst>
              <a:gd name="connsiteX0" fmla="*/ 117779 w 264303"/>
              <a:gd name="connsiteY0" fmla="*/ 8 h 161933"/>
              <a:gd name="connsiteX1" fmla="*/ 70154 w 264303"/>
              <a:gd name="connsiteY1" fmla="*/ 123833 h 161933"/>
              <a:gd name="connsiteX2" fmla="*/ 98729 w 264303"/>
              <a:gd name="connsiteY2" fmla="*/ 152408 h 161933"/>
              <a:gd name="connsiteX3" fmla="*/ 60629 w 264303"/>
              <a:gd name="connsiteY3" fmla="*/ 152408 h 161933"/>
              <a:gd name="connsiteX4" fmla="*/ 263829 w 264303"/>
              <a:gd name="connsiteY4" fmla="*/ 161933 h 161933"/>
              <a:gd name="connsiteX5" fmla="*/ 120954 w 264303"/>
              <a:gd name="connsiteY5" fmla="*/ 152408 h 161933"/>
              <a:gd name="connsiteX6" fmla="*/ 304 w 264303"/>
              <a:gd name="connsiteY6" fmla="*/ 142883 h 161933"/>
              <a:gd name="connsiteX7" fmla="*/ 86029 w 264303"/>
              <a:gd name="connsiteY7" fmla="*/ 139708 h 161933"/>
              <a:gd name="connsiteX8" fmla="*/ 73329 w 264303"/>
              <a:gd name="connsiteY8" fmla="*/ 117483 h 161933"/>
              <a:gd name="connsiteX9" fmla="*/ 117779 w 264303"/>
              <a:gd name="connsiteY9" fmla="*/ 8 h 16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4303" h="161933">
                <a:moveTo>
                  <a:pt x="117779" y="8"/>
                </a:moveTo>
                <a:cubicBezTo>
                  <a:pt x="117250" y="1066"/>
                  <a:pt x="73329" y="98433"/>
                  <a:pt x="70154" y="123833"/>
                </a:cubicBezTo>
                <a:cubicBezTo>
                  <a:pt x="66979" y="149233"/>
                  <a:pt x="100316" y="147646"/>
                  <a:pt x="98729" y="152408"/>
                </a:cubicBezTo>
                <a:cubicBezTo>
                  <a:pt x="97142" y="157170"/>
                  <a:pt x="33112" y="150821"/>
                  <a:pt x="60629" y="152408"/>
                </a:cubicBezTo>
                <a:cubicBezTo>
                  <a:pt x="88146" y="153995"/>
                  <a:pt x="253775" y="161933"/>
                  <a:pt x="263829" y="161933"/>
                </a:cubicBezTo>
                <a:cubicBezTo>
                  <a:pt x="273883" y="161933"/>
                  <a:pt x="120954" y="152408"/>
                  <a:pt x="120954" y="152408"/>
                </a:cubicBezTo>
                <a:cubicBezTo>
                  <a:pt x="77033" y="149233"/>
                  <a:pt x="6125" y="145000"/>
                  <a:pt x="304" y="142883"/>
                </a:cubicBezTo>
                <a:cubicBezTo>
                  <a:pt x="-5517" y="140766"/>
                  <a:pt x="73858" y="143941"/>
                  <a:pt x="86029" y="139708"/>
                </a:cubicBezTo>
                <a:cubicBezTo>
                  <a:pt x="98200" y="135475"/>
                  <a:pt x="69625" y="133358"/>
                  <a:pt x="73329" y="117483"/>
                </a:cubicBezTo>
                <a:cubicBezTo>
                  <a:pt x="77033" y="101608"/>
                  <a:pt x="118308" y="-1050"/>
                  <a:pt x="117779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7B931A17-60E0-6DC4-DD5A-A570146726DD}"/>
              </a:ext>
            </a:extLst>
          </p:cNvPr>
          <p:cNvSpPr/>
          <p:nvPr/>
        </p:nvSpPr>
        <p:spPr>
          <a:xfrm>
            <a:off x="4320834" y="5896564"/>
            <a:ext cx="194254" cy="131745"/>
          </a:xfrm>
          <a:custGeom>
            <a:avLst/>
            <a:gdLst>
              <a:gd name="connsiteX0" fmla="*/ 3516 w 194254"/>
              <a:gd name="connsiteY0" fmla="*/ 129586 h 131745"/>
              <a:gd name="connsiteX1" fmla="*/ 184491 w 194254"/>
              <a:gd name="connsiteY1" fmla="*/ 5761 h 131745"/>
              <a:gd name="connsiteX2" fmla="*/ 165441 w 194254"/>
              <a:gd name="connsiteY2" fmla="*/ 27986 h 131745"/>
              <a:gd name="connsiteX3" fmla="*/ 127341 w 194254"/>
              <a:gd name="connsiteY3" fmla="*/ 94661 h 131745"/>
              <a:gd name="connsiteX4" fmla="*/ 168616 w 194254"/>
              <a:gd name="connsiteY4" fmla="*/ 8936 h 131745"/>
              <a:gd name="connsiteX5" fmla="*/ 73366 w 194254"/>
              <a:gd name="connsiteY5" fmla="*/ 78786 h 131745"/>
              <a:gd name="connsiteX6" fmla="*/ 3516 w 194254"/>
              <a:gd name="connsiteY6" fmla="*/ 129586 h 13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254" h="131745">
                <a:moveTo>
                  <a:pt x="3516" y="129586"/>
                </a:moveTo>
                <a:cubicBezTo>
                  <a:pt x="22037" y="117415"/>
                  <a:pt x="184491" y="5761"/>
                  <a:pt x="184491" y="5761"/>
                </a:cubicBezTo>
                <a:cubicBezTo>
                  <a:pt x="211479" y="-11172"/>
                  <a:pt x="174966" y="13169"/>
                  <a:pt x="165441" y="27986"/>
                </a:cubicBezTo>
                <a:cubicBezTo>
                  <a:pt x="155916" y="42803"/>
                  <a:pt x="126812" y="97836"/>
                  <a:pt x="127341" y="94661"/>
                </a:cubicBezTo>
                <a:cubicBezTo>
                  <a:pt x="127870" y="91486"/>
                  <a:pt x="177612" y="11582"/>
                  <a:pt x="168616" y="8936"/>
                </a:cubicBezTo>
                <a:cubicBezTo>
                  <a:pt x="159620" y="6290"/>
                  <a:pt x="102470" y="58148"/>
                  <a:pt x="73366" y="78786"/>
                </a:cubicBezTo>
                <a:cubicBezTo>
                  <a:pt x="44262" y="99423"/>
                  <a:pt x="-15005" y="141757"/>
                  <a:pt x="3516" y="129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4C57BE81-2E5C-06E9-DAC8-2B53ACF9BACC}"/>
              </a:ext>
            </a:extLst>
          </p:cNvPr>
          <p:cNvSpPr/>
          <p:nvPr/>
        </p:nvSpPr>
        <p:spPr>
          <a:xfrm>
            <a:off x="3644392" y="5857652"/>
            <a:ext cx="181638" cy="216228"/>
          </a:xfrm>
          <a:custGeom>
            <a:avLst/>
            <a:gdLst>
              <a:gd name="connsiteX0" fmla="*/ 54483 w 181638"/>
              <a:gd name="connsiteY0" fmla="*/ 223 h 216228"/>
              <a:gd name="connsiteX1" fmla="*/ 19558 w 181638"/>
              <a:gd name="connsiteY1" fmla="*/ 57373 h 216228"/>
              <a:gd name="connsiteX2" fmla="*/ 44958 w 181638"/>
              <a:gd name="connsiteY2" fmla="*/ 104998 h 216228"/>
              <a:gd name="connsiteX3" fmla="*/ 13208 w 181638"/>
              <a:gd name="connsiteY3" fmla="*/ 89123 h 216228"/>
              <a:gd name="connsiteX4" fmla="*/ 140208 w 181638"/>
              <a:gd name="connsiteY4" fmla="*/ 212948 h 216228"/>
              <a:gd name="connsiteX5" fmla="*/ 181483 w 181638"/>
              <a:gd name="connsiteY5" fmla="*/ 111348 h 216228"/>
              <a:gd name="connsiteX6" fmla="*/ 149733 w 181638"/>
              <a:gd name="connsiteY6" fmla="*/ 216123 h 216228"/>
              <a:gd name="connsiteX7" fmla="*/ 44958 w 181638"/>
              <a:gd name="connsiteY7" fmla="*/ 130398 h 216228"/>
              <a:gd name="connsiteX8" fmla="*/ 508 w 181638"/>
              <a:gd name="connsiteY8" fmla="*/ 98648 h 216228"/>
              <a:gd name="connsiteX9" fmla="*/ 22733 w 181638"/>
              <a:gd name="connsiteY9" fmla="*/ 79598 h 216228"/>
              <a:gd name="connsiteX10" fmla="*/ 54483 w 181638"/>
              <a:gd name="connsiteY10" fmla="*/ 223 h 21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638" h="216228">
                <a:moveTo>
                  <a:pt x="54483" y="223"/>
                </a:moveTo>
                <a:cubicBezTo>
                  <a:pt x="53954" y="-3481"/>
                  <a:pt x="21145" y="39911"/>
                  <a:pt x="19558" y="57373"/>
                </a:cubicBezTo>
                <a:cubicBezTo>
                  <a:pt x="17971" y="74835"/>
                  <a:pt x="46016" y="99707"/>
                  <a:pt x="44958" y="104998"/>
                </a:cubicBezTo>
                <a:cubicBezTo>
                  <a:pt x="43900" y="110289"/>
                  <a:pt x="-2667" y="71131"/>
                  <a:pt x="13208" y="89123"/>
                </a:cubicBezTo>
                <a:cubicBezTo>
                  <a:pt x="29083" y="107115"/>
                  <a:pt x="112162" y="209244"/>
                  <a:pt x="140208" y="212948"/>
                </a:cubicBezTo>
                <a:cubicBezTo>
                  <a:pt x="168254" y="216652"/>
                  <a:pt x="179896" y="110819"/>
                  <a:pt x="181483" y="111348"/>
                </a:cubicBezTo>
                <a:cubicBezTo>
                  <a:pt x="183070" y="111877"/>
                  <a:pt x="172487" y="212948"/>
                  <a:pt x="149733" y="216123"/>
                </a:cubicBezTo>
                <a:cubicBezTo>
                  <a:pt x="126979" y="219298"/>
                  <a:pt x="69829" y="149977"/>
                  <a:pt x="44958" y="130398"/>
                </a:cubicBezTo>
                <a:cubicBezTo>
                  <a:pt x="20087" y="110819"/>
                  <a:pt x="4212" y="107115"/>
                  <a:pt x="508" y="98648"/>
                </a:cubicBezTo>
                <a:cubicBezTo>
                  <a:pt x="-3196" y="90181"/>
                  <a:pt x="14266" y="91769"/>
                  <a:pt x="22733" y="79598"/>
                </a:cubicBezTo>
                <a:cubicBezTo>
                  <a:pt x="31200" y="67427"/>
                  <a:pt x="55012" y="3927"/>
                  <a:pt x="54483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CB12191A-139C-8073-29F3-274E8F3A88FD}"/>
              </a:ext>
            </a:extLst>
          </p:cNvPr>
          <p:cNvSpPr/>
          <p:nvPr/>
        </p:nvSpPr>
        <p:spPr>
          <a:xfrm>
            <a:off x="4146276" y="5949210"/>
            <a:ext cx="316581" cy="318273"/>
          </a:xfrm>
          <a:custGeom>
            <a:avLst/>
            <a:gdLst>
              <a:gd name="connsiteX0" fmla="*/ 274 w 316581"/>
              <a:gd name="connsiteY0" fmla="*/ 318240 h 318273"/>
              <a:gd name="connsiteX1" fmla="*/ 235224 w 316581"/>
              <a:gd name="connsiteY1" fmla="*/ 111865 h 318273"/>
              <a:gd name="connsiteX2" fmla="*/ 209824 w 316581"/>
              <a:gd name="connsiteY2" fmla="*/ 118215 h 318273"/>
              <a:gd name="connsiteX3" fmla="*/ 266974 w 316581"/>
              <a:gd name="connsiteY3" fmla="*/ 80115 h 318273"/>
              <a:gd name="connsiteX4" fmla="*/ 314599 w 316581"/>
              <a:gd name="connsiteY4" fmla="*/ 740 h 318273"/>
              <a:gd name="connsiteX5" fmla="*/ 292374 w 316581"/>
              <a:gd name="connsiteY5" fmla="*/ 48365 h 318273"/>
              <a:gd name="connsiteX6" fmla="*/ 159024 w 316581"/>
              <a:gd name="connsiteY6" fmla="*/ 175365 h 318273"/>
              <a:gd name="connsiteX7" fmla="*/ 193949 w 316581"/>
              <a:gd name="connsiteY7" fmla="*/ 95990 h 318273"/>
              <a:gd name="connsiteX8" fmla="*/ 184424 w 316581"/>
              <a:gd name="connsiteY8" fmla="*/ 92815 h 318273"/>
              <a:gd name="connsiteX9" fmla="*/ 187599 w 316581"/>
              <a:gd name="connsiteY9" fmla="*/ 127740 h 318273"/>
              <a:gd name="connsiteX10" fmla="*/ 274 w 316581"/>
              <a:gd name="connsiteY10" fmla="*/ 318240 h 31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6581" h="318273">
                <a:moveTo>
                  <a:pt x="274" y="318240"/>
                </a:moveTo>
                <a:cubicBezTo>
                  <a:pt x="8211" y="315594"/>
                  <a:pt x="200299" y="145202"/>
                  <a:pt x="235224" y="111865"/>
                </a:cubicBezTo>
                <a:cubicBezTo>
                  <a:pt x="270149" y="78527"/>
                  <a:pt x="204532" y="123507"/>
                  <a:pt x="209824" y="118215"/>
                </a:cubicBezTo>
                <a:cubicBezTo>
                  <a:pt x="215116" y="112923"/>
                  <a:pt x="249512" y="99694"/>
                  <a:pt x="266974" y="80115"/>
                </a:cubicBezTo>
                <a:cubicBezTo>
                  <a:pt x="284436" y="60536"/>
                  <a:pt x="310366" y="6032"/>
                  <a:pt x="314599" y="740"/>
                </a:cubicBezTo>
                <a:cubicBezTo>
                  <a:pt x="318832" y="-4552"/>
                  <a:pt x="318303" y="19261"/>
                  <a:pt x="292374" y="48365"/>
                </a:cubicBezTo>
                <a:cubicBezTo>
                  <a:pt x="266445" y="77469"/>
                  <a:pt x="175428" y="167427"/>
                  <a:pt x="159024" y="175365"/>
                </a:cubicBezTo>
                <a:cubicBezTo>
                  <a:pt x="142620" y="183302"/>
                  <a:pt x="189716" y="109748"/>
                  <a:pt x="193949" y="95990"/>
                </a:cubicBezTo>
                <a:cubicBezTo>
                  <a:pt x="198182" y="82232"/>
                  <a:pt x="185482" y="87524"/>
                  <a:pt x="184424" y="92815"/>
                </a:cubicBezTo>
                <a:cubicBezTo>
                  <a:pt x="183366" y="98106"/>
                  <a:pt x="216174" y="90698"/>
                  <a:pt x="187599" y="127740"/>
                </a:cubicBezTo>
                <a:cubicBezTo>
                  <a:pt x="159024" y="164782"/>
                  <a:pt x="-7663" y="320886"/>
                  <a:pt x="274" y="318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228F48E2-427B-757C-ED84-C5A0913DA2AB}"/>
              </a:ext>
            </a:extLst>
          </p:cNvPr>
          <p:cNvSpPr/>
          <p:nvPr/>
        </p:nvSpPr>
        <p:spPr>
          <a:xfrm>
            <a:off x="4202484" y="5924118"/>
            <a:ext cx="430215" cy="343755"/>
          </a:xfrm>
          <a:custGeom>
            <a:avLst/>
            <a:gdLst>
              <a:gd name="connsiteX0" fmla="*/ 429841 w 430215"/>
              <a:gd name="connsiteY0" fmla="*/ 432 h 343755"/>
              <a:gd name="connsiteX1" fmla="*/ 306016 w 430215"/>
              <a:gd name="connsiteY1" fmla="*/ 73457 h 343755"/>
              <a:gd name="connsiteX2" fmla="*/ 328241 w 430215"/>
              <a:gd name="connsiteY2" fmla="*/ 79807 h 343755"/>
              <a:gd name="connsiteX3" fmla="*/ 198066 w 430215"/>
              <a:gd name="connsiteY3" fmla="*/ 168707 h 343755"/>
              <a:gd name="connsiteX4" fmla="*/ 220291 w 430215"/>
              <a:gd name="connsiteY4" fmla="*/ 171882 h 343755"/>
              <a:gd name="connsiteX5" fmla="*/ 125041 w 430215"/>
              <a:gd name="connsiteY5" fmla="*/ 257607 h 343755"/>
              <a:gd name="connsiteX6" fmla="*/ 159966 w 430215"/>
              <a:gd name="connsiteY6" fmla="*/ 216332 h 343755"/>
              <a:gd name="connsiteX7" fmla="*/ 1216 w 430215"/>
              <a:gd name="connsiteY7" fmla="*/ 343332 h 343755"/>
              <a:gd name="connsiteX8" fmla="*/ 258391 w 430215"/>
              <a:gd name="connsiteY8" fmla="*/ 165532 h 343755"/>
              <a:gd name="connsiteX9" fmla="*/ 328241 w 430215"/>
              <a:gd name="connsiteY9" fmla="*/ 130607 h 343755"/>
              <a:gd name="connsiteX10" fmla="*/ 191716 w 430215"/>
              <a:gd name="connsiteY10" fmla="*/ 206807 h 343755"/>
              <a:gd name="connsiteX11" fmla="*/ 245691 w 430215"/>
              <a:gd name="connsiteY11" fmla="*/ 140132 h 343755"/>
              <a:gd name="connsiteX12" fmla="*/ 331416 w 430215"/>
              <a:gd name="connsiteY12" fmla="*/ 76632 h 343755"/>
              <a:gd name="connsiteX13" fmla="*/ 325066 w 430215"/>
              <a:gd name="connsiteY13" fmla="*/ 22657 h 343755"/>
              <a:gd name="connsiteX14" fmla="*/ 344116 w 430215"/>
              <a:gd name="connsiteY14" fmla="*/ 41707 h 343755"/>
              <a:gd name="connsiteX15" fmla="*/ 429841 w 430215"/>
              <a:gd name="connsiteY15" fmla="*/ 432 h 343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0215" h="343755">
                <a:moveTo>
                  <a:pt x="429841" y="432"/>
                </a:moveTo>
                <a:cubicBezTo>
                  <a:pt x="423491" y="5724"/>
                  <a:pt x="322949" y="60228"/>
                  <a:pt x="306016" y="73457"/>
                </a:cubicBezTo>
                <a:cubicBezTo>
                  <a:pt x="289083" y="86686"/>
                  <a:pt x="346233" y="63932"/>
                  <a:pt x="328241" y="79807"/>
                </a:cubicBezTo>
                <a:cubicBezTo>
                  <a:pt x="310249" y="95682"/>
                  <a:pt x="198066" y="168707"/>
                  <a:pt x="198066" y="168707"/>
                </a:cubicBezTo>
                <a:cubicBezTo>
                  <a:pt x="180074" y="184053"/>
                  <a:pt x="232462" y="157065"/>
                  <a:pt x="220291" y="171882"/>
                </a:cubicBezTo>
                <a:cubicBezTo>
                  <a:pt x="208120" y="186699"/>
                  <a:pt x="135095" y="250199"/>
                  <a:pt x="125041" y="257607"/>
                </a:cubicBezTo>
                <a:cubicBezTo>
                  <a:pt x="114987" y="265015"/>
                  <a:pt x="180603" y="202045"/>
                  <a:pt x="159966" y="216332"/>
                </a:cubicBezTo>
                <a:cubicBezTo>
                  <a:pt x="139329" y="230619"/>
                  <a:pt x="-15188" y="351799"/>
                  <a:pt x="1216" y="343332"/>
                </a:cubicBezTo>
                <a:cubicBezTo>
                  <a:pt x="17620" y="334865"/>
                  <a:pt x="203887" y="200986"/>
                  <a:pt x="258391" y="165532"/>
                </a:cubicBezTo>
                <a:cubicBezTo>
                  <a:pt x="312895" y="130078"/>
                  <a:pt x="339353" y="123728"/>
                  <a:pt x="328241" y="130607"/>
                </a:cubicBezTo>
                <a:cubicBezTo>
                  <a:pt x="317129" y="137486"/>
                  <a:pt x="205474" y="205220"/>
                  <a:pt x="191716" y="206807"/>
                </a:cubicBezTo>
                <a:cubicBezTo>
                  <a:pt x="177958" y="208394"/>
                  <a:pt x="222408" y="161828"/>
                  <a:pt x="245691" y="140132"/>
                </a:cubicBezTo>
                <a:cubicBezTo>
                  <a:pt x="268974" y="118436"/>
                  <a:pt x="318187" y="96211"/>
                  <a:pt x="331416" y="76632"/>
                </a:cubicBezTo>
                <a:cubicBezTo>
                  <a:pt x="344645" y="57053"/>
                  <a:pt x="322949" y="28478"/>
                  <a:pt x="325066" y="22657"/>
                </a:cubicBezTo>
                <a:cubicBezTo>
                  <a:pt x="327183" y="16836"/>
                  <a:pt x="328241" y="43295"/>
                  <a:pt x="344116" y="41707"/>
                </a:cubicBezTo>
                <a:cubicBezTo>
                  <a:pt x="359991" y="40120"/>
                  <a:pt x="436191" y="-4860"/>
                  <a:pt x="429841" y="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4489BC8F-14F7-F9CE-7EC2-387EE7C5953C}"/>
              </a:ext>
            </a:extLst>
          </p:cNvPr>
          <p:cNvSpPr/>
          <p:nvPr/>
        </p:nvSpPr>
        <p:spPr>
          <a:xfrm>
            <a:off x="3600201" y="5870566"/>
            <a:ext cx="407020" cy="311420"/>
          </a:xfrm>
          <a:custGeom>
            <a:avLst/>
            <a:gdLst>
              <a:gd name="connsiteX0" fmla="*/ 63749 w 407020"/>
              <a:gd name="connsiteY0" fmla="*/ 9 h 311420"/>
              <a:gd name="connsiteX1" fmla="*/ 47874 w 407020"/>
              <a:gd name="connsiteY1" fmla="*/ 98434 h 311420"/>
              <a:gd name="connsiteX2" fmla="*/ 92324 w 407020"/>
              <a:gd name="connsiteY2" fmla="*/ 155584 h 311420"/>
              <a:gd name="connsiteX3" fmla="*/ 66924 w 407020"/>
              <a:gd name="connsiteY3" fmla="*/ 142884 h 311420"/>
              <a:gd name="connsiteX4" fmla="*/ 270124 w 407020"/>
              <a:gd name="connsiteY4" fmla="*/ 273059 h 311420"/>
              <a:gd name="connsiteX5" fmla="*/ 270124 w 407020"/>
              <a:gd name="connsiteY5" fmla="*/ 247659 h 311420"/>
              <a:gd name="connsiteX6" fmla="*/ 406649 w 407020"/>
              <a:gd name="connsiteY6" fmla="*/ 311159 h 311420"/>
              <a:gd name="connsiteX7" fmla="*/ 222499 w 407020"/>
              <a:gd name="connsiteY7" fmla="*/ 219084 h 311420"/>
              <a:gd name="connsiteX8" fmla="*/ 146299 w 407020"/>
              <a:gd name="connsiteY8" fmla="*/ 193684 h 311420"/>
              <a:gd name="connsiteX9" fmla="*/ 136774 w 407020"/>
              <a:gd name="connsiteY9" fmla="*/ 73034 h 311420"/>
              <a:gd name="connsiteX10" fmla="*/ 133599 w 407020"/>
              <a:gd name="connsiteY10" fmla="*/ 180984 h 311420"/>
              <a:gd name="connsiteX11" fmla="*/ 54224 w 407020"/>
              <a:gd name="connsiteY11" fmla="*/ 117484 h 311420"/>
              <a:gd name="connsiteX12" fmla="*/ 249 w 407020"/>
              <a:gd name="connsiteY12" fmla="*/ 60334 h 311420"/>
              <a:gd name="connsiteX13" fmla="*/ 35174 w 407020"/>
              <a:gd name="connsiteY13" fmla="*/ 92084 h 311420"/>
              <a:gd name="connsiteX14" fmla="*/ 63749 w 407020"/>
              <a:gd name="connsiteY14" fmla="*/ 9 h 31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7020" h="311420">
                <a:moveTo>
                  <a:pt x="63749" y="9"/>
                </a:moveTo>
                <a:cubicBezTo>
                  <a:pt x="65866" y="1067"/>
                  <a:pt x="43112" y="72505"/>
                  <a:pt x="47874" y="98434"/>
                </a:cubicBezTo>
                <a:cubicBezTo>
                  <a:pt x="52636" y="124363"/>
                  <a:pt x="89149" y="148176"/>
                  <a:pt x="92324" y="155584"/>
                </a:cubicBezTo>
                <a:cubicBezTo>
                  <a:pt x="95499" y="162992"/>
                  <a:pt x="37291" y="123305"/>
                  <a:pt x="66924" y="142884"/>
                </a:cubicBezTo>
                <a:cubicBezTo>
                  <a:pt x="96557" y="162463"/>
                  <a:pt x="236257" y="255597"/>
                  <a:pt x="270124" y="273059"/>
                </a:cubicBezTo>
                <a:cubicBezTo>
                  <a:pt x="303991" y="290522"/>
                  <a:pt x="247370" y="241309"/>
                  <a:pt x="270124" y="247659"/>
                </a:cubicBezTo>
                <a:cubicBezTo>
                  <a:pt x="292878" y="254009"/>
                  <a:pt x="414587" y="315922"/>
                  <a:pt x="406649" y="311159"/>
                </a:cubicBezTo>
                <a:cubicBezTo>
                  <a:pt x="398712" y="306397"/>
                  <a:pt x="265891" y="238663"/>
                  <a:pt x="222499" y="219084"/>
                </a:cubicBezTo>
                <a:cubicBezTo>
                  <a:pt x="179107" y="199505"/>
                  <a:pt x="160586" y="218026"/>
                  <a:pt x="146299" y="193684"/>
                </a:cubicBezTo>
                <a:cubicBezTo>
                  <a:pt x="132012" y="169342"/>
                  <a:pt x="138891" y="75151"/>
                  <a:pt x="136774" y="73034"/>
                </a:cubicBezTo>
                <a:cubicBezTo>
                  <a:pt x="134657" y="70917"/>
                  <a:pt x="147357" y="173576"/>
                  <a:pt x="133599" y="180984"/>
                </a:cubicBezTo>
                <a:cubicBezTo>
                  <a:pt x="119841" y="188392"/>
                  <a:pt x="76449" y="137592"/>
                  <a:pt x="54224" y="117484"/>
                </a:cubicBezTo>
                <a:cubicBezTo>
                  <a:pt x="31999" y="97376"/>
                  <a:pt x="3424" y="64567"/>
                  <a:pt x="249" y="60334"/>
                </a:cubicBezTo>
                <a:cubicBezTo>
                  <a:pt x="-2926" y="56101"/>
                  <a:pt x="25120" y="97905"/>
                  <a:pt x="35174" y="92084"/>
                </a:cubicBezTo>
                <a:cubicBezTo>
                  <a:pt x="45228" y="86263"/>
                  <a:pt x="61632" y="-1049"/>
                  <a:pt x="63749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86E2633A-EA72-D2BF-0ACB-031376D0C1C3}"/>
              </a:ext>
            </a:extLst>
          </p:cNvPr>
          <p:cNvSpPr/>
          <p:nvPr/>
        </p:nvSpPr>
        <p:spPr>
          <a:xfrm>
            <a:off x="4054336" y="5961477"/>
            <a:ext cx="326268" cy="271454"/>
          </a:xfrm>
          <a:custGeom>
            <a:avLst/>
            <a:gdLst>
              <a:gd name="connsiteX0" fmla="*/ 139 w 326268"/>
              <a:gd name="connsiteY0" fmla="*/ 271048 h 271454"/>
              <a:gd name="connsiteX1" fmla="*/ 95389 w 326268"/>
              <a:gd name="connsiteY1" fmla="*/ 169448 h 271454"/>
              <a:gd name="connsiteX2" fmla="*/ 323989 w 326268"/>
              <a:gd name="connsiteY2" fmla="*/ 42448 h 271454"/>
              <a:gd name="connsiteX3" fmla="*/ 209689 w 326268"/>
              <a:gd name="connsiteY3" fmla="*/ 112298 h 271454"/>
              <a:gd name="connsiteX4" fmla="*/ 158889 w 326268"/>
              <a:gd name="connsiteY4" fmla="*/ 109123 h 271454"/>
              <a:gd name="connsiteX5" fmla="*/ 222389 w 326268"/>
              <a:gd name="connsiteY5" fmla="*/ 26573 h 271454"/>
              <a:gd name="connsiteX6" fmla="*/ 254139 w 326268"/>
              <a:gd name="connsiteY6" fmla="*/ 4348 h 271454"/>
              <a:gd name="connsiteX7" fmla="*/ 181114 w 326268"/>
              <a:gd name="connsiteY7" fmla="*/ 102773 h 271454"/>
              <a:gd name="connsiteX8" fmla="*/ 76339 w 326268"/>
              <a:gd name="connsiteY8" fmla="*/ 201198 h 271454"/>
              <a:gd name="connsiteX9" fmla="*/ 139 w 326268"/>
              <a:gd name="connsiteY9" fmla="*/ 271048 h 27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6268" h="271454">
                <a:moveTo>
                  <a:pt x="139" y="271048"/>
                </a:moveTo>
                <a:cubicBezTo>
                  <a:pt x="3314" y="265756"/>
                  <a:pt x="41414" y="207548"/>
                  <a:pt x="95389" y="169448"/>
                </a:cubicBezTo>
                <a:cubicBezTo>
                  <a:pt x="149364" y="131348"/>
                  <a:pt x="304939" y="51973"/>
                  <a:pt x="323989" y="42448"/>
                </a:cubicBezTo>
                <a:cubicBezTo>
                  <a:pt x="343039" y="32923"/>
                  <a:pt x="237206" y="101186"/>
                  <a:pt x="209689" y="112298"/>
                </a:cubicBezTo>
                <a:cubicBezTo>
                  <a:pt x="182172" y="123410"/>
                  <a:pt x="156772" y="123410"/>
                  <a:pt x="158889" y="109123"/>
                </a:cubicBezTo>
                <a:cubicBezTo>
                  <a:pt x="161006" y="94835"/>
                  <a:pt x="206514" y="44035"/>
                  <a:pt x="222389" y="26573"/>
                </a:cubicBezTo>
                <a:cubicBezTo>
                  <a:pt x="238264" y="9111"/>
                  <a:pt x="261018" y="-8352"/>
                  <a:pt x="254139" y="4348"/>
                </a:cubicBezTo>
                <a:cubicBezTo>
                  <a:pt x="247260" y="17048"/>
                  <a:pt x="210747" y="69965"/>
                  <a:pt x="181114" y="102773"/>
                </a:cubicBezTo>
                <a:cubicBezTo>
                  <a:pt x="151481" y="135581"/>
                  <a:pt x="103856" y="173681"/>
                  <a:pt x="76339" y="201198"/>
                </a:cubicBezTo>
                <a:cubicBezTo>
                  <a:pt x="48822" y="228715"/>
                  <a:pt x="-3036" y="276340"/>
                  <a:pt x="139" y="271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4F0779FB-3DBB-0FA1-B5F4-E81A1EA3EE3A}"/>
              </a:ext>
            </a:extLst>
          </p:cNvPr>
          <p:cNvSpPr/>
          <p:nvPr/>
        </p:nvSpPr>
        <p:spPr>
          <a:xfrm>
            <a:off x="3476625" y="5848094"/>
            <a:ext cx="269884" cy="206642"/>
          </a:xfrm>
          <a:custGeom>
            <a:avLst/>
            <a:gdLst>
              <a:gd name="connsiteX0" fmla="*/ 184150 w 269884"/>
              <a:gd name="connsiteY0" fmla="*/ 256 h 206642"/>
              <a:gd name="connsiteX1" fmla="*/ 127000 w 269884"/>
              <a:gd name="connsiteY1" fmla="*/ 63756 h 206642"/>
              <a:gd name="connsiteX2" fmla="*/ 149225 w 269884"/>
              <a:gd name="connsiteY2" fmla="*/ 111381 h 206642"/>
              <a:gd name="connsiteX3" fmla="*/ 146050 w 269884"/>
              <a:gd name="connsiteY3" fmla="*/ 98681 h 206642"/>
              <a:gd name="connsiteX4" fmla="*/ 269875 w 269884"/>
              <a:gd name="connsiteY4" fmla="*/ 206631 h 206642"/>
              <a:gd name="connsiteX5" fmla="*/ 152400 w 269884"/>
              <a:gd name="connsiteY5" fmla="*/ 105031 h 206642"/>
              <a:gd name="connsiteX6" fmla="*/ 111125 w 269884"/>
              <a:gd name="connsiteY6" fmla="*/ 41531 h 206642"/>
              <a:gd name="connsiteX7" fmla="*/ 0 w 269884"/>
              <a:gd name="connsiteY7" fmla="*/ 256 h 206642"/>
              <a:gd name="connsiteX8" fmla="*/ 111125 w 269884"/>
              <a:gd name="connsiteY8" fmla="*/ 60581 h 206642"/>
              <a:gd name="connsiteX9" fmla="*/ 184150 w 269884"/>
              <a:gd name="connsiteY9" fmla="*/ 256 h 206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884" h="206642">
                <a:moveTo>
                  <a:pt x="184150" y="256"/>
                </a:moveTo>
                <a:cubicBezTo>
                  <a:pt x="186796" y="785"/>
                  <a:pt x="132821" y="45235"/>
                  <a:pt x="127000" y="63756"/>
                </a:cubicBezTo>
                <a:cubicBezTo>
                  <a:pt x="121179" y="82277"/>
                  <a:pt x="149225" y="111381"/>
                  <a:pt x="149225" y="111381"/>
                </a:cubicBezTo>
                <a:cubicBezTo>
                  <a:pt x="152400" y="117202"/>
                  <a:pt x="125942" y="82806"/>
                  <a:pt x="146050" y="98681"/>
                </a:cubicBezTo>
                <a:cubicBezTo>
                  <a:pt x="166158" y="114556"/>
                  <a:pt x="268817" y="205573"/>
                  <a:pt x="269875" y="206631"/>
                </a:cubicBezTo>
                <a:cubicBezTo>
                  <a:pt x="270933" y="207689"/>
                  <a:pt x="178858" y="132548"/>
                  <a:pt x="152400" y="105031"/>
                </a:cubicBezTo>
                <a:cubicBezTo>
                  <a:pt x="125942" y="77514"/>
                  <a:pt x="136525" y="58994"/>
                  <a:pt x="111125" y="41531"/>
                </a:cubicBezTo>
                <a:cubicBezTo>
                  <a:pt x="85725" y="24068"/>
                  <a:pt x="0" y="-2919"/>
                  <a:pt x="0" y="256"/>
                </a:cubicBezTo>
                <a:cubicBezTo>
                  <a:pt x="0" y="3431"/>
                  <a:pt x="83608" y="58994"/>
                  <a:pt x="111125" y="60581"/>
                </a:cubicBezTo>
                <a:cubicBezTo>
                  <a:pt x="138642" y="62168"/>
                  <a:pt x="181504" y="-273"/>
                  <a:pt x="184150" y="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157243FA-F68A-030A-2581-BA31F36FC307}"/>
              </a:ext>
            </a:extLst>
          </p:cNvPr>
          <p:cNvSpPr/>
          <p:nvPr/>
        </p:nvSpPr>
        <p:spPr>
          <a:xfrm>
            <a:off x="3590885" y="5685681"/>
            <a:ext cx="1113005" cy="204365"/>
          </a:xfrm>
          <a:custGeom>
            <a:avLst/>
            <a:gdLst>
              <a:gd name="connsiteX0" fmla="*/ 40 w 1113005"/>
              <a:gd name="connsiteY0" fmla="*/ 137269 h 204365"/>
              <a:gd name="connsiteX1" fmla="*/ 393740 w 1113005"/>
              <a:gd name="connsiteY1" fmla="*/ 67419 h 204365"/>
              <a:gd name="connsiteX2" fmla="*/ 390565 w 1113005"/>
              <a:gd name="connsiteY2" fmla="*/ 92819 h 204365"/>
              <a:gd name="connsiteX3" fmla="*/ 533440 w 1113005"/>
              <a:gd name="connsiteY3" fmla="*/ 130919 h 204365"/>
              <a:gd name="connsiteX4" fmla="*/ 482640 w 1113005"/>
              <a:gd name="connsiteY4" fmla="*/ 130919 h 204365"/>
              <a:gd name="connsiteX5" fmla="*/ 828715 w 1113005"/>
              <a:gd name="connsiteY5" fmla="*/ 121394 h 204365"/>
              <a:gd name="connsiteX6" fmla="*/ 711240 w 1113005"/>
              <a:gd name="connsiteY6" fmla="*/ 137269 h 204365"/>
              <a:gd name="connsiteX7" fmla="*/ 895390 w 1113005"/>
              <a:gd name="connsiteY7" fmla="*/ 184894 h 204365"/>
              <a:gd name="connsiteX8" fmla="*/ 812840 w 1113005"/>
              <a:gd name="connsiteY8" fmla="*/ 191244 h 204365"/>
              <a:gd name="connsiteX9" fmla="*/ 1111290 w 1113005"/>
              <a:gd name="connsiteY9" fmla="*/ 203944 h 204365"/>
              <a:gd name="connsiteX10" fmla="*/ 930315 w 1113005"/>
              <a:gd name="connsiteY10" fmla="*/ 197594 h 204365"/>
              <a:gd name="connsiteX11" fmla="*/ 828715 w 1113005"/>
              <a:gd name="connsiteY11" fmla="*/ 162669 h 204365"/>
              <a:gd name="connsiteX12" fmla="*/ 958890 w 1113005"/>
              <a:gd name="connsiteY12" fmla="*/ 143619 h 204365"/>
              <a:gd name="connsiteX13" fmla="*/ 790615 w 1113005"/>
              <a:gd name="connsiteY13" fmla="*/ 159494 h 204365"/>
              <a:gd name="connsiteX14" fmla="*/ 549315 w 1113005"/>
              <a:gd name="connsiteY14" fmla="*/ 118219 h 204365"/>
              <a:gd name="connsiteX15" fmla="*/ 568365 w 1113005"/>
              <a:gd name="connsiteY15" fmla="*/ 86469 h 204365"/>
              <a:gd name="connsiteX16" fmla="*/ 644565 w 1113005"/>
              <a:gd name="connsiteY16" fmla="*/ 744 h 204365"/>
              <a:gd name="connsiteX17" fmla="*/ 492165 w 1113005"/>
              <a:gd name="connsiteY17" fmla="*/ 140444 h 204365"/>
              <a:gd name="connsiteX18" fmla="*/ 482640 w 1113005"/>
              <a:gd name="connsiteY18" fmla="*/ 83294 h 204365"/>
              <a:gd name="connsiteX19" fmla="*/ 523915 w 1113005"/>
              <a:gd name="connsiteY19" fmla="*/ 19794 h 204365"/>
              <a:gd name="connsiteX20" fmla="*/ 463590 w 1113005"/>
              <a:gd name="connsiteY20" fmla="*/ 102344 h 204365"/>
              <a:gd name="connsiteX21" fmla="*/ 419140 w 1113005"/>
              <a:gd name="connsiteY21" fmla="*/ 73769 h 204365"/>
              <a:gd name="connsiteX22" fmla="*/ 40 w 1113005"/>
              <a:gd name="connsiteY22" fmla="*/ 137269 h 20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13005" h="204365">
                <a:moveTo>
                  <a:pt x="40" y="137269"/>
                </a:moveTo>
                <a:cubicBezTo>
                  <a:pt x="-4193" y="136211"/>
                  <a:pt x="328653" y="74827"/>
                  <a:pt x="393740" y="67419"/>
                </a:cubicBezTo>
                <a:cubicBezTo>
                  <a:pt x="458827" y="60011"/>
                  <a:pt x="367282" y="82236"/>
                  <a:pt x="390565" y="92819"/>
                </a:cubicBezTo>
                <a:cubicBezTo>
                  <a:pt x="413848" y="103402"/>
                  <a:pt x="518094" y="124569"/>
                  <a:pt x="533440" y="130919"/>
                </a:cubicBezTo>
                <a:cubicBezTo>
                  <a:pt x="548786" y="137269"/>
                  <a:pt x="482640" y="130919"/>
                  <a:pt x="482640" y="130919"/>
                </a:cubicBezTo>
                <a:lnTo>
                  <a:pt x="828715" y="121394"/>
                </a:lnTo>
                <a:cubicBezTo>
                  <a:pt x="866815" y="122452"/>
                  <a:pt x="700128" y="126686"/>
                  <a:pt x="711240" y="137269"/>
                </a:cubicBezTo>
                <a:cubicBezTo>
                  <a:pt x="722352" y="147852"/>
                  <a:pt x="878457" y="175898"/>
                  <a:pt x="895390" y="184894"/>
                </a:cubicBezTo>
                <a:cubicBezTo>
                  <a:pt x="912323" y="193890"/>
                  <a:pt x="776857" y="188069"/>
                  <a:pt x="812840" y="191244"/>
                </a:cubicBezTo>
                <a:cubicBezTo>
                  <a:pt x="848823" y="194419"/>
                  <a:pt x="1091711" y="202886"/>
                  <a:pt x="1111290" y="203944"/>
                </a:cubicBezTo>
                <a:cubicBezTo>
                  <a:pt x="1130869" y="205002"/>
                  <a:pt x="977411" y="204473"/>
                  <a:pt x="930315" y="197594"/>
                </a:cubicBezTo>
                <a:cubicBezTo>
                  <a:pt x="883219" y="190715"/>
                  <a:pt x="823953" y="171665"/>
                  <a:pt x="828715" y="162669"/>
                </a:cubicBezTo>
                <a:cubicBezTo>
                  <a:pt x="833477" y="153673"/>
                  <a:pt x="965240" y="144148"/>
                  <a:pt x="958890" y="143619"/>
                </a:cubicBezTo>
                <a:cubicBezTo>
                  <a:pt x="952540" y="143090"/>
                  <a:pt x="858877" y="163727"/>
                  <a:pt x="790615" y="159494"/>
                </a:cubicBezTo>
                <a:cubicBezTo>
                  <a:pt x="722353" y="155261"/>
                  <a:pt x="586356" y="130390"/>
                  <a:pt x="549315" y="118219"/>
                </a:cubicBezTo>
                <a:cubicBezTo>
                  <a:pt x="512274" y="106048"/>
                  <a:pt x="552490" y="106048"/>
                  <a:pt x="568365" y="86469"/>
                </a:cubicBezTo>
                <a:cubicBezTo>
                  <a:pt x="584240" y="66890"/>
                  <a:pt x="657265" y="-8252"/>
                  <a:pt x="644565" y="744"/>
                </a:cubicBezTo>
                <a:cubicBezTo>
                  <a:pt x="631865" y="9740"/>
                  <a:pt x="519153" y="126686"/>
                  <a:pt x="492165" y="140444"/>
                </a:cubicBezTo>
                <a:cubicBezTo>
                  <a:pt x="465178" y="154202"/>
                  <a:pt x="477348" y="103402"/>
                  <a:pt x="482640" y="83294"/>
                </a:cubicBezTo>
                <a:cubicBezTo>
                  <a:pt x="487932" y="63186"/>
                  <a:pt x="527090" y="16619"/>
                  <a:pt x="523915" y="19794"/>
                </a:cubicBezTo>
                <a:cubicBezTo>
                  <a:pt x="520740" y="22969"/>
                  <a:pt x="481053" y="93348"/>
                  <a:pt x="463590" y="102344"/>
                </a:cubicBezTo>
                <a:cubicBezTo>
                  <a:pt x="446128" y="111340"/>
                  <a:pt x="495869" y="66361"/>
                  <a:pt x="419140" y="73769"/>
                </a:cubicBezTo>
                <a:cubicBezTo>
                  <a:pt x="342411" y="81177"/>
                  <a:pt x="4273" y="138327"/>
                  <a:pt x="40" y="137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A8F1408A-FDC1-5395-D6D6-DB5BE77E403A}"/>
              </a:ext>
            </a:extLst>
          </p:cNvPr>
          <p:cNvSpPr/>
          <p:nvPr/>
        </p:nvSpPr>
        <p:spPr>
          <a:xfrm>
            <a:off x="3838533" y="5772150"/>
            <a:ext cx="514545" cy="117504"/>
          </a:xfrm>
          <a:custGeom>
            <a:avLst/>
            <a:gdLst>
              <a:gd name="connsiteX0" fmla="*/ 42 w 514545"/>
              <a:gd name="connsiteY0" fmla="*/ 0 h 117504"/>
              <a:gd name="connsiteX1" fmla="*/ 82592 w 514545"/>
              <a:gd name="connsiteY1" fmla="*/ 88900 h 117504"/>
              <a:gd name="connsiteX2" fmla="*/ 47667 w 514545"/>
              <a:gd name="connsiteY2" fmla="*/ 85725 h 117504"/>
              <a:gd name="connsiteX3" fmla="*/ 428667 w 514545"/>
              <a:gd name="connsiteY3" fmla="*/ 117475 h 117504"/>
              <a:gd name="connsiteX4" fmla="*/ 514392 w 514545"/>
              <a:gd name="connsiteY4" fmla="*/ 79375 h 117504"/>
              <a:gd name="connsiteX5" fmla="*/ 419142 w 514545"/>
              <a:gd name="connsiteY5" fmla="*/ 111125 h 117504"/>
              <a:gd name="connsiteX6" fmla="*/ 95292 w 514545"/>
              <a:gd name="connsiteY6" fmla="*/ 88900 h 117504"/>
              <a:gd name="connsiteX7" fmla="*/ 42 w 514545"/>
              <a:gd name="connsiteY7" fmla="*/ 0 h 11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4545" h="117504">
                <a:moveTo>
                  <a:pt x="42" y="0"/>
                </a:moveTo>
                <a:cubicBezTo>
                  <a:pt x="-2075" y="0"/>
                  <a:pt x="74655" y="74613"/>
                  <a:pt x="82592" y="88900"/>
                </a:cubicBezTo>
                <a:cubicBezTo>
                  <a:pt x="90529" y="103187"/>
                  <a:pt x="47667" y="85725"/>
                  <a:pt x="47667" y="85725"/>
                </a:cubicBezTo>
                <a:cubicBezTo>
                  <a:pt x="105346" y="90487"/>
                  <a:pt x="350880" y="118533"/>
                  <a:pt x="428667" y="117475"/>
                </a:cubicBezTo>
                <a:cubicBezTo>
                  <a:pt x="506454" y="116417"/>
                  <a:pt x="515980" y="80433"/>
                  <a:pt x="514392" y="79375"/>
                </a:cubicBezTo>
                <a:cubicBezTo>
                  <a:pt x="512804" y="78317"/>
                  <a:pt x="488992" y="109538"/>
                  <a:pt x="419142" y="111125"/>
                </a:cubicBezTo>
                <a:cubicBezTo>
                  <a:pt x="349292" y="112713"/>
                  <a:pt x="162496" y="106892"/>
                  <a:pt x="95292" y="88900"/>
                </a:cubicBezTo>
                <a:cubicBezTo>
                  <a:pt x="28088" y="70908"/>
                  <a:pt x="2159" y="0"/>
                  <a:pt x="4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98C87C71-5448-6F6C-4D43-992ECE5BC248}"/>
              </a:ext>
            </a:extLst>
          </p:cNvPr>
          <p:cNvSpPr/>
          <p:nvPr/>
        </p:nvSpPr>
        <p:spPr>
          <a:xfrm>
            <a:off x="4035412" y="5812489"/>
            <a:ext cx="131334" cy="71852"/>
          </a:xfrm>
          <a:custGeom>
            <a:avLst/>
            <a:gdLst>
              <a:gd name="connsiteX0" fmla="*/ 13 w 131334"/>
              <a:gd name="connsiteY0" fmla="*/ 64436 h 71852"/>
              <a:gd name="connsiteX1" fmla="*/ 79388 w 131334"/>
              <a:gd name="connsiteY1" fmla="*/ 936 h 71852"/>
              <a:gd name="connsiteX2" fmla="*/ 60338 w 131334"/>
              <a:gd name="connsiteY2" fmla="*/ 29511 h 71852"/>
              <a:gd name="connsiteX3" fmla="*/ 130188 w 131334"/>
              <a:gd name="connsiteY3" fmla="*/ 70786 h 71852"/>
              <a:gd name="connsiteX4" fmla="*/ 101613 w 131334"/>
              <a:gd name="connsiteY4" fmla="*/ 54911 h 71852"/>
              <a:gd name="connsiteX5" fmla="*/ 73038 w 131334"/>
              <a:gd name="connsiteY5" fmla="*/ 4111 h 71852"/>
              <a:gd name="connsiteX6" fmla="*/ 13 w 131334"/>
              <a:gd name="connsiteY6" fmla="*/ 64436 h 7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334" h="71852">
                <a:moveTo>
                  <a:pt x="13" y="64436"/>
                </a:moveTo>
                <a:cubicBezTo>
                  <a:pt x="1071" y="63907"/>
                  <a:pt x="69334" y="6757"/>
                  <a:pt x="79388" y="936"/>
                </a:cubicBezTo>
                <a:cubicBezTo>
                  <a:pt x="89442" y="-4885"/>
                  <a:pt x="51871" y="17869"/>
                  <a:pt x="60338" y="29511"/>
                </a:cubicBezTo>
                <a:cubicBezTo>
                  <a:pt x="68805" y="41153"/>
                  <a:pt x="123309" y="66553"/>
                  <a:pt x="130188" y="70786"/>
                </a:cubicBezTo>
                <a:cubicBezTo>
                  <a:pt x="137067" y="75019"/>
                  <a:pt x="111138" y="66024"/>
                  <a:pt x="101613" y="54911"/>
                </a:cubicBezTo>
                <a:cubicBezTo>
                  <a:pt x="92088" y="43798"/>
                  <a:pt x="86796" y="6228"/>
                  <a:pt x="73038" y="4111"/>
                </a:cubicBezTo>
                <a:cubicBezTo>
                  <a:pt x="59280" y="1994"/>
                  <a:pt x="-1045" y="64965"/>
                  <a:pt x="13" y="64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20D716FB-AE63-7678-52E8-5EF9B01888D6}"/>
              </a:ext>
            </a:extLst>
          </p:cNvPr>
          <p:cNvSpPr/>
          <p:nvPr/>
        </p:nvSpPr>
        <p:spPr>
          <a:xfrm>
            <a:off x="3651091" y="5806921"/>
            <a:ext cx="702505" cy="152559"/>
          </a:xfrm>
          <a:custGeom>
            <a:avLst/>
            <a:gdLst>
              <a:gd name="connsiteX0" fmla="*/ 159 w 702505"/>
              <a:gd name="connsiteY0" fmla="*/ 154 h 152559"/>
              <a:gd name="connsiteX1" fmla="*/ 324009 w 702505"/>
              <a:gd name="connsiteY1" fmla="*/ 76354 h 152559"/>
              <a:gd name="connsiteX2" fmla="*/ 298609 w 702505"/>
              <a:gd name="connsiteY2" fmla="*/ 76354 h 152559"/>
              <a:gd name="connsiteX3" fmla="*/ 279559 w 702505"/>
              <a:gd name="connsiteY3" fmla="*/ 101754 h 152559"/>
              <a:gd name="connsiteX4" fmla="*/ 355759 w 702505"/>
              <a:gd name="connsiteY4" fmla="*/ 73179 h 152559"/>
              <a:gd name="connsiteX5" fmla="*/ 393859 w 702505"/>
              <a:gd name="connsiteY5" fmla="*/ 98579 h 152559"/>
              <a:gd name="connsiteX6" fmla="*/ 416084 w 702505"/>
              <a:gd name="connsiteY6" fmla="*/ 152554 h 152559"/>
              <a:gd name="connsiteX7" fmla="*/ 403384 w 702505"/>
              <a:gd name="connsiteY7" fmla="*/ 101754 h 152559"/>
              <a:gd name="connsiteX8" fmla="*/ 536734 w 702505"/>
              <a:gd name="connsiteY8" fmla="*/ 85879 h 152559"/>
              <a:gd name="connsiteX9" fmla="*/ 692309 w 702505"/>
              <a:gd name="connsiteY9" fmla="*/ 76354 h 152559"/>
              <a:gd name="connsiteX10" fmla="*/ 685959 w 702505"/>
              <a:gd name="connsiteY10" fmla="*/ 85879 h 152559"/>
              <a:gd name="connsiteX11" fmla="*/ 673259 w 702505"/>
              <a:gd name="connsiteY11" fmla="*/ 120804 h 152559"/>
              <a:gd name="connsiteX12" fmla="*/ 666909 w 702505"/>
              <a:gd name="connsiteY12" fmla="*/ 92229 h 152559"/>
              <a:gd name="connsiteX13" fmla="*/ 285909 w 702505"/>
              <a:gd name="connsiteY13" fmla="*/ 57304 h 152559"/>
              <a:gd name="connsiteX14" fmla="*/ 159 w 702505"/>
              <a:gd name="connsiteY14" fmla="*/ 154 h 15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2505" h="152559">
                <a:moveTo>
                  <a:pt x="159" y="154"/>
                </a:moveTo>
                <a:cubicBezTo>
                  <a:pt x="6509" y="3329"/>
                  <a:pt x="274267" y="63654"/>
                  <a:pt x="324009" y="76354"/>
                </a:cubicBezTo>
                <a:cubicBezTo>
                  <a:pt x="373751" y="89054"/>
                  <a:pt x="306017" y="72121"/>
                  <a:pt x="298609" y="76354"/>
                </a:cubicBezTo>
                <a:cubicBezTo>
                  <a:pt x="291201" y="80587"/>
                  <a:pt x="270034" y="102283"/>
                  <a:pt x="279559" y="101754"/>
                </a:cubicBezTo>
                <a:cubicBezTo>
                  <a:pt x="289084" y="101225"/>
                  <a:pt x="336709" y="73708"/>
                  <a:pt x="355759" y="73179"/>
                </a:cubicBezTo>
                <a:cubicBezTo>
                  <a:pt x="374809" y="72650"/>
                  <a:pt x="383805" y="85350"/>
                  <a:pt x="393859" y="98579"/>
                </a:cubicBezTo>
                <a:cubicBezTo>
                  <a:pt x="403913" y="111808"/>
                  <a:pt x="414497" y="152025"/>
                  <a:pt x="416084" y="152554"/>
                </a:cubicBezTo>
                <a:cubicBezTo>
                  <a:pt x="417671" y="153083"/>
                  <a:pt x="383276" y="112866"/>
                  <a:pt x="403384" y="101754"/>
                </a:cubicBezTo>
                <a:cubicBezTo>
                  <a:pt x="423492" y="90642"/>
                  <a:pt x="488580" y="90112"/>
                  <a:pt x="536734" y="85879"/>
                </a:cubicBezTo>
                <a:cubicBezTo>
                  <a:pt x="584888" y="81646"/>
                  <a:pt x="667438" y="76354"/>
                  <a:pt x="692309" y="76354"/>
                </a:cubicBezTo>
                <a:cubicBezTo>
                  <a:pt x="717180" y="76354"/>
                  <a:pt x="689134" y="78471"/>
                  <a:pt x="685959" y="85879"/>
                </a:cubicBezTo>
                <a:cubicBezTo>
                  <a:pt x="682784" y="93287"/>
                  <a:pt x="676434" y="119746"/>
                  <a:pt x="673259" y="120804"/>
                </a:cubicBezTo>
                <a:cubicBezTo>
                  <a:pt x="670084" y="121862"/>
                  <a:pt x="731467" y="102812"/>
                  <a:pt x="666909" y="92229"/>
                </a:cubicBezTo>
                <a:cubicBezTo>
                  <a:pt x="602351" y="81646"/>
                  <a:pt x="392801" y="71062"/>
                  <a:pt x="285909" y="57304"/>
                </a:cubicBezTo>
                <a:cubicBezTo>
                  <a:pt x="179017" y="43546"/>
                  <a:pt x="-6191" y="-3021"/>
                  <a:pt x="159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D8710DFC-F525-3A2E-F2E5-4EFA963687E7}"/>
              </a:ext>
            </a:extLst>
          </p:cNvPr>
          <p:cNvSpPr/>
          <p:nvPr/>
        </p:nvSpPr>
        <p:spPr>
          <a:xfrm>
            <a:off x="4181475" y="5870242"/>
            <a:ext cx="23995" cy="84716"/>
          </a:xfrm>
          <a:custGeom>
            <a:avLst/>
            <a:gdLst>
              <a:gd name="connsiteX0" fmla="*/ 0 w 23995"/>
              <a:gd name="connsiteY0" fmla="*/ 333 h 84716"/>
              <a:gd name="connsiteX1" fmla="*/ 22225 w 23995"/>
              <a:gd name="connsiteY1" fmla="*/ 82883 h 84716"/>
              <a:gd name="connsiteX2" fmla="*/ 22225 w 23995"/>
              <a:gd name="connsiteY2" fmla="*/ 54308 h 84716"/>
              <a:gd name="connsiteX3" fmla="*/ 0 w 23995"/>
              <a:gd name="connsiteY3" fmla="*/ 333 h 8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95" h="84716">
                <a:moveTo>
                  <a:pt x="0" y="333"/>
                </a:moveTo>
                <a:cubicBezTo>
                  <a:pt x="0" y="5095"/>
                  <a:pt x="18521" y="73887"/>
                  <a:pt x="22225" y="82883"/>
                </a:cubicBezTo>
                <a:cubicBezTo>
                  <a:pt x="25929" y="91879"/>
                  <a:pt x="22754" y="65420"/>
                  <a:pt x="22225" y="54308"/>
                </a:cubicBezTo>
                <a:cubicBezTo>
                  <a:pt x="21696" y="43196"/>
                  <a:pt x="0" y="-4429"/>
                  <a:pt x="0" y="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14446BCC-AA47-50C0-2AA2-F581F4F3A9FD}"/>
              </a:ext>
            </a:extLst>
          </p:cNvPr>
          <p:cNvSpPr/>
          <p:nvPr/>
        </p:nvSpPr>
        <p:spPr>
          <a:xfrm>
            <a:off x="3780221" y="5937141"/>
            <a:ext cx="655959" cy="48099"/>
          </a:xfrm>
          <a:custGeom>
            <a:avLst/>
            <a:gdLst>
              <a:gd name="connsiteX0" fmla="*/ 32954 w 655959"/>
              <a:gd name="connsiteY0" fmla="*/ 28684 h 48099"/>
              <a:gd name="connsiteX1" fmla="*/ 607629 w 655959"/>
              <a:gd name="connsiteY1" fmla="*/ 28684 h 48099"/>
              <a:gd name="connsiteX2" fmla="*/ 556829 w 655959"/>
              <a:gd name="connsiteY2" fmla="*/ 31859 h 48099"/>
              <a:gd name="connsiteX3" fmla="*/ 655254 w 655959"/>
              <a:gd name="connsiteY3" fmla="*/ 109 h 48099"/>
              <a:gd name="connsiteX4" fmla="*/ 496504 w 655959"/>
              <a:gd name="connsiteY4" fmla="*/ 44559 h 48099"/>
              <a:gd name="connsiteX5" fmla="*/ 420304 w 655959"/>
              <a:gd name="connsiteY5" fmla="*/ 44559 h 48099"/>
              <a:gd name="connsiteX6" fmla="*/ 483804 w 655959"/>
              <a:gd name="connsiteY6" fmla="*/ 38209 h 48099"/>
              <a:gd name="connsiteX7" fmla="*/ 112329 w 655959"/>
              <a:gd name="connsiteY7" fmla="*/ 28684 h 48099"/>
              <a:gd name="connsiteX8" fmla="*/ 32954 w 655959"/>
              <a:gd name="connsiteY8" fmla="*/ 28684 h 4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959" h="48099">
                <a:moveTo>
                  <a:pt x="32954" y="28684"/>
                </a:moveTo>
                <a:lnTo>
                  <a:pt x="607629" y="28684"/>
                </a:lnTo>
                <a:cubicBezTo>
                  <a:pt x="694941" y="29213"/>
                  <a:pt x="548892" y="36622"/>
                  <a:pt x="556829" y="31859"/>
                </a:cubicBezTo>
                <a:cubicBezTo>
                  <a:pt x="564767" y="27096"/>
                  <a:pt x="665308" y="-2008"/>
                  <a:pt x="655254" y="109"/>
                </a:cubicBezTo>
                <a:cubicBezTo>
                  <a:pt x="645200" y="2226"/>
                  <a:pt x="535662" y="37151"/>
                  <a:pt x="496504" y="44559"/>
                </a:cubicBezTo>
                <a:cubicBezTo>
                  <a:pt x="457346" y="51967"/>
                  <a:pt x="422421" y="45617"/>
                  <a:pt x="420304" y="44559"/>
                </a:cubicBezTo>
                <a:cubicBezTo>
                  <a:pt x="418187" y="43501"/>
                  <a:pt x="535133" y="40855"/>
                  <a:pt x="483804" y="38209"/>
                </a:cubicBezTo>
                <a:cubicBezTo>
                  <a:pt x="432475" y="35563"/>
                  <a:pt x="184296" y="29742"/>
                  <a:pt x="112329" y="28684"/>
                </a:cubicBezTo>
                <a:cubicBezTo>
                  <a:pt x="40362" y="27626"/>
                  <a:pt x="-49596" y="28684"/>
                  <a:pt x="32954" y="28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4B9F2E4E-2CBE-5441-8727-F0871699BCA4}"/>
              </a:ext>
            </a:extLst>
          </p:cNvPr>
          <p:cNvSpPr/>
          <p:nvPr/>
        </p:nvSpPr>
        <p:spPr>
          <a:xfrm>
            <a:off x="4068162" y="5651665"/>
            <a:ext cx="229590" cy="69944"/>
          </a:xfrm>
          <a:custGeom>
            <a:avLst/>
            <a:gdLst>
              <a:gd name="connsiteX0" fmla="*/ 2188 w 229590"/>
              <a:gd name="connsiteY0" fmla="*/ 69685 h 69944"/>
              <a:gd name="connsiteX1" fmla="*/ 224438 w 229590"/>
              <a:gd name="connsiteY1" fmla="*/ 3010 h 69944"/>
              <a:gd name="connsiteX2" fmla="*/ 164113 w 229590"/>
              <a:gd name="connsiteY2" fmla="*/ 15710 h 69944"/>
              <a:gd name="connsiteX3" fmla="*/ 227613 w 229590"/>
              <a:gd name="connsiteY3" fmla="*/ 53810 h 69944"/>
              <a:gd name="connsiteX4" fmla="*/ 167288 w 229590"/>
              <a:gd name="connsiteY4" fmla="*/ 28410 h 69944"/>
              <a:gd name="connsiteX5" fmla="*/ 87913 w 229590"/>
              <a:gd name="connsiteY5" fmla="*/ 6185 h 69944"/>
              <a:gd name="connsiteX6" fmla="*/ 110138 w 229590"/>
              <a:gd name="connsiteY6" fmla="*/ 25235 h 69944"/>
              <a:gd name="connsiteX7" fmla="*/ 2188 w 229590"/>
              <a:gd name="connsiteY7" fmla="*/ 69685 h 6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590" h="69944">
                <a:moveTo>
                  <a:pt x="2188" y="69685"/>
                </a:moveTo>
                <a:cubicBezTo>
                  <a:pt x="21238" y="65981"/>
                  <a:pt x="197451" y="12006"/>
                  <a:pt x="224438" y="3010"/>
                </a:cubicBezTo>
                <a:cubicBezTo>
                  <a:pt x="251425" y="-5986"/>
                  <a:pt x="163584" y="7243"/>
                  <a:pt x="164113" y="15710"/>
                </a:cubicBezTo>
                <a:cubicBezTo>
                  <a:pt x="164642" y="24177"/>
                  <a:pt x="227084" y="51693"/>
                  <a:pt x="227613" y="53810"/>
                </a:cubicBezTo>
                <a:cubicBezTo>
                  <a:pt x="228142" y="55927"/>
                  <a:pt x="190571" y="36347"/>
                  <a:pt x="167288" y="28410"/>
                </a:cubicBezTo>
                <a:cubicBezTo>
                  <a:pt x="144005" y="20472"/>
                  <a:pt x="97438" y="6714"/>
                  <a:pt x="87913" y="6185"/>
                </a:cubicBezTo>
                <a:cubicBezTo>
                  <a:pt x="78388" y="5656"/>
                  <a:pt x="126013" y="14122"/>
                  <a:pt x="110138" y="25235"/>
                </a:cubicBezTo>
                <a:cubicBezTo>
                  <a:pt x="94263" y="36347"/>
                  <a:pt x="-16862" y="73389"/>
                  <a:pt x="2188" y="69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3253EDDF-C062-98AE-0CD7-290D49755EC7}"/>
              </a:ext>
            </a:extLst>
          </p:cNvPr>
          <p:cNvSpPr/>
          <p:nvPr/>
        </p:nvSpPr>
        <p:spPr>
          <a:xfrm>
            <a:off x="4618198" y="5788021"/>
            <a:ext cx="151063" cy="66848"/>
          </a:xfrm>
          <a:custGeom>
            <a:avLst/>
            <a:gdLst>
              <a:gd name="connsiteX0" fmla="*/ 1427 w 151063"/>
              <a:gd name="connsiteY0" fmla="*/ 4 h 66848"/>
              <a:gd name="connsiteX1" fmla="*/ 71277 w 151063"/>
              <a:gd name="connsiteY1" fmla="*/ 57154 h 66848"/>
              <a:gd name="connsiteX2" fmla="*/ 1427 w 151063"/>
              <a:gd name="connsiteY2" fmla="*/ 66679 h 66848"/>
              <a:gd name="connsiteX3" fmla="*/ 150652 w 151063"/>
              <a:gd name="connsiteY3" fmla="*/ 63504 h 66848"/>
              <a:gd name="connsiteX4" fmla="*/ 49052 w 151063"/>
              <a:gd name="connsiteY4" fmla="*/ 66679 h 66848"/>
              <a:gd name="connsiteX5" fmla="*/ 64927 w 151063"/>
              <a:gd name="connsiteY5" fmla="*/ 53979 h 66848"/>
              <a:gd name="connsiteX6" fmla="*/ 1427 w 151063"/>
              <a:gd name="connsiteY6" fmla="*/ 4 h 6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063" h="66848">
                <a:moveTo>
                  <a:pt x="1427" y="4"/>
                </a:moveTo>
                <a:cubicBezTo>
                  <a:pt x="2485" y="533"/>
                  <a:pt x="71277" y="46042"/>
                  <a:pt x="71277" y="57154"/>
                </a:cubicBezTo>
                <a:cubicBezTo>
                  <a:pt x="71277" y="68266"/>
                  <a:pt x="-11802" y="65621"/>
                  <a:pt x="1427" y="66679"/>
                </a:cubicBezTo>
                <a:cubicBezTo>
                  <a:pt x="14656" y="67737"/>
                  <a:pt x="142715" y="63504"/>
                  <a:pt x="150652" y="63504"/>
                </a:cubicBezTo>
                <a:cubicBezTo>
                  <a:pt x="158589" y="63504"/>
                  <a:pt x="49052" y="66679"/>
                  <a:pt x="49052" y="66679"/>
                </a:cubicBezTo>
                <a:cubicBezTo>
                  <a:pt x="34765" y="65092"/>
                  <a:pt x="72335" y="62446"/>
                  <a:pt x="64927" y="53979"/>
                </a:cubicBezTo>
                <a:cubicBezTo>
                  <a:pt x="57519" y="45512"/>
                  <a:pt x="369" y="-525"/>
                  <a:pt x="1427" y="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0FB4EB91-303B-63DE-35E3-065C954804AB}"/>
              </a:ext>
            </a:extLst>
          </p:cNvPr>
          <p:cNvSpPr/>
          <p:nvPr/>
        </p:nvSpPr>
        <p:spPr>
          <a:xfrm>
            <a:off x="3489147" y="5670535"/>
            <a:ext cx="47835" cy="92350"/>
          </a:xfrm>
          <a:custGeom>
            <a:avLst/>
            <a:gdLst>
              <a:gd name="connsiteX0" fmla="*/ 178 w 47835"/>
              <a:gd name="connsiteY0" fmla="*/ 15 h 92350"/>
              <a:gd name="connsiteX1" fmla="*/ 16053 w 47835"/>
              <a:gd name="connsiteY1" fmla="*/ 76215 h 92350"/>
              <a:gd name="connsiteX2" fmla="*/ 47803 w 47835"/>
              <a:gd name="connsiteY2" fmla="*/ 92090 h 92350"/>
              <a:gd name="connsiteX3" fmla="*/ 9703 w 47835"/>
              <a:gd name="connsiteY3" fmla="*/ 69865 h 92350"/>
              <a:gd name="connsiteX4" fmla="*/ 178 w 47835"/>
              <a:gd name="connsiteY4" fmla="*/ 15 h 9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35" h="92350">
                <a:moveTo>
                  <a:pt x="178" y="15"/>
                </a:moveTo>
                <a:cubicBezTo>
                  <a:pt x="1236" y="1073"/>
                  <a:pt x="8116" y="60869"/>
                  <a:pt x="16053" y="76215"/>
                </a:cubicBezTo>
                <a:cubicBezTo>
                  <a:pt x="23990" y="91561"/>
                  <a:pt x="48861" y="93148"/>
                  <a:pt x="47803" y="92090"/>
                </a:cubicBezTo>
                <a:cubicBezTo>
                  <a:pt x="46745" y="91032"/>
                  <a:pt x="16582" y="88386"/>
                  <a:pt x="9703" y="69865"/>
                </a:cubicBezTo>
                <a:cubicBezTo>
                  <a:pt x="2824" y="51344"/>
                  <a:pt x="-880" y="-1043"/>
                  <a:pt x="178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95028AA2-F8F3-961F-AFF5-8857BBC01CC1}"/>
              </a:ext>
            </a:extLst>
          </p:cNvPr>
          <p:cNvSpPr/>
          <p:nvPr/>
        </p:nvSpPr>
        <p:spPr>
          <a:xfrm>
            <a:off x="3360548" y="5794356"/>
            <a:ext cx="128851" cy="112150"/>
          </a:xfrm>
          <a:custGeom>
            <a:avLst/>
            <a:gdLst>
              <a:gd name="connsiteX0" fmla="*/ 128777 w 128851"/>
              <a:gd name="connsiteY0" fmla="*/ 19 h 112150"/>
              <a:gd name="connsiteX1" fmla="*/ 20827 w 128851"/>
              <a:gd name="connsiteY1" fmla="*/ 60344 h 112150"/>
              <a:gd name="connsiteX2" fmla="*/ 58927 w 128851"/>
              <a:gd name="connsiteY2" fmla="*/ 111144 h 112150"/>
              <a:gd name="connsiteX3" fmla="*/ 36702 w 128851"/>
              <a:gd name="connsiteY3" fmla="*/ 92094 h 112150"/>
              <a:gd name="connsiteX4" fmla="*/ 1777 w 128851"/>
              <a:gd name="connsiteY4" fmla="*/ 66694 h 112150"/>
              <a:gd name="connsiteX5" fmla="*/ 128777 w 128851"/>
              <a:gd name="connsiteY5" fmla="*/ 19 h 11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851" h="112150">
                <a:moveTo>
                  <a:pt x="128777" y="19"/>
                </a:moveTo>
                <a:cubicBezTo>
                  <a:pt x="131952" y="-1039"/>
                  <a:pt x="32469" y="41823"/>
                  <a:pt x="20827" y="60344"/>
                </a:cubicBezTo>
                <a:cubicBezTo>
                  <a:pt x="9185" y="78865"/>
                  <a:pt x="58927" y="111144"/>
                  <a:pt x="58927" y="111144"/>
                </a:cubicBezTo>
                <a:cubicBezTo>
                  <a:pt x="61573" y="116436"/>
                  <a:pt x="46227" y="99502"/>
                  <a:pt x="36702" y="92094"/>
                </a:cubicBezTo>
                <a:cubicBezTo>
                  <a:pt x="27177" y="84686"/>
                  <a:pt x="-8277" y="80981"/>
                  <a:pt x="1777" y="66694"/>
                </a:cubicBezTo>
                <a:cubicBezTo>
                  <a:pt x="11831" y="52407"/>
                  <a:pt x="125602" y="1077"/>
                  <a:pt x="128777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93B4D592-79B0-6CF0-880F-E930276CB4E0}"/>
              </a:ext>
            </a:extLst>
          </p:cNvPr>
          <p:cNvSpPr/>
          <p:nvPr/>
        </p:nvSpPr>
        <p:spPr>
          <a:xfrm>
            <a:off x="4743240" y="5761273"/>
            <a:ext cx="102245" cy="61985"/>
          </a:xfrm>
          <a:custGeom>
            <a:avLst/>
            <a:gdLst>
              <a:gd name="connsiteX0" fmla="*/ 210 w 102245"/>
              <a:gd name="connsiteY0" fmla="*/ 61677 h 61985"/>
              <a:gd name="connsiteX1" fmla="*/ 98635 w 102245"/>
              <a:gd name="connsiteY1" fmla="*/ 1352 h 61985"/>
              <a:gd name="connsiteX2" fmla="*/ 73235 w 102245"/>
              <a:gd name="connsiteY2" fmla="*/ 23577 h 61985"/>
              <a:gd name="connsiteX3" fmla="*/ 210 w 102245"/>
              <a:gd name="connsiteY3" fmla="*/ 61677 h 6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245" h="61985">
                <a:moveTo>
                  <a:pt x="210" y="61677"/>
                </a:moveTo>
                <a:cubicBezTo>
                  <a:pt x="4443" y="57973"/>
                  <a:pt x="86464" y="7702"/>
                  <a:pt x="98635" y="1352"/>
                </a:cubicBezTo>
                <a:cubicBezTo>
                  <a:pt x="110806" y="-4998"/>
                  <a:pt x="89639" y="12465"/>
                  <a:pt x="73235" y="23577"/>
                </a:cubicBezTo>
                <a:cubicBezTo>
                  <a:pt x="56831" y="34689"/>
                  <a:pt x="-4023" y="65381"/>
                  <a:pt x="210" y="6167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ED0FA228-79F8-E009-7064-EBCC74A45842}"/>
              </a:ext>
            </a:extLst>
          </p:cNvPr>
          <p:cNvSpPr/>
          <p:nvPr/>
        </p:nvSpPr>
        <p:spPr>
          <a:xfrm>
            <a:off x="3749675" y="5800645"/>
            <a:ext cx="78189" cy="134602"/>
          </a:xfrm>
          <a:custGeom>
            <a:avLst/>
            <a:gdLst>
              <a:gd name="connsiteX0" fmla="*/ 0 w 78189"/>
              <a:gd name="connsiteY0" fmla="*/ 80 h 134602"/>
              <a:gd name="connsiteX1" fmla="*/ 69850 w 78189"/>
              <a:gd name="connsiteY1" fmla="*/ 127080 h 134602"/>
              <a:gd name="connsiteX2" fmla="*/ 69850 w 78189"/>
              <a:gd name="connsiteY2" fmla="*/ 108030 h 134602"/>
              <a:gd name="connsiteX3" fmla="*/ 0 w 78189"/>
              <a:gd name="connsiteY3" fmla="*/ 80 h 13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89" h="134602">
                <a:moveTo>
                  <a:pt x="0" y="80"/>
                </a:moveTo>
                <a:cubicBezTo>
                  <a:pt x="0" y="3255"/>
                  <a:pt x="69850" y="127080"/>
                  <a:pt x="69850" y="127080"/>
                </a:cubicBezTo>
                <a:cubicBezTo>
                  <a:pt x="81492" y="145072"/>
                  <a:pt x="80433" y="127609"/>
                  <a:pt x="69850" y="108030"/>
                </a:cubicBezTo>
                <a:cubicBezTo>
                  <a:pt x="59267" y="88451"/>
                  <a:pt x="0" y="-3095"/>
                  <a:pt x="0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ED85D078-7F99-7DA3-92DD-9AD9276B1837}"/>
              </a:ext>
            </a:extLst>
          </p:cNvPr>
          <p:cNvSpPr/>
          <p:nvPr/>
        </p:nvSpPr>
        <p:spPr>
          <a:xfrm>
            <a:off x="3536809" y="5822454"/>
            <a:ext cx="245596" cy="115891"/>
          </a:xfrm>
          <a:custGeom>
            <a:avLst/>
            <a:gdLst>
              <a:gd name="connsiteX0" fmla="*/ 141 w 245596"/>
              <a:gd name="connsiteY0" fmla="*/ 44946 h 115891"/>
              <a:gd name="connsiteX1" fmla="*/ 114441 w 245596"/>
              <a:gd name="connsiteY1" fmla="*/ 22721 h 115891"/>
              <a:gd name="connsiteX2" fmla="*/ 158891 w 245596"/>
              <a:gd name="connsiteY2" fmla="*/ 44946 h 115891"/>
              <a:gd name="connsiteX3" fmla="*/ 162066 w 245596"/>
              <a:gd name="connsiteY3" fmla="*/ 29071 h 115891"/>
              <a:gd name="connsiteX4" fmla="*/ 244616 w 245596"/>
              <a:gd name="connsiteY4" fmla="*/ 114796 h 115891"/>
              <a:gd name="connsiteX5" fmla="*/ 209691 w 245596"/>
              <a:gd name="connsiteY5" fmla="*/ 79871 h 115891"/>
              <a:gd name="connsiteX6" fmla="*/ 133491 w 245596"/>
              <a:gd name="connsiteY6" fmla="*/ 3671 h 115891"/>
              <a:gd name="connsiteX7" fmla="*/ 139841 w 245596"/>
              <a:gd name="connsiteY7" fmla="*/ 16371 h 115891"/>
              <a:gd name="connsiteX8" fmla="*/ 141 w 245596"/>
              <a:gd name="connsiteY8" fmla="*/ 44946 h 11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596" h="115891">
                <a:moveTo>
                  <a:pt x="141" y="44946"/>
                </a:moveTo>
                <a:cubicBezTo>
                  <a:pt x="-4092" y="46004"/>
                  <a:pt x="87983" y="22721"/>
                  <a:pt x="114441" y="22721"/>
                </a:cubicBezTo>
                <a:cubicBezTo>
                  <a:pt x="140899" y="22721"/>
                  <a:pt x="158891" y="44946"/>
                  <a:pt x="158891" y="44946"/>
                </a:cubicBezTo>
                <a:cubicBezTo>
                  <a:pt x="166828" y="46004"/>
                  <a:pt x="147779" y="17429"/>
                  <a:pt x="162066" y="29071"/>
                </a:cubicBezTo>
                <a:cubicBezTo>
                  <a:pt x="176353" y="40713"/>
                  <a:pt x="236679" y="106329"/>
                  <a:pt x="244616" y="114796"/>
                </a:cubicBezTo>
                <a:cubicBezTo>
                  <a:pt x="252554" y="123263"/>
                  <a:pt x="209691" y="79871"/>
                  <a:pt x="209691" y="79871"/>
                </a:cubicBezTo>
                <a:lnTo>
                  <a:pt x="133491" y="3671"/>
                </a:lnTo>
                <a:cubicBezTo>
                  <a:pt x="121849" y="-6912"/>
                  <a:pt x="163124" y="7904"/>
                  <a:pt x="139841" y="16371"/>
                </a:cubicBezTo>
                <a:cubicBezTo>
                  <a:pt x="116558" y="24838"/>
                  <a:pt x="4374" y="43888"/>
                  <a:pt x="141" y="44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95E0D146-3DDF-8418-258E-B8EEA5D9424D}"/>
              </a:ext>
            </a:extLst>
          </p:cNvPr>
          <p:cNvSpPr/>
          <p:nvPr/>
        </p:nvSpPr>
        <p:spPr>
          <a:xfrm>
            <a:off x="4329635" y="5873490"/>
            <a:ext cx="366277" cy="100745"/>
          </a:xfrm>
          <a:custGeom>
            <a:avLst/>
            <a:gdLst>
              <a:gd name="connsiteX0" fmla="*/ 74090 w 366277"/>
              <a:gd name="connsiteY0" fmla="*/ 82810 h 100745"/>
              <a:gd name="connsiteX1" fmla="*/ 207440 w 366277"/>
              <a:gd name="connsiteY1" fmla="*/ 32010 h 100745"/>
              <a:gd name="connsiteX2" fmla="*/ 245540 w 366277"/>
              <a:gd name="connsiteY2" fmla="*/ 63760 h 100745"/>
              <a:gd name="connsiteX3" fmla="*/ 204265 w 366277"/>
              <a:gd name="connsiteY3" fmla="*/ 38360 h 100745"/>
              <a:gd name="connsiteX4" fmla="*/ 283640 w 366277"/>
              <a:gd name="connsiteY4" fmla="*/ 57410 h 100745"/>
              <a:gd name="connsiteX5" fmla="*/ 366190 w 366277"/>
              <a:gd name="connsiteY5" fmla="*/ 32010 h 100745"/>
              <a:gd name="connsiteX6" fmla="*/ 267765 w 366277"/>
              <a:gd name="connsiteY6" fmla="*/ 47885 h 100745"/>
              <a:gd name="connsiteX7" fmla="*/ 166165 w 366277"/>
              <a:gd name="connsiteY7" fmla="*/ 260 h 100745"/>
              <a:gd name="connsiteX8" fmla="*/ 207440 w 366277"/>
              <a:gd name="connsiteY8" fmla="*/ 32010 h 100745"/>
              <a:gd name="connsiteX9" fmla="*/ 4240 w 366277"/>
              <a:gd name="connsiteY9" fmla="*/ 98685 h 100745"/>
              <a:gd name="connsiteX10" fmla="*/ 74090 w 366277"/>
              <a:gd name="connsiteY10" fmla="*/ 82810 h 10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6277" h="100745">
                <a:moveTo>
                  <a:pt x="74090" y="82810"/>
                </a:moveTo>
                <a:cubicBezTo>
                  <a:pt x="107957" y="71697"/>
                  <a:pt x="178865" y="35185"/>
                  <a:pt x="207440" y="32010"/>
                </a:cubicBezTo>
                <a:cubicBezTo>
                  <a:pt x="236015" y="28835"/>
                  <a:pt x="246069" y="62702"/>
                  <a:pt x="245540" y="63760"/>
                </a:cubicBezTo>
                <a:cubicBezTo>
                  <a:pt x="245011" y="64818"/>
                  <a:pt x="197915" y="39418"/>
                  <a:pt x="204265" y="38360"/>
                </a:cubicBezTo>
                <a:cubicBezTo>
                  <a:pt x="210615" y="37302"/>
                  <a:pt x="256653" y="58468"/>
                  <a:pt x="283640" y="57410"/>
                </a:cubicBezTo>
                <a:cubicBezTo>
                  <a:pt x="310627" y="56352"/>
                  <a:pt x="368836" y="33597"/>
                  <a:pt x="366190" y="32010"/>
                </a:cubicBezTo>
                <a:cubicBezTo>
                  <a:pt x="363544" y="30422"/>
                  <a:pt x="301102" y="53177"/>
                  <a:pt x="267765" y="47885"/>
                </a:cubicBezTo>
                <a:cubicBezTo>
                  <a:pt x="234428" y="42593"/>
                  <a:pt x="176219" y="2906"/>
                  <a:pt x="166165" y="260"/>
                </a:cubicBezTo>
                <a:cubicBezTo>
                  <a:pt x="156111" y="-2386"/>
                  <a:pt x="234427" y="15606"/>
                  <a:pt x="207440" y="32010"/>
                </a:cubicBezTo>
                <a:cubicBezTo>
                  <a:pt x="180453" y="48414"/>
                  <a:pt x="24348" y="91806"/>
                  <a:pt x="4240" y="98685"/>
                </a:cubicBezTo>
                <a:cubicBezTo>
                  <a:pt x="-15868" y="105564"/>
                  <a:pt x="40223" y="93923"/>
                  <a:pt x="74090" y="82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2F63F428-696B-2D5E-D1D6-72BDE1473518}"/>
              </a:ext>
            </a:extLst>
          </p:cNvPr>
          <p:cNvSpPr/>
          <p:nvPr/>
        </p:nvSpPr>
        <p:spPr>
          <a:xfrm>
            <a:off x="3954317" y="5985367"/>
            <a:ext cx="100236" cy="250616"/>
          </a:xfrm>
          <a:custGeom>
            <a:avLst/>
            <a:gdLst>
              <a:gd name="connsiteX0" fmla="*/ 33483 w 100236"/>
              <a:gd name="connsiteY0" fmla="*/ 250333 h 250616"/>
              <a:gd name="connsiteX1" fmla="*/ 1733 w 100236"/>
              <a:gd name="connsiteY1" fmla="*/ 129683 h 250616"/>
              <a:gd name="connsiteX2" fmla="*/ 96983 w 100236"/>
              <a:gd name="connsiteY2" fmla="*/ 2683 h 250616"/>
              <a:gd name="connsiteX3" fmla="*/ 71583 w 100236"/>
              <a:gd name="connsiteY3" fmla="*/ 47133 h 250616"/>
              <a:gd name="connsiteX4" fmla="*/ 8083 w 100236"/>
              <a:gd name="connsiteY4" fmla="*/ 94758 h 250616"/>
              <a:gd name="connsiteX5" fmla="*/ 33483 w 100236"/>
              <a:gd name="connsiteY5" fmla="*/ 250333 h 250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236" h="250616">
                <a:moveTo>
                  <a:pt x="33483" y="250333"/>
                </a:moveTo>
                <a:cubicBezTo>
                  <a:pt x="32425" y="256154"/>
                  <a:pt x="-8850" y="170958"/>
                  <a:pt x="1733" y="129683"/>
                </a:cubicBezTo>
                <a:cubicBezTo>
                  <a:pt x="12316" y="88408"/>
                  <a:pt x="85341" y="16441"/>
                  <a:pt x="96983" y="2683"/>
                </a:cubicBezTo>
                <a:cubicBezTo>
                  <a:pt x="108625" y="-11075"/>
                  <a:pt x="86400" y="31787"/>
                  <a:pt x="71583" y="47133"/>
                </a:cubicBezTo>
                <a:cubicBezTo>
                  <a:pt x="56766" y="62479"/>
                  <a:pt x="13375" y="61950"/>
                  <a:pt x="8083" y="94758"/>
                </a:cubicBezTo>
                <a:cubicBezTo>
                  <a:pt x="2791" y="127566"/>
                  <a:pt x="34541" y="244512"/>
                  <a:pt x="33483" y="250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2F1A0265-760B-FDA8-0323-4B9C03DB5BA1}"/>
              </a:ext>
            </a:extLst>
          </p:cNvPr>
          <p:cNvSpPr/>
          <p:nvPr/>
        </p:nvSpPr>
        <p:spPr>
          <a:xfrm>
            <a:off x="4073466" y="6003925"/>
            <a:ext cx="136584" cy="155376"/>
          </a:xfrm>
          <a:custGeom>
            <a:avLst/>
            <a:gdLst>
              <a:gd name="connsiteX0" fmla="*/ 136584 w 136584"/>
              <a:gd name="connsiteY0" fmla="*/ 0 h 155376"/>
              <a:gd name="connsiteX1" fmla="*/ 3234 w 136584"/>
              <a:gd name="connsiteY1" fmla="*/ 152400 h 155376"/>
              <a:gd name="connsiteX2" fmla="*/ 38159 w 136584"/>
              <a:gd name="connsiteY2" fmla="*/ 104775 h 155376"/>
              <a:gd name="connsiteX3" fmla="*/ 136584 w 136584"/>
              <a:gd name="connsiteY3" fmla="*/ 0 h 15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584" h="155376">
                <a:moveTo>
                  <a:pt x="136584" y="0"/>
                </a:moveTo>
                <a:cubicBezTo>
                  <a:pt x="78111" y="67469"/>
                  <a:pt x="19638" y="134938"/>
                  <a:pt x="3234" y="152400"/>
                </a:cubicBezTo>
                <a:cubicBezTo>
                  <a:pt x="-13170" y="169863"/>
                  <a:pt x="38159" y="104775"/>
                  <a:pt x="38159" y="104775"/>
                </a:cubicBezTo>
                <a:lnTo>
                  <a:pt x="13658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80815B6F-57A4-208B-C694-B1347D63CA84}"/>
              </a:ext>
            </a:extLst>
          </p:cNvPr>
          <p:cNvSpPr/>
          <p:nvPr/>
        </p:nvSpPr>
        <p:spPr>
          <a:xfrm>
            <a:off x="4019345" y="3634749"/>
            <a:ext cx="89134" cy="674319"/>
          </a:xfrm>
          <a:custGeom>
            <a:avLst/>
            <a:gdLst>
              <a:gd name="connsiteX0" fmla="*/ 89105 w 89134"/>
              <a:gd name="connsiteY0" fmla="*/ 626 h 674319"/>
              <a:gd name="connsiteX1" fmla="*/ 3380 w 89134"/>
              <a:gd name="connsiteY1" fmla="*/ 537201 h 674319"/>
              <a:gd name="connsiteX2" fmla="*/ 19255 w 89134"/>
              <a:gd name="connsiteY2" fmla="*/ 514976 h 674319"/>
              <a:gd name="connsiteX3" fmla="*/ 38305 w 89134"/>
              <a:gd name="connsiteY3" fmla="*/ 673726 h 674319"/>
              <a:gd name="connsiteX4" fmla="*/ 16080 w 89134"/>
              <a:gd name="connsiteY4" fmla="*/ 562601 h 674319"/>
              <a:gd name="connsiteX5" fmla="*/ 19255 w 89134"/>
              <a:gd name="connsiteY5" fmla="*/ 400676 h 674319"/>
              <a:gd name="connsiteX6" fmla="*/ 12905 w 89134"/>
              <a:gd name="connsiteY6" fmla="*/ 429251 h 674319"/>
              <a:gd name="connsiteX7" fmla="*/ 89105 w 89134"/>
              <a:gd name="connsiteY7" fmla="*/ 626 h 67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134" h="674319">
                <a:moveTo>
                  <a:pt x="89105" y="626"/>
                </a:moveTo>
                <a:cubicBezTo>
                  <a:pt x="87517" y="18618"/>
                  <a:pt x="15022" y="451476"/>
                  <a:pt x="3380" y="537201"/>
                </a:cubicBezTo>
                <a:cubicBezTo>
                  <a:pt x="-8262" y="622926"/>
                  <a:pt x="13434" y="492222"/>
                  <a:pt x="19255" y="514976"/>
                </a:cubicBezTo>
                <a:cubicBezTo>
                  <a:pt x="25076" y="537730"/>
                  <a:pt x="38834" y="665789"/>
                  <a:pt x="38305" y="673726"/>
                </a:cubicBezTo>
                <a:cubicBezTo>
                  <a:pt x="37776" y="681664"/>
                  <a:pt x="19255" y="608109"/>
                  <a:pt x="16080" y="562601"/>
                </a:cubicBezTo>
                <a:cubicBezTo>
                  <a:pt x="12905" y="517093"/>
                  <a:pt x="19784" y="422901"/>
                  <a:pt x="19255" y="400676"/>
                </a:cubicBezTo>
                <a:cubicBezTo>
                  <a:pt x="18726" y="378451"/>
                  <a:pt x="-1912" y="501218"/>
                  <a:pt x="12905" y="429251"/>
                </a:cubicBezTo>
                <a:cubicBezTo>
                  <a:pt x="27722" y="357284"/>
                  <a:pt x="90693" y="-17366"/>
                  <a:pt x="89105" y="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50B73CE8-EDCD-48C5-7885-30AB44ED9B15}"/>
              </a:ext>
            </a:extLst>
          </p:cNvPr>
          <p:cNvSpPr/>
          <p:nvPr/>
        </p:nvSpPr>
        <p:spPr>
          <a:xfrm>
            <a:off x="4032221" y="4895850"/>
            <a:ext cx="120925" cy="299101"/>
          </a:xfrm>
          <a:custGeom>
            <a:avLst/>
            <a:gdLst>
              <a:gd name="connsiteX0" fmla="*/ 29 w 120925"/>
              <a:gd name="connsiteY0" fmla="*/ 0 h 299101"/>
              <a:gd name="connsiteX1" fmla="*/ 73054 w 120925"/>
              <a:gd name="connsiteY1" fmla="*/ 92075 h 299101"/>
              <a:gd name="connsiteX2" fmla="*/ 76229 w 120925"/>
              <a:gd name="connsiteY2" fmla="*/ 203200 h 299101"/>
              <a:gd name="connsiteX3" fmla="*/ 120679 w 120925"/>
              <a:gd name="connsiteY3" fmla="*/ 298450 h 299101"/>
              <a:gd name="connsiteX4" fmla="*/ 95279 w 120925"/>
              <a:gd name="connsiteY4" fmla="*/ 247650 h 299101"/>
              <a:gd name="connsiteX5" fmla="*/ 34954 w 120925"/>
              <a:gd name="connsiteY5" fmla="*/ 127000 h 299101"/>
              <a:gd name="connsiteX6" fmla="*/ 69879 w 120925"/>
              <a:gd name="connsiteY6" fmla="*/ 158750 h 299101"/>
              <a:gd name="connsiteX7" fmla="*/ 82579 w 120925"/>
              <a:gd name="connsiteY7" fmla="*/ 92075 h 299101"/>
              <a:gd name="connsiteX8" fmla="*/ 29 w 120925"/>
              <a:gd name="connsiteY8" fmla="*/ 0 h 29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925" h="299101">
                <a:moveTo>
                  <a:pt x="29" y="0"/>
                </a:moveTo>
                <a:cubicBezTo>
                  <a:pt x="-1558" y="0"/>
                  <a:pt x="60354" y="58208"/>
                  <a:pt x="73054" y="92075"/>
                </a:cubicBezTo>
                <a:cubicBezTo>
                  <a:pt x="85754" y="125942"/>
                  <a:pt x="68292" y="168804"/>
                  <a:pt x="76229" y="203200"/>
                </a:cubicBezTo>
                <a:cubicBezTo>
                  <a:pt x="84166" y="237596"/>
                  <a:pt x="117504" y="291042"/>
                  <a:pt x="120679" y="298450"/>
                </a:cubicBezTo>
                <a:cubicBezTo>
                  <a:pt x="123854" y="305858"/>
                  <a:pt x="95279" y="247650"/>
                  <a:pt x="95279" y="247650"/>
                </a:cubicBezTo>
                <a:cubicBezTo>
                  <a:pt x="80992" y="219075"/>
                  <a:pt x="39187" y="141817"/>
                  <a:pt x="34954" y="127000"/>
                </a:cubicBezTo>
                <a:cubicBezTo>
                  <a:pt x="30721" y="112183"/>
                  <a:pt x="61942" y="164571"/>
                  <a:pt x="69879" y="158750"/>
                </a:cubicBezTo>
                <a:cubicBezTo>
                  <a:pt x="77816" y="152929"/>
                  <a:pt x="100041" y="123825"/>
                  <a:pt x="82579" y="92075"/>
                </a:cubicBezTo>
                <a:cubicBezTo>
                  <a:pt x="65117" y="60325"/>
                  <a:pt x="1616" y="0"/>
                  <a:pt x="2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E8019A14-3C29-C559-F53C-1893FB8C469A}"/>
              </a:ext>
            </a:extLst>
          </p:cNvPr>
          <p:cNvSpPr/>
          <p:nvPr/>
        </p:nvSpPr>
        <p:spPr>
          <a:xfrm>
            <a:off x="3962160" y="4641433"/>
            <a:ext cx="269910" cy="272531"/>
          </a:xfrm>
          <a:custGeom>
            <a:avLst/>
            <a:gdLst>
              <a:gd name="connsiteX0" fmla="*/ 240 w 269910"/>
              <a:gd name="connsiteY0" fmla="*/ 251242 h 272531"/>
              <a:gd name="connsiteX1" fmla="*/ 95490 w 269910"/>
              <a:gd name="connsiteY1" fmla="*/ 171867 h 272531"/>
              <a:gd name="connsiteX2" fmla="*/ 101840 w 269910"/>
              <a:gd name="connsiteY2" fmla="*/ 102017 h 272531"/>
              <a:gd name="connsiteX3" fmla="*/ 89140 w 269910"/>
              <a:gd name="connsiteY3" fmla="*/ 417 h 272531"/>
              <a:gd name="connsiteX4" fmla="*/ 111365 w 269910"/>
              <a:gd name="connsiteY4" fmla="*/ 143292 h 272531"/>
              <a:gd name="connsiteX5" fmla="*/ 266940 w 269910"/>
              <a:gd name="connsiteY5" fmla="*/ 270292 h 272531"/>
              <a:gd name="connsiteX6" fmla="*/ 209790 w 269910"/>
              <a:gd name="connsiteY6" fmla="*/ 222667 h 272531"/>
              <a:gd name="connsiteX7" fmla="*/ 162165 w 269910"/>
              <a:gd name="connsiteY7" fmla="*/ 200442 h 272531"/>
              <a:gd name="connsiteX8" fmla="*/ 117715 w 269910"/>
              <a:gd name="connsiteY8" fmla="*/ 241717 h 272531"/>
              <a:gd name="connsiteX9" fmla="*/ 143115 w 269910"/>
              <a:gd name="connsiteY9" fmla="*/ 190917 h 272531"/>
              <a:gd name="connsiteX10" fmla="*/ 127240 w 269910"/>
              <a:gd name="connsiteY10" fmla="*/ 168692 h 272531"/>
              <a:gd name="connsiteX11" fmla="*/ 240 w 269910"/>
              <a:gd name="connsiteY11" fmla="*/ 251242 h 272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9910" h="272531">
                <a:moveTo>
                  <a:pt x="240" y="251242"/>
                </a:moveTo>
                <a:cubicBezTo>
                  <a:pt x="-5052" y="251771"/>
                  <a:pt x="78557" y="196738"/>
                  <a:pt x="95490" y="171867"/>
                </a:cubicBezTo>
                <a:cubicBezTo>
                  <a:pt x="112423" y="146996"/>
                  <a:pt x="102898" y="130592"/>
                  <a:pt x="101840" y="102017"/>
                </a:cubicBezTo>
                <a:cubicBezTo>
                  <a:pt x="100782" y="73442"/>
                  <a:pt x="87553" y="-6462"/>
                  <a:pt x="89140" y="417"/>
                </a:cubicBezTo>
                <a:cubicBezTo>
                  <a:pt x="90727" y="7296"/>
                  <a:pt x="81732" y="98313"/>
                  <a:pt x="111365" y="143292"/>
                </a:cubicBezTo>
                <a:cubicBezTo>
                  <a:pt x="140998" y="188271"/>
                  <a:pt x="250536" y="257063"/>
                  <a:pt x="266940" y="270292"/>
                </a:cubicBezTo>
                <a:cubicBezTo>
                  <a:pt x="283344" y="283521"/>
                  <a:pt x="227252" y="234309"/>
                  <a:pt x="209790" y="222667"/>
                </a:cubicBezTo>
                <a:cubicBezTo>
                  <a:pt x="192328" y="211025"/>
                  <a:pt x="177511" y="197267"/>
                  <a:pt x="162165" y="200442"/>
                </a:cubicBezTo>
                <a:cubicBezTo>
                  <a:pt x="146819" y="203617"/>
                  <a:pt x="120890" y="243304"/>
                  <a:pt x="117715" y="241717"/>
                </a:cubicBezTo>
                <a:cubicBezTo>
                  <a:pt x="114540" y="240130"/>
                  <a:pt x="141528" y="203088"/>
                  <a:pt x="143115" y="190917"/>
                </a:cubicBezTo>
                <a:cubicBezTo>
                  <a:pt x="144702" y="178746"/>
                  <a:pt x="154757" y="157050"/>
                  <a:pt x="127240" y="168692"/>
                </a:cubicBezTo>
                <a:cubicBezTo>
                  <a:pt x="99723" y="180334"/>
                  <a:pt x="5532" y="250713"/>
                  <a:pt x="240" y="251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A366083A-C6DA-61E3-FE3E-AEF352318247}"/>
              </a:ext>
            </a:extLst>
          </p:cNvPr>
          <p:cNvSpPr/>
          <p:nvPr/>
        </p:nvSpPr>
        <p:spPr>
          <a:xfrm>
            <a:off x="3825768" y="5010467"/>
            <a:ext cx="244080" cy="184186"/>
          </a:xfrm>
          <a:custGeom>
            <a:avLst/>
            <a:gdLst>
              <a:gd name="connsiteX0" fmla="*/ 241407 w 244080"/>
              <a:gd name="connsiteY0" fmla="*/ 183833 h 184186"/>
              <a:gd name="connsiteX1" fmla="*/ 222357 w 244080"/>
              <a:gd name="connsiteY1" fmla="*/ 113983 h 184186"/>
              <a:gd name="connsiteX2" fmla="*/ 69957 w 244080"/>
              <a:gd name="connsiteY2" fmla="*/ 2858 h 184186"/>
              <a:gd name="connsiteX3" fmla="*/ 120757 w 244080"/>
              <a:gd name="connsiteY3" fmla="*/ 34608 h 184186"/>
              <a:gd name="connsiteX4" fmla="*/ 47732 w 244080"/>
              <a:gd name="connsiteY4" fmla="*/ 53658 h 184186"/>
              <a:gd name="connsiteX5" fmla="*/ 107 w 244080"/>
              <a:gd name="connsiteY5" fmla="*/ 72708 h 184186"/>
              <a:gd name="connsiteX6" fmla="*/ 60432 w 244080"/>
              <a:gd name="connsiteY6" fmla="*/ 44133 h 184186"/>
              <a:gd name="connsiteX7" fmla="*/ 123932 w 244080"/>
              <a:gd name="connsiteY7" fmla="*/ 37783 h 184186"/>
              <a:gd name="connsiteX8" fmla="*/ 206482 w 244080"/>
              <a:gd name="connsiteY8" fmla="*/ 85408 h 184186"/>
              <a:gd name="connsiteX9" fmla="*/ 241407 w 244080"/>
              <a:gd name="connsiteY9" fmla="*/ 183833 h 18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4080" h="184186">
                <a:moveTo>
                  <a:pt x="241407" y="183833"/>
                </a:moveTo>
                <a:cubicBezTo>
                  <a:pt x="244053" y="188595"/>
                  <a:pt x="250932" y="144145"/>
                  <a:pt x="222357" y="113983"/>
                </a:cubicBezTo>
                <a:cubicBezTo>
                  <a:pt x="193782" y="83821"/>
                  <a:pt x="86890" y="16087"/>
                  <a:pt x="69957" y="2858"/>
                </a:cubicBezTo>
                <a:cubicBezTo>
                  <a:pt x="53024" y="-10371"/>
                  <a:pt x="124461" y="26141"/>
                  <a:pt x="120757" y="34608"/>
                </a:cubicBezTo>
                <a:cubicBezTo>
                  <a:pt x="117053" y="43075"/>
                  <a:pt x="67840" y="47308"/>
                  <a:pt x="47732" y="53658"/>
                </a:cubicBezTo>
                <a:cubicBezTo>
                  <a:pt x="27624" y="60008"/>
                  <a:pt x="-2010" y="74296"/>
                  <a:pt x="107" y="72708"/>
                </a:cubicBezTo>
                <a:cubicBezTo>
                  <a:pt x="2224" y="71120"/>
                  <a:pt x="39795" y="49954"/>
                  <a:pt x="60432" y="44133"/>
                </a:cubicBezTo>
                <a:cubicBezTo>
                  <a:pt x="81069" y="38312"/>
                  <a:pt x="99590" y="30904"/>
                  <a:pt x="123932" y="37783"/>
                </a:cubicBezTo>
                <a:cubicBezTo>
                  <a:pt x="148274" y="44662"/>
                  <a:pt x="182670" y="56833"/>
                  <a:pt x="206482" y="85408"/>
                </a:cubicBezTo>
                <a:cubicBezTo>
                  <a:pt x="230294" y="113983"/>
                  <a:pt x="238761" y="179071"/>
                  <a:pt x="241407" y="183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6B967A40-7D28-3DCC-741B-7B70E1EE1B21}"/>
              </a:ext>
            </a:extLst>
          </p:cNvPr>
          <p:cNvSpPr/>
          <p:nvPr/>
        </p:nvSpPr>
        <p:spPr>
          <a:xfrm>
            <a:off x="3841641" y="5013295"/>
            <a:ext cx="159777" cy="131531"/>
          </a:xfrm>
          <a:custGeom>
            <a:avLst/>
            <a:gdLst>
              <a:gd name="connsiteX0" fmla="*/ 109 w 159777"/>
              <a:gd name="connsiteY0" fmla="*/ 30 h 131531"/>
              <a:gd name="connsiteX1" fmla="*/ 133459 w 159777"/>
              <a:gd name="connsiteY1" fmla="*/ 88930 h 131531"/>
              <a:gd name="connsiteX2" fmla="*/ 104884 w 159777"/>
              <a:gd name="connsiteY2" fmla="*/ 114330 h 131531"/>
              <a:gd name="connsiteX3" fmla="*/ 76309 w 159777"/>
              <a:gd name="connsiteY3" fmla="*/ 130205 h 131531"/>
              <a:gd name="connsiteX4" fmla="*/ 158859 w 159777"/>
              <a:gd name="connsiteY4" fmla="*/ 79405 h 131531"/>
              <a:gd name="connsiteX5" fmla="*/ 109 w 159777"/>
              <a:gd name="connsiteY5" fmla="*/ 30 h 13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777" h="131531">
                <a:moveTo>
                  <a:pt x="109" y="30"/>
                </a:moveTo>
                <a:cubicBezTo>
                  <a:pt x="-4124" y="1617"/>
                  <a:pt x="115997" y="69880"/>
                  <a:pt x="133459" y="88930"/>
                </a:cubicBezTo>
                <a:cubicBezTo>
                  <a:pt x="150921" y="107980"/>
                  <a:pt x="114409" y="107451"/>
                  <a:pt x="104884" y="114330"/>
                </a:cubicBezTo>
                <a:cubicBezTo>
                  <a:pt x="95359" y="121209"/>
                  <a:pt x="67313" y="136026"/>
                  <a:pt x="76309" y="130205"/>
                </a:cubicBezTo>
                <a:cubicBezTo>
                  <a:pt x="85305" y="124384"/>
                  <a:pt x="169442" y="100572"/>
                  <a:pt x="158859" y="79405"/>
                </a:cubicBezTo>
                <a:cubicBezTo>
                  <a:pt x="148276" y="58238"/>
                  <a:pt x="4342" y="-1557"/>
                  <a:pt x="109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2DFB58F8-2312-2EF1-7649-2C8183EC3A94}"/>
              </a:ext>
            </a:extLst>
          </p:cNvPr>
          <p:cNvSpPr/>
          <p:nvPr/>
        </p:nvSpPr>
        <p:spPr>
          <a:xfrm>
            <a:off x="4013063" y="4892675"/>
            <a:ext cx="179697" cy="261012"/>
          </a:xfrm>
          <a:custGeom>
            <a:avLst/>
            <a:gdLst>
              <a:gd name="connsiteX0" fmla="*/ 174762 w 179697"/>
              <a:gd name="connsiteY0" fmla="*/ 0 h 261012"/>
              <a:gd name="connsiteX1" fmla="*/ 136662 w 179697"/>
              <a:gd name="connsiteY1" fmla="*/ 79375 h 261012"/>
              <a:gd name="connsiteX2" fmla="*/ 162062 w 179697"/>
              <a:gd name="connsiteY2" fmla="*/ 120650 h 261012"/>
              <a:gd name="connsiteX3" fmla="*/ 139837 w 179697"/>
              <a:gd name="connsiteY3" fmla="*/ 260350 h 261012"/>
              <a:gd name="connsiteX4" fmla="*/ 168412 w 179697"/>
              <a:gd name="connsiteY4" fmla="*/ 171450 h 261012"/>
              <a:gd name="connsiteX5" fmla="*/ 165237 w 179697"/>
              <a:gd name="connsiteY5" fmla="*/ 127000 h 261012"/>
              <a:gd name="connsiteX6" fmla="*/ 137 w 179697"/>
              <a:gd name="connsiteY6" fmla="*/ 69850 h 261012"/>
              <a:gd name="connsiteX7" fmla="*/ 136662 w 179697"/>
              <a:gd name="connsiteY7" fmla="*/ 101600 h 261012"/>
              <a:gd name="connsiteX8" fmla="*/ 127137 w 179697"/>
              <a:gd name="connsiteY8" fmla="*/ 79375 h 261012"/>
              <a:gd name="connsiteX9" fmla="*/ 174762 w 179697"/>
              <a:gd name="connsiteY9" fmla="*/ 0 h 26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9697" h="261012">
                <a:moveTo>
                  <a:pt x="174762" y="0"/>
                </a:moveTo>
                <a:cubicBezTo>
                  <a:pt x="176349" y="0"/>
                  <a:pt x="138779" y="59267"/>
                  <a:pt x="136662" y="79375"/>
                </a:cubicBezTo>
                <a:cubicBezTo>
                  <a:pt x="134545" y="99483"/>
                  <a:pt x="161533" y="90488"/>
                  <a:pt x="162062" y="120650"/>
                </a:cubicBezTo>
                <a:cubicBezTo>
                  <a:pt x="162591" y="150813"/>
                  <a:pt x="138779" y="251883"/>
                  <a:pt x="139837" y="260350"/>
                </a:cubicBezTo>
                <a:cubicBezTo>
                  <a:pt x="140895" y="268817"/>
                  <a:pt x="164179" y="193675"/>
                  <a:pt x="168412" y="171450"/>
                </a:cubicBezTo>
                <a:cubicBezTo>
                  <a:pt x="172645" y="149225"/>
                  <a:pt x="193283" y="143933"/>
                  <a:pt x="165237" y="127000"/>
                </a:cubicBezTo>
                <a:cubicBezTo>
                  <a:pt x="137191" y="110067"/>
                  <a:pt x="4899" y="74083"/>
                  <a:pt x="137" y="69850"/>
                </a:cubicBezTo>
                <a:cubicBezTo>
                  <a:pt x="-4625" y="65617"/>
                  <a:pt x="115495" y="100013"/>
                  <a:pt x="136662" y="101600"/>
                </a:cubicBezTo>
                <a:cubicBezTo>
                  <a:pt x="157829" y="103187"/>
                  <a:pt x="119200" y="93662"/>
                  <a:pt x="127137" y="79375"/>
                </a:cubicBezTo>
                <a:cubicBezTo>
                  <a:pt x="135074" y="65088"/>
                  <a:pt x="173175" y="0"/>
                  <a:pt x="17476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A0A58BC5-792A-D709-8E57-A3C5128307CC}"/>
              </a:ext>
            </a:extLst>
          </p:cNvPr>
          <p:cNvSpPr/>
          <p:nvPr/>
        </p:nvSpPr>
        <p:spPr>
          <a:xfrm>
            <a:off x="4140169" y="5029200"/>
            <a:ext cx="93431" cy="193758"/>
          </a:xfrm>
          <a:custGeom>
            <a:avLst/>
            <a:gdLst>
              <a:gd name="connsiteX0" fmla="*/ 54006 w 93431"/>
              <a:gd name="connsiteY0" fmla="*/ 0 h 193758"/>
              <a:gd name="connsiteX1" fmla="*/ 82581 w 93431"/>
              <a:gd name="connsiteY1" fmla="*/ 85725 h 193758"/>
              <a:gd name="connsiteX2" fmla="*/ 38131 w 93431"/>
              <a:gd name="connsiteY2" fmla="*/ 130175 h 193758"/>
              <a:gd name="connsiteX3" fmla="*/ 82581 w 93431"/>
              <a:gd name="connsiteY3" fmla="*/ 101600 h 193758"/>
              <a:gd name="connsiteX4" fmla="*/ 31 w 93431"/>
              <a:gd name="connsiteY4" fmla="*/ 193675 h 193758"/>
              <a:gd name="connsiteX5" fmla="*/ 73056 w 93431"/>
              <a:gd name="connsiteY5" fmla="*/ 117475 h 193758"/>
              <a:gd name="connsiteX6" fmla="*/ 92106 w 93431"/>
              <a:gd name="connsiteY6" fmla="*/ 85725 h 193758"/>
              <a:gd name="connsiteX7" fmla="*/ 54006 w 93431"/>
              <a:gd name="connsiteY7" fmla="*/ 0 h 19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431" h="193758">
                <a:moveTo>
                  <a:pt x="54006" y="0"/>
                </a:moveTo>
                <a:cubicBezTo>
                  <a:pt x="52419" y="0"/>
                  <a:pt x="85227" y="64029"/>
                  <a:pt x="82581" y="85725"/>
                </a:cubicBezTo>
                <a:cubicBezTo>
                  <a:pt x="79935" y="107421"/>
                  <a:pt x="38131" y="127529"/>
                  <a:pt x="38131" y="130175"/>
                </a:cubicBezTo>
                <a:cubicBezTo>
                  <a:pt x="38131" y="132821"/>
                  <a:pt x="88931" y="91017"/>
                  <a:pt x="82581" y="101600"/>
                </a:cubicBezTo>
                <a:cubicBezTo>
                  <a:pt x="76231" y="112183"/>
                  <a:pt x="1618" y="191029"/>
                  <a:pt x="31" y="193675"/>
                </a:cubicBezTo>
                <a:cubicBezTo>
                  <a:pt x="-1557" y="196321"/>
                  <a:pt x="57710" y="135467"/>
                  <a:pt x="73056" y="117475"/>
                </a:cubicBezTo>
                <a:cubicBezTo>
                  <a:pt x="88402" y="99483"/>
                  <a:pt x="96868" y="106362"/>
                  <a:pt x="92106" y="85725"/>
                </a:cubicBezTo>
                <a:cubicBezTo>
                  <a:pt x="87344" y="65088"/>
                  <a:pt x="55593" y="0"/>
                  <a:pt x="5400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6556AAD4-5C80-E7F6-1E47-CB13F7568C54}"/>
              </a:ext>
            </a:extLst>
          </p:cNvPr>
          <p:cNvSpPr/>
          <p:nvPr/>
        </p:nvSpPr>
        <p:spPr>
          <a:xfrm>
            <a:off x="4260528" y="5049646"/>
            <a:ext cx="108152" cy="141761"/>
          </a:xfrm>
          <a:custGeom>
            <a:avLst/>
            <a:gdLst>
              <a:gd name="connsiteX0" fmla="*/ 322 w 108152"/>
              <a:gd name="connsiteY0" fmla="*/ 141479 h 141761"/>
              <a:gd name="connsiteX1" fmla="*/ 105097 w 108152"/>
              <a:gd name="connsiteY1" fmla="*/ 4954 h 141761"/>
              <a:gd name="connsiteX2" fmla="*/ 73347 w 108152"/>
              <a:gd name="connsiteY2" fmla="*/ 39879 h 141761"/>
              <a:gd name="connsiteX3" fmla="*/ 322 w 108152"/>
              <a:gd name="connsiteY3" fmla="*/ 141479 h 141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152" h="141761">
                <a:moveTo>
                  <a:pt x="322" y="141479"/>
                </a:moveTo>
                <a:cubicBezTo>
                  <a:pt x="5614" y="135658"/>
                  <a:pt x="92926" y="21887"/>
                  <a:pt x="105097" y="4954"/>
                </a:cubicBezTo>
                <a:cubicBezTo>
                  <a:pt x="117268" y="-11979"/>
                  <a:pt x="90280" y="18183"/>
                  <a:pt x="73347" y="39879"/>
                </a:cubicBezTo>
                <a:cubicBezTo>
                  <a:pt x="56414" y="61575"/>
                  <a:pt x="-4970" y="147300"/>
                  <a:pt x="322" y="141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54707225-9C6D-2706-4B7E-871D864A0C68}"/>
              </a:ext>
            </a:extLst>
          </p:cNvPr>
          <p:cNvSpPr/>
          <p:nvPr/>
        </p:nvSpPr>
        <p:spPr>
          <a:xfrm>
            <a:off x="4330577" y="5048230"/>
            <a:ext cx="174884" cy="118458"/>
          </a:xfrm>
          <a:custGeom>
            <a:avLst/>
            <a:gdLst>
              <a:gd name="connsiteX0" fmla="*/ 123 w 174884"/>
              <a:gd name="connsiteY0" fmla="*/ 41295 h 118458"/>
              <a:gd name="connsiteX1" fmla="*/ 92198 w 174884"/>
              <a:gd name="connsiteY1" fmla="*/ 12720 h 118458"/>
              <a:gd name="connsiteX2" fmla="*/ 92198 w 174884"/>
              <a:gd name="connsiteY2" fmla="*/ 41295 h 118458"/>
              <a:gd name="connsiteX3" fmla="*/ 41398 w 174884"/>
              <a:gd name="connsiteY3" fmla="*/ 117495 h 118458"/>
              <a:gd name="connsiteX4" fmla="*/ 73148 w 174884"/>
              <a:gd name="connsiteY4" fmla="*/ 79395 h 118458"/>
              <a:gd name="connsiteX5" fmla="*/ 174748 w 174884"/>
              <a:gd name="connsiteY5" fmla="*/ 9545 h 118458"/>
              <a:gd name="connsiteX6" fmla="*/ 95373 w 174884"/>
              <a:gd name="connsiteY6" fmla="*/ 63520 h 118458"/>
              <a:gd name="connsiteX7" fmla="*/ 114423 w 174884"/>
              <a:gd name="connsiteY7" fmla="*/ 20 h 118458"/>
              <a:gd name="connsiteX8" fmla="*/ 123 w 174884"/>
              <a:gd name="connsiteY8" fmla="*/ 41295 h 11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884" h="118458">
                <a:moveTo>
                  <a:pt x="123" y="41295"/>
                </a:moveTo>
                <a:cubicBezTo>
                  <a:pt x="-3581" y="43412"/>
                  <a:pt x="76852" y="12720"/>
                  <a:pt x="92198" y="12720"/>
                </a:cubicBezTo>
                <a:cubicBezTo>
                  <a:pt x="107544" y="12720"/>
                  <a:pt x="100665" y="23833"/>
                  <a:pt x="92198" y="41295"/>
                </a:cubicBezTo>
                <a:cubicBezTo>
                  <a:pt x="83731" y="58757"/>
                  <a:pt x="44573" y="111145"/>
                  <a:pt x="41398" y="117495"/>
                </a:cubicBezTo>
                <a:cubicBezTo>
                  <a:pt x="38223" y="123845"/>
                  <a:pt x="50923" y="97387"/>
                  <a:pt x="73148" y="79395"/>
                </a:cubicBezTo>
                <a:cubicBezTo>
                  <a:pt x="95373" y="61403"/>
                  <a:pt x="171044" y="12191"/>
                  <a:pt x="174748" y="9545"/>
                </a:cubicBezTo>
                <a:cubicBezTo>
                  <a:pt x="178452" y="6899"/>
                  <a:pt x="105427" y="65107"/>
                  <a:pt x="95373" y="63520"/>
                </a:cubicBezTo>
                <a:cubicBezTo>
                  <a:pt x="85319" y="61933"/>
                  <a:pt x="135590" y="1078"/>
                  <a:pt x="114423" y="20"/>
                </a:cubicBezTo>
                <a:cubicBezTo>
                  <a:pt x="93256" y="-1038"/>
                  <a:pt x="3827" y="39178"/>
                  <a:pt x="123" y="41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414800C9-CB2F-76CD-CE15-3638A81C96DA}"/>
              </a:ext>
            </a:extLst>
          </p:cNvPr>
          <p:cNvSpPr/>
          <p:nvPr/>
        </p:nvSpPr>
        <p:spPr>
          <a:xfrm>
            <a:off x="3970771" y="3458650"/>
            <a:ext cx="128830" cy="794743"/>
          </a:xfrm>
          <a:custGeom>
            <a:avLst/>
            <a:gdLst>
              <a:gd name="connsiteX0" fmla="*/ 125193 w 128830"/>
              <a:gd name="connsiteY0" fmla="*/ 10590 h 794743"/>
              <a:gd name="connsiteX1" fmla="*/ 8753 w 128830"/>
              <a:gd name="connsiteY1" fmla="*/ 640739 h 794743"/>
              <a:gd name="connsiteX2" fmla="*/ 8753 w 128830"/>
              <a:gd name="connsiteY2" fmla="*/ 620190 h 794743"/>
              <a:gd name="connsiteX3" fmla="*/ 12177 w 128830"/>
              <a:gd name="connsiteY3" fmla="*/ 791426 h 794743"/>
              <a:gd name="connsiteX4" fmla="*/ 19027 w 128830"/>
              <a:gd name="connsiteY4" fmla="*/ 726357 h 794743"/>
              <a:gd name="connsiteX5" fmla="*/ 19027 w 128830"/>
              <a:gd name="connsiteY5" fmla="*/ 640739 h 794743"/>
              <a:gd name="connsiteX6" fmla="*/ 43000 w 128830"/>
              <a:gd name="connsiteY6" fmla="*/ 503750 h 794743"/>
              <a:gd name="connsiteX7" fmla="*/ 22451 w 128830"/>
              <a:gd name="connsiteY7" fmla="*/ 555121 h 794743"/>
              <a:gd name="connsiteX8" fmla="*/ 53274 w 128830"/>
              <a:gd name="connsiteY8" fmla="*/ 431831 h 794743"/>
              <a:gd name="connsiteX9" fmla="*/ 97795 w 128830"/>
              <a:gd name="connsiteY9" fmla="*/ 236622 h 794743"/>
              <a:gd name="connsiteX10" fmla="*/ 49849 w 128830"/>
              <a:gd name="connsiteY10" fmla="*/ 329089 h 794743"/>
              <a:gd name="connsiteX11" fmla="*/ 94371 w 128830"/>
              <a:gd name="connsiteY11" fmla="*/ 250321 h 794743"/>
              <a:gd name="connsiteX12" fmla="*/ 125193 w 128830"/>
              <a:gd name="connsiteY12" fmla="*/ 10590 h 7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830" h="794743">
                <a:moveTo>
                  <a:pt x="125193" y="10590"/>
                </a:moveTo>
                <a:cubicBezTo>
                  <a:pt x="110923" y="75660"/>
                  <a:pt x="28160" y="539139"/>
                  <a:pt x="8753" y="640739"/>
                </a:cubicBezTo>
                <a:cubicBezTo>
                  <a:pt x="-10654" y="742339"/>
                  <a:pt x="8182" y="595076"/>
                  <a:pt x="8753" y="620190"/>
                </a:cubicBezTo>
                <a:cubicBezTo>
                  <a:pt x="9324" y="645304"/>
                  <a:pt x="10465" y="773732"/>
                  <a:pt x="12177" y="791426"/>
                </a:cubicBezTo>
                <a:cubicBezTo>
                  <a:pt x="13889" y="809120"/>
                  <a:pt x="17885" y="751471"/>
                  <a:pt x="19027" y="726357"/>
                </a:cubicBezTo>
                <a:cubicBezTo>
                  <a:pt x="20169" y="701243"/>
                  <a:pt x="15032" y="677840"/>
                  <a:pt x="19027" y="640739"/>
                </a:cubicBezTo>
                <a:cubicBezTo>
                  <a:pt x="23022" y="603638"/>
                  <a:pt x="42429" y="518020"/>
                  <a:pt x="43000" y="503750"/>
                </a:cubicBezTo>
                <a:cubicBezTo>
                  <a:pt x="43571" y="489480"/>
                  <a:pt x="20739" y="567107"/>
                  <a:pt x="22451" y="555121"/>
                </a:cubicBezTo>
                <a:cubicBezTo>
                  <a:pt x="24163" y="543135"/>
                  <a:pt x="40717" y="484914"/>
                  <a:pt x="53274" y="431831"/>
                </a:cubicBezTo>
                <a:cubicBezTo>
                  <a:pt x="65831" y="378748"/>
                  <a:pt x="98366" y="253746"/>
                  <a:pt x="97795" y="236622"/>
                </a:cubicBezTo>
                <a:cubicBezTo>
                  <a:pt x="97224" y="219498"/>
                  <a:pt x="50420" y="326806"/>
                  <a:pt x="49849" y="329089"/>
                </a:cubicBezTo>
                <a:cubicBezTo>
                  <a:pt x="49278" y="331372"/>
                  <a:pt x="80672" y="301121"/>
                  <a:pt x="94371" y="250321"/>
                </a:cubicBezTo>
                <a:cubicBezTo>
                  <a:pt x="108070" y="199521"/>
                  <a:pt x="139463" y="-54480"/>
                  <a:pt x="125193" y="1059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69C2A184-F6A0-7B4B-9656-525AA7B5925A}"/>
              </a:ext>
            </a:extLst>
          </p:cNvPr>
          <p:cNvSpPr/>
          <p:nvPr/>
        </p:nvSpPr>
        <p:spPr>
          <a:xfrm>
            <a:off x="3954170" y="4404189"/>
            <a:ext cx="134945" cy="493858"/>
          </a:xfrm>
          <a:custGeom>
            <a:avLst/>
            <a:gdLst>
              <a:gd name="connsiteX0" fmla="*/ 134945 w 134945"/>
              <a:gd name="connsiteY0" fmla="*/ 0 h 493858"/>
              <a:gd name="connsiteX1" fmla="*/ 15079 w 134945"/>
              <a:gd name="connsiteY1" fmla="*/ 417815 h 493858"/>
              <a:gd name="connsiteX2" fmla="*/ 1381 w 134945"/>
              <a:gd name="connsiteY2" fmla="*/ 493159 h 493858"/>
              <a:gd name="connsiteX3" fmla="*/ 11655 w 134945"/>
              <a:gd name="connsiteY3" fmla="*/ 434939 h 493858"/>
              <a:gd name="connsiteX4" fmla="*/ 39052 w 134945"/>
              <a:gd name="connsiteY4" fmla="*/ 147263 h 493858"/>
              <a:gd name="connsiteX5" fmla="*/ 25354 w 134945"/>
              <a:gd name="connsiteY5" fmla="*/ 287676 h 493858"/>
              <a:gd name="connsiteX6" fmla="*/ 59601 w 134945"/>
              <a:gd name="connsiteY6" fmla="*/ 226031 h 493858"/>
              <a:gd name="connsiteX7" fmla="*/ 121246 w 134945"/>
              <a:gd name="connsiteY7" fmla="*/ 65069 h 493858"/>
              <a:gd name="connsiteX8" fmla="*/ 134945 w 134945"/>
              <a:gd name="connsiteY8" fmla="*/ 0 h 4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945" h="493858">
                <a:moveTo>
                  <a:pt x="134945" y="0"/>
                </a:moveTo>
                <a:cubicBezTo>
                  <a:pt x="86142" y="167811"/>
                  <a:pt x="37340" y="335622"/>
                  <a:pt x="15079" y="417815"/>
                </a:cubicBezTo>
                <a:cubicBezTo>
                  <a:pt x="-7182" y="500008"/>
                  <a:pt x="1952" y="490305"/>
                  <a:pt x="1381" y="493159"/>
                </a:cubicBezTo>
                <a:cubicBezTo>
                  <a:pt x="810" y="496013"/>
                  <a:pt x="5377" y="492588"/>
                  <a:pt x="11655" y="434939"/>
                </a:cubicBezTo>
                <a:cubicBezTo>
                  <a:pt x="17933" y="377290"/>
                  <a:pt x="36769" y="171807"/>
                  <a:pt x="39052" y="147263"/>
                </a:cubicBezTo>
                <a:cubicBezTo>
                  <a:pt x="41335" y="122719"/>
                  <a:pt x="21929" y="274548"/>
                  <a:pt x="25354" y="287676"/>
                </a:cubicBezTo>
                <a:cubicBezTo>
                  <a:pt x="28779" y="300804"/>
                  <a:pt x="43619" y="263132"/>
                  <a:pt x="59601" y="226031"/>
                </a:cubicBezTo>
                <a:cubicBezTo>
                  <a:pt x="75583" y="188930"/>
                  <a:pt x="121246" y="65069"/>
                  <a:pt x="121246" y="65069"/>
                </a:cubicBezTo>
                <a:lnTo>
                  <a:pt x="13494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780089A5-7E26-2CFE-4B2E-9CF0AF922F8A}"/>
              </a:ext>
            </a:extLst>
          </p:cNvPr>
          <p:cNvSpPr/>
          <p:nvPr/>
        </p:nvSpPr>
        <p:spPr>
          <a:xfrm>
            <a:off x="3883500" y="4897163"/>
            <a:ext cx="240656" cy="133850"/>
          </a:xfrm>
          <a:custGeom>
            <a:avLst/>
            <a:gdLst>
              <a:gd name="connsiteX0" fmla="*/ 131 w 240656"/>
              <a:gd name="connsiteY0" fmla="*/ 96077 h 133850"/>
              <a:gd name="connsiteX1" fmla="*/ 113147 w 240656"/>
              <a:gd name="connsiteY1" fmla="*/ 92653 h 133850"/>
              <a:gd name="connsiteX2" fmla="*/ 171367 w 240656"/>
              <a:gd name="connsiteY2" fmla="*/ 133749 h 133850"/>
              <a:gd name="connsiteX3" fmla="*/ 130271 w 240656"/>
              <a:gd name="connsiteY3" fmla="*/ 78954 h 133850"/>
              <a:gd name="connsiteX4" fmla="*/ 116572 w 240656"/>
              <a:gd name="connsiteY4" fmla="*/ 37857 h 133850"/>
              <a:gd name="connsiteX5" fmla="*/ 239862 w 240656"/>
              <a:gd name="connsiteY5" fmla="*/ 185 h 133850"/>
              <a:gd name="connsiteX6" fmla="*/ 164518 w 240656"/>
              <a:gd name="connsiteY6" fmla="*/ 24158 h 133850"/>
              <a:gd name="connsiteX7" fmla="*/ 65201 w 240656"/>
              <a:gd name="connsiteY7" fmla="*/ 41282 h 133850"/>
              <a:gd name="connsiteX8" fmla="*/ 109722 w 240656"/>
              <a:gd name="connsiteY8" fmla="*/ 61830 h 133850"/>
              <a:gd name="connsiteX9" fmla="*/ 137120 w 240656"/>
              <a:gd name="connsiteY9" fmla="*/ 92653 h 133850"/>
              <a:gd name="connsiteX10" fmla="*/ 131 w 240656"/>
              <a:gd name="connsiteY10" fmla="*/ 96077 h 13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0656" h="133850">
                <a:moveTo>
                  <a:pt x="131" y="96077"/>
                </a:moveTo>
                <a:cubicBezTo>
                  <a:pt x="-3864" y="96077"/>
                  <a:pt x="84608" y="86374"/>
                  <a:pt x="113147" y="92653"/>
                </a:cubicBezTo>
                <a:cubicBezTo>
                  <a:pt x="141686" y="98932"/>
                  <a:pt x="168513" y="136032"/>
                  <a:pt x="171367" y="133749"/>
                </a:cubicBezTo>
                <a:cubicBezTo>
                  <a:pt x="174221" y="131466"/>
                  <a:pt x="139404" y="94936"/>
                  <a:pt x="130271" y="78954"/>
                </a:cubicBezTo>
                <a:cubicBezTo>
                  <a:pt x="121139" y="62972"/>
                  <a:pt x="98307" y="50985"/>
                  <a:pt x="116572" y="37857"/>
                </a:cubicBezTo>
                <a:cubicBezTo>
                  <a:pt x="134837" y="24729"/>
                  <a:pt x="231871" y="2468"/>
                  <a:pt x="239862" y="185"/>
                </a:cubicBezTo>
                <a:cubicBezTo>
                  <a:pt x="247853" y="-2098"/>
                  <a:pt x="193628" y="17309"/>
                  <a:pt x="164518" y="24158"/>
                </a:cubicBezTo>
                <a:cubicBezTo>
                  <a:pt x="135408" y="31007"/>
                  <a:pt x="74334" y="35003"/>
                  <a:pt x="65201" y="41282"/>
                </a:cubicBezTo>
                <a:cubicBezTo>
                  <a:pt x="56068" y="47561"/>
                  <a:pt x="97736" y="53268"/>
                  <a:pt x="109722" y="61830"/>
                </a:cubicBezTo>
                <a:cubicBezTo>
                  <a:pt x="121709" y="70392"/>
                  <a:pt x="157668" y="85804"/>
                  <a:pt x="137120" y="92653"/>
                </a:cubicBezTo>
                <a:cubicBezTo>
                  <a:pt x="116572" y="99502"/>
                  <a:pt x="4126" y="96077"/>
                  <a:pt x="131" y="96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2C23E911-478E-CC13-5AA0-0F04F1E46498}"/>
              </a:ext>
            </a:extLst>
          </p:cNvPr>
          <p:cNvSpPr/>
          <p:nvPr/>
        </p:nvSpPr>
        <p:spPr>
          <a:xfrm>
            <a:off x="3762347" y="4962216"/>
            <a:ext cx="189842" cy="203224"/>
          </a:xfrm>
          <a:custGeom>
            <a:avLst/>
            <a:gdLst>
              <a:gd name="connsiteX0" fmla="*/ 39091 w 189842"/>
              <a:gd name="connsiteY0" fmla="*/ 202 h 203224"/>
              <a:gd name="connsiteX1" fmla="*/ 63064 w 189842"/>
              <a:gd name="connsiteY1" fmla="*/ 44723 h 203224"/>
              <a:gd name="connsiteX2" fmla="*/ 1419 w 189842"/>
              <a:gd name="connsiteY2" fmla="*/ 116642 h 203224"/>
              <a:gd name="connsiteX3" fmla="*/ 28817 w 189842"/>
              <a:gd name="connsiteY3" fmla="*/ 106368 h 203224"/>
              <a:gd name="connsiteX4" fmla="*/ 128134 w 189842"/>
              <a:gd name="connsiteY4" fmla="*/ 202260 h 203224"/>
              <a:gd name="connsiteX5" fmla="*/ 83613 w 189842"/>
              <a:gd name="connsiteY5" fmla="*/ 154314 h 203224"/>
              <a:gd name="connsiteX6" fmla="*/ 39091 w 189842"/>
              <a:gd name="connsiteY6" fmla="*/ 130341 h 203224"/>
              <a:gd name="connsiteX7" fmla="*/ 189779 w 189842"/>
              <a:gd name="connsiteY7" fmla="*/ 41299 h 203224"/>
              <a:gd name="connsiteX8" fmla="*/ 18543 w 189842"/>
              <a:gd name="connsiteY8" fmla="*/ 120067 h 203224"/>
              <a:gd name="connsiteX9" fmla="*/ 39091 w 189842"/>
              <a:gd name="connsiteY9" fmla="*/ 78971 h 203224"/>
              <a:gd name="connsiteX10" fmla="*/ 56215 w 189842"/>
              <a:gd name="connsiteY10" fmla="*/ 61847 h 203224"/>
              <a:gd name="connsiteX11" fmla="*/ 39091 w 189842"/>
              <a:gd name="connsiteY11" fmla="*/ 202 h 20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9842" h="203224">
                <a:moveTo>
                  <a:pt x="39091" y="202"/>
                </a:moveTo>
                <a:cubicBezTo>
                  <a:pt x="40232" y="-2652"/>
                  <a:pt x="69343" y="25316"/>
                  <a:pt x="63064" y="44723"/>
                </a:cubicBezTo>
                <a:cubicBezTo>
                  <a:pt x="56785" y="64130"/>
                  <a:pt x="1419" y="116642"/>
                  <a:pt x="1419" y="116642"/>
                </a:cubicBezTo>
                <a:cubicBezTo>
                  <a:pt x="-4289" y="126916"/>
                  <a:pt x="7698" y="92098"/>
                  <a:pt x="28817" y="106368"/>
                </a:cubicBezTo>
                <a:cubicBezTo>
                  <a:pt x="49936" y="120638"/>
                  <a:pt x="119001" y="194269"/>
                  <a:pt x="128134" y="202260"/>
                </a:cubicBezTo>
                <a:cubicBezTo>
                  <a:pt x="137267" y="210251"/>
                  <a:pt x="98453" y="166300"/>
                  <a:pt x="83613" y="154314"/>
                </a:cubicBezTo>
                <a:cubicBezTo>
                  <a:pt x="68773" y="142328"/>
                  <a:pt x="21397" y="149177"/>
                  <a:pt x="39091" y="130341"/>
                </a:cubicBezTo>
                <a:cubicBezTo>
                  <a:pt x="56785" y="111505"/>
                  <a:pt x="193204" y="43011"/>
                  <a:pt x="189779" y="41299"/>
                </a:cubicBezTo>
                <a:cubicBezTo>
                  <a:pt x="186354" y="39587"/>
                  <a:pt x="43658" y="113788"/>
                  <a:pt x="18543" y="120067"/>
                </a:cubicBezTo>
                <a:cubicBezTo>
                  <a:pt x="-6572" y="126346"/>
                  <a:pt x="32812" y="88674"/>
                  <a:pt x="39091" y="78971"/>
                </a:cubicBezTo>
                <a:cubicBezTo>
                  <a:pt x="45370" y="69268"/>
                  <a:pt x="53361" y="70409"/>
                  <a:pt x="56215" y="61847"/>
                </a:cubicBezTo>
                <a:cubicBezTo>
                  <a:pt x="59069" y="53285"/>
                  <a:pt x="37950" y="3056"/>
                  <a:pt x="39091" y="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0BE22FE0-10F8-F19C-393F-210CDC057B57}"/>
              </a:ext>
            </a:extLst>
          </p:cNvPr>
          <p:cNvSpPr/>
          <p:nvPr/>
        </p:nvSpPr>
        <p:spPr>
          <a:xfrm>
            <a:off x="3903629" y="4386402"/>
            <a:ext cx="123876" cy="584809"/>
          </a:xfrm>
          <a:custGeom>
            <a:avLst/>
            <a:gdLst>
              <a:gd name="connsiteX0" fmla="*/ 123841 w 123876"/>
              <a:gd name="connsiteY0" fmla="*/ 663 h 584809"/>
              <a:gd name="connsiteX1" fmla="*/ 45072 w 123876"/>
              <a:gd name="connsiteY1" fmla="*/ 370533 h 584809"/>
              <a:gd name="connsiteX2" fmla="*/ 45072 w 123876"/>
              <a:gd name="connsiteY2" fmla="*/ 459576 h 584809"/>
              <a:gd name="connsiteX3" fmla="*/ 45072 w 123876"/>
              <a:gd name="connsiteY3" fmla="*/ 401355 h 584809"/>
              <a:gd name="connsiteX4" fmla="*/ 551 w 123876"/>
              <a:gd name="connsiteY4" fmla="*/ 579441 h 584809"/>
              <a:gd name="connsiteX5" fmla="*/ 21099 w 123876"/>
              <a:gd name="connsiteY5" fmla="*/ 528070 h 584809"/>
              <a:gd name="connsiteX6" fmla="*/ 34798 w 123876"/>
              <a:gd name="connsiteY6" fmla="*/ 421904 h 584809"/>
              <a:gd name="connsiteX7" fmla="*/ 10825 w 123876"/>
              <a:gd name="connsiteY7" fmla="*/ 463000 h 584809"/>
              <a:gd name="connsiteX8" fmla="*/ 48497 w 123876"/>
              <a:gd name="connsiteY8" fmla="*/ 363683 h 584809"/>
              <a:gd name="connsiteX9" fmla="*/ 51922 w 123876"/>
              <a:gd name="connsiteY9" fmla="*/ 243818 h 584809"/>
              <a:gd name="connsiteX10" fmla="*/ 55346 w 123876"/>
              <a:gd name="connsiteY10" fmla="*/ 278065 h 584809"/>
              <a:gd name="connsiteX11" fmla="*/ 123841 w 123876"/>
              <a:gd name="connsiteY11" fmla="*/ 663 h 58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876" h="584809">
                <a:moveTo>
                  <a:pt x="123841" y="663"/>
                </a:moveTo>
                <a:cubicBezTo>
                  <a:pt x="122129" y="16074"/>
                  <a:pt x="58200" y="294048"/>
                  <a:pt x="45072" y="370533"/>
                </a:cubicBezTo>
                <a:cubicBezTo>
                  <a:pt x="31944" y="447019"/>
                  <a:pt x="45072" y="459576"/>
                  <a:pt x="45072" y="459576"/>
                </a:cubicBezTo>
                <a:cubicBezTo>
                  <a:pt x="45072" y="464713"/>
                  <a:pt x="52492" y="381378"/>
                  <a:pt x="45072" y="401355"/>
                </a:cubicBezTo>
                <a:cubicBezTo>
                  <a:pt x="37652" y="421332"/>
                  <a:pt x="4546" y="558322"/>
                  <a:pt x="551" y="579441"/>
                </a:cubicBezTo>
                <a:cubicBezTo>
                  <a:pt x="-3445" y="600560"/>
                  <a:pt x="15391" y="554326"/>
                  <a:pt x="21099" y="528070"/>
                </a:cubicBezTo>
                <a:cubicBezTo>
                  <a:pt x="26807" y="501814"/>
                  <a:pt x="36510" y="432749"/>
                  <a:pt x="34798" y="421904"/>
                </a:cubicBezTo>
                <a:cubicBezTo>
                  <a:pt x="33086" y="411059"/>
                  <a:pt x="8542" y="472703"/>
                  <a:pt x="10825" y="463000"/>
                </a:cubicBezTo>
                <a:cubicBezTo>
                  <a:pt x="13108" y="453297"/>
                  <a:pt x="41647" y="400213"/>
                  <a:pt x="48497" y="363683"/>
                </a:cubicBezTo>
                <a:cubicBezTo>
                  <a:pt x="55346" y="327153"/>
                  <a:pt x="50781" y="258088"/>
                  <a:pt x="51922" y="243818"/>
                </a:cubicBezTo>
                <a:cubicBezTo>
                  <a:pt x="53063" y="229548"/>
                  <a:pt x="45072" y="312883"/>
                  <a:pt x="55346" y="278065"/>
                </a:cubicBezTo>
                <a:cubicBezTo>
                  <a:pt x="65620" y="243247"/>
                  <a:pt x="125553" y="-14748"/>
                  <a:pt x="123841" y="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6DDE5031-FAAD-CA34-CE4E-769464C004F7}"/>
              </a:ext>
            </a:extLst>
          </p:cNvPr>
          <p:cNvSpPr/>
          <p:nvPr/>
        </p:nvSpPr>
        <p:spPr>
          <a:xfrm>
            <a:off x="4116485" y="4202044"/>
            <a:ext cx="103033" cy="623405"/>
          </a:xfrm>
          <a:custGeom>
            <a:avLst/>
            <a:gdLst>
              <a:gd name="connsiteX0" fmla="*/ 27 w 103033"/>
              <a:gd name="connsiteY0" fmla="*/ 86 h 623405"/>
              <a:gd name="connsiteX1" fmla="*/ 51398 w 103033"/>
              <a:gd name="connsiteY1" fmla="*/ 431601 h 623405"/>
              <a:gd name="connsiteX2" fmla="*/ 34275 w 103033"/>
              <a:gd name="connsiteY2" fmla="*/ 537767 h 623405"/>
              <a:gd name="connsiteX3" fmla="*/ 41124 w 103033"/>
              <a:gd name="connsiteY3" fmla="*/ 479547 h 623405"/>
              <a:gd name="connsiteX4" fmla="*/ 65097 w 103033"/>
              <a:gd name="connsiteY4" fmla="*/ 404203 h 623405"/>
              <a:gd name="connsiteX5" fmla="*/ 102769 w 103033"/>
              <a:gd name="connsiteY5" fmla="*/ 280913 h 623405"/>
              <a:gd name="connsiteX6" fmla="*/ 82221 w 103033"/>
              <a:gd name="connsiteY6" fmla="*/ 369956 h 623405"/>
              <a:gd name="connsiteX7" fmla="*/ 89070 w 103033"/>
              <a:gd name="connsiteY7" fmla="*/ 469273 h 623405"/>
              <a:gd name="connsiteX8" fmla="*/ 78796 w 103033"/>
              <a:gd name="connsiteY8" fmla="*/ 623385 h 623405"/>
              <a:gd name="connsiteX9" fmla="*/ 78796 w 103033"/>
              <a:gd name="connsiteY9" fmla="*/ 479547 h 623405"/>
              <a:gd name="connsiteX10" fmla="*/ 61672 w 103033"/>
              <a:gd name="connsiteY10" fmla="*/ 397354 h 623405"/>
              <a:gd name="connsiteX11" fmla="*/ 44549 w 103033"/>
              <a:gd name="connsiteY11" fmla="*/ 393929 h 623405"/>
              <a:gd name="connsiteX12" fmla="*/ 27 w 103033"/>
              <a:gd name="connsiteY12" fmla="*/ 86 h 62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3033" h="623405">
                <a:moveTo>
                  <a:pt x="27" y="86"/>
                </a:moveTo>
                <a:cubicBezTo>
                  <a:pt x="1169" y="6365"/>
                  <a:pt x="45690" y="341988"/>
                  <a:pt x="51398" y="431601"/>
                </a:cubicBezTo>
                <a:cubicBezTo>
                  <a:pt x="57106" y="521215"/>
                  <a:pt x="35987" y="529776"/>
                  <a:pt x="34275" y="537767"/>
                </a:cubicBezTo>
                <a:cubicBezTo>
                  <a:pt x="32563" y="545758"/>
                  <a:pt x="35987" y="501808"/>
                  <a:pt x="41124" y="479547"/>
                </a:cubicBezTo>
                <a:cubicBezTo>
                  <a:pt x="46261" y="457286"/>
                  <a:pt x="54823" y="437309"/>
                  <a:pt x="65097" y="404203"/>
                </a:cubicBezTo>
                <a:cubicBezTo>
                  <a:pt x="75371" y="371097"/>
                  <a:pt x="99915" y="286621"/>
                  <a:pt x="102769" y="280913"/>
                </a:cubicBezTo>
                <a:cubicBezTo>
                  <a:pt x="105623" y="275205"/>
                  <a:pt x="84504" y="338563"/>
                  <a:pt x="82221" y="369956"/>
                </a:cubicBezTo>
                <a:cubicBezTo>
                  <a:pt x="79938" y="401349"/>
                  <a:pt x="89641" y="427035"/>
                  <a:pt x="89070" y="469273"/>
                </a:cubicBezTo>
                <a:cubicBezTo>
                  <a:pt x="88499" y="511511"/>
                  <a:pt x="80508" y="621673"/>
                  <a:pt x="78796" y="623385"/>
                </a:cubicBezTo>
                <a:cubicBezTo>
                  <a:pt x="77084" y="625097"/>
                  <a:pt x="81650" y="517219"/>
                  <a:pt x="78796" y="479547"/>
                </a:cubicBezTo>
                <a:cubicBezTo>
                  <a:pt x="75942" y="441875"/>
                  <a:pt x="67380" y="411624"/>
                  <a:pt x="61672" y="397354"/>
                </a:cubicBezTo>
                <a:cubicBezTo>
                  <a:pt x="55964" y="383084"/>
                  <a:pt x="55965" y="457286"/>
                  <a:pt x="44549" y="393929"/>
                </a:cubicBezTo>
                <a:cubicBezTo>
                  <a:pt x="33133" y="330572"/>
                  <a:pt x="-1115" y="-6193"/>
                  <a:pt x="27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500071A3-08DF-A435-8897-6932B3A071CD}"/>
              </a:ext>
            </a:extLst>
          </p:cNvPr>
          <p:cNvSpPr/>
          <p:nvPr/>
        </p:nvSpPr>
        <p:spPr>
          <a:xfrm>
            <a:off x="4105470" y="4811728"/>
            <a:ext cx="230261" cy="433221"/>
          </a:xfrm>
          <a:custGeom>
            <a:avLst/>
            <a:gdLst>
              <a:gd name="connsiteX0" fmla="*/ 130908 w 230261"/>
              <a:gd name="connsiteY0" fmla="*/ 34250 h 433221"/>
              <a:gd name="connsiteX1" fmla="*/ 182278 w 230261"/>
              <a:gd name="connsiteY1" fmla="*/ 123292 h 433221"/>
              <a:gd name="connsiteX2" fmla="*/ 151456 w 230261"/>
              <a:gd name="connsiteY2" fmla="*/ 184937 h 433221"/>
              <a:gd name="connsiteX3" fmla="*/ 226800 w 230261"/>
              <a:gd name="connsiteY3" fmla="*/ 130142 h 433221"/>
              <a:gd name="connsiteX4" fmla="*/ 96660 w 230261"/>
              <a:gd name="connsiteY4" fmla="*/ 273980 h 433221"/>
              <a:gd name="connsiteX5" fmla="*/ 117209 w 230261"/>
              <a:gd name="connsiteY5" fmla="*/ 243157 h 433221"/>
              <a:gd name="connsiteX6" fmla="*/ 768 w 230261"/>
              <a:gd name="connsiteY6" fmla="*/ 431517 h 433221"/>
              <a:gd name="connsiteX7" fmla="*/ 69263 w 230261"/>
              <a:gd name="connsiteY7" fmla="*/ 332200 h 433221"/>
              <a:gd name="connsiteX8" fmla="*/ 120633 w 230261"/>
              <a:gd name="connsiteY8" fmla="*/ 263706 h 433221"/>
              <a:gd name="connsiteX9" fmla="*/ 219950 w 230261"/>
              <a:gd name="connsiteY9" fmla="*/ 181512 h 433221"/>
              <a:gd name="connsiteX10" fmla="*/ 185703 w 230261"/>
              <a:gd name="connsiteY10" fmla="*/ 184937 h 433221"/>
              <a:gd name="connsiteX11" fmla="*/ 226800 w 230261"/>
              <a:gd name="connsiteY11" fmla="*/ 130142 h 433221"/>
              <a:gd name="connsiteX12" fmla="*/ 226800 w 230261"/>
              <a:gd name="connsiteY12" fmla="*/ 2 h 433221"/>
              <a:gd name="connsiteX13" fmla="*/ 216526 w 230261"/>
              <a:gd name="connsiteY13" fmla="*/ 126717 h 433221"/>
              <a:gd name="connsiteX14" fmla="*/ 189128 w 230261"/>
              <a:gd name="connsiteY14" fmla="*/ 116443 h 433221"/>
              <a:gd name="connsiteX15" fmla="*/ 130908 w 230261"/>
              <a:gd name="connsiteY15" fmla="*/ 34250 h 43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0261" h="433221">
                <a:moveTo>
                  <a:pt x="130908" y="34250"/>
                </a:moveTo>
                <a:cubicBezTo>
                  <a:pt x="129766" y="35391"/>
                  <a:pt x="178853" y="98178"/>
                  <a:pt x="182278" y="123292"/>
                </a:cubicBezTo>
                <a:cubicBezTo>
                  <a:pt x="185703" y="148406"/>
                  <a:pt x="144036" y="183795"/>
                  <a:pt x="151456" y="184937"/>
                </a:cubicBezTo>
                <a:cubicBezTo>
                  <a:pt x="158876" y="186079"/>
                  <a:pt x="235933" y="115302"/>
                  <a:pt x="226800" y="130142"/>
                </a:cubicBezTo>
                <a:cubicBezTo>
                  <a:pt x="217667" y="144983"/>
                  <a:pt x="114925" y="255144"/>
                  <a:pt x="96660" y="273980"/>
                </a:cubicBezTo>
                <a:cubicBezTo>
                  <a:pt x="78395" y="292816"/>
                  <a:pt x="133191" y="216901"/>
                  <a:pt x="117209" y="243157"/>
                </a:cubicBezTo>
                <a:cubicBezTo>
                  <a:pt x="101227" y="269413"/>
                  <a:pt x="8759" y="416677"/>
                  <a:pt x="768" y="431517"/>
                </a:cubicBezTo>
                <a:cubicBezTo>
                  <a:pt x="-7223" y="446358"/>
                  <a:pt x="49286" y="360168"/>
                  <a:pt x="69263" y="332200"/>
                </a:cubicBezTo>
                <a:cubicBezTo>
                  <a:pt x="89240" y="304232"/>
                  <a:pt x="95519" y="288821"/>
                  <a:pt x="120633" y="263706"/>
                </a:cubicBezTo>
                <a:cubicBezTo>
                  <a:pt x="145747" y="238591"/>
                  <a:pt x="209105" y="194640"/>
                  <a:pt x="219950" y="181512"/>
                </a:cubicBezTo>
                <a:cubicBezTo>
                  <a:pt x="230795" y="168384"/>
                  <a:pt x="184561" y="193499"/>
                  <a:pt x="185703" y="184937"/>
                </a:cubicBezTo>
                <a:cubicBezTo>
                  <a:pt x="186845" y="176375"/>
                  <a:pt x="219951" y="160965"/>
                  <a:pt x="226800" y="130142"/>
                </a:cubicBezTo>
                <a:cubicBezTo>
                  <a:pt x="233650" y="99320"/>
                  <a:pt x="228512" y="573"/>
                  <a:pt x="226800" y="2"/>
                </a:cubicBezTo>
                <a:cubicBezTo>
                  <a:pt x="225088" y="-569"/>
                  <a:pt x="222805" y="107310"/>
                  <a:pt x="216526" y="126717"/>
                </a:cubicBezTo>
                <a:cubicBezTo>
                  <a:pt x="210247" y="146124"/>
                  <a:pt x="201115" y="131854"/>
                  <a:pt x="189128" y="116443"/>
                </a:cubicBezTo>
                <a:cubicBezTo>
                  <a:pt x="177141" y="101032"/>
                  <a:pt x="132050" y="33109"/>
                  <a:pt x="130908" y="34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2D4FB795-2FC9-A2AE-3AE0-C6EF8BA38B55}"/>
              </a:ext>
            </a:extLst>
          </p:cNvPr>
          <p:cNvSpPr/>
          <p:nvPr/>
        </p:nvSpPr>
        <p:spPr>
          <a:xfrm>
            <a:off x="3856202" y="4825429"/>
            <a:ext cx="59078" cy="161446"/>
          </a:xfrm>
          <a:custGeom>
            <a:avLst/>
            <a:gdLst>
              <a:gd name="connsiteX0" fmla="*/ 24005 w 59078"/>
              <a:gd name="connsiteY0" fmla="*/ 0 h 161446"/>
              <a:gd name="connsiteX1" fmla="*/ 10306 w 59078"/>
              <a:gd name="connsiteY1" fmla="*/ 85618 h 161446"/>
              <a:gd name="connsiteX2" fmla="*/ 58252 w 59078"/>
              <a:gd name="connsiteY2" fmla="*/ 160962 h 161446"/>
              <a:gd name="connsiteX3" fmla="*/ 37704 w 59078"/>
              <a:gd name="connsiteY3" fmla="*/ 116441 h 161446"/>
              <a:gd name="connsiteX4" fmla="*/ 32 w 59078"/>
              <a:gd name="connsiteY4" fmla="*/ 85618 h 161446"/>
              <a:gd name="connsiteX5" fmla="*/ 24005 w 59078"/>
              <a:gd name="connsiteY5" fmla="*/ 0 h 16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078" h="161446">
                <a:moveTo>
                  <a:pt x="24005" y="0"/>
                </a:moveTo>
                <a:cubicBezTo>
                  <a:pt x="25717" y="0"/>
                  <a:pt x="4598" y="58791"/>
                  <a:pt x="10306" y="85618"/>
                </a:cubicBezTo>
                <a:cubicBezTo>
                  <a:pt x="16014" y="112445"/>
                  <a:pt x="53686" y="155825"/>
                  <a:pt x="58252" y="160962"/>
                </a:cubicBezTo>
                <a:cubicBezTo>
                  <a:pt x="62818" y="166099"/>
                  <a:pt x="47407" y="128998"/>
                  <a:pt x="37704" y="116441"/>
                </a:cubicBezTo>
                <a:cubicBezTo>
                  <a:pt x="28001" y="103884"/>
                  <a:pt x="-1109" y="104454"/>
                  <a:pt x="32" y="85618"/>
                </a:cubicBezTo>
                <a:cubicBezTo>
                  <a:pt x="1173" y="66782"/>
                  <a:pt x="22293" y="0"/>
                  <a:pt x="2400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2ECB3621-C92F-F142-86CF-80A4C07F1FAE}"/>
              </a:ext>
            </a:extLst>
          </p:cNvPr>
          <p:cNvSpPr/>
          <p:nvPr/>
        </p:nvSpPr>
        <p:spPr>
          <a:xfrm>
            <a:off x="3695261" y="4777168"/>
            <a:ext cx="182186" cy="236627"/>
          </a:xfrm>
          <a:custGeom>
            <a:avLst/>
            <a:gdLst>
              <a:gd name="connsiteX0" fmla="*/ 11 w 182186"/>
              <a:gd name="connsiteY0" fmla="*/ 236621 h 236627"/>
              <a:gd name="connsiteX1" fmla="*/ 37683 w 182186"/>
              <a:gd name="connsiteY1" fmla="*/ 168126 h 236627"/>
              <a:gd name="connsiteX2" fmla="*/ 37683 w 182186"/>
              <a:gd name="connsiteY2" fmla="*/ 61960 h 236627"/>
              <a:gd name="connsiteX3" fmla="*/ 37683 w 182186"/>
              <a:gd name="connsiteY3" fmla="*/ 113331 h 236627"/>
              <a:gd name="connsiteX4" fmla="*/ 181521 w 182186"/>
              <a:gd name="connsiteY4" fmla="*/ 315 h 236627"/>
              <a:gd name="connsiteX5" fmla="*/ 89054 w 182186"/>
              <a:gd name="connsiteY5" fmla="*/ 82508 h 236627"/>
              <a:gd name="connsiteX6" fmla="*/ 34258 w 182186"/>
              <a:gd name="connsiteY6" fmla="*/ 171551 h 236627"/>
              <a:gd name="connsiteX7" fmla="*/ 11 w 182186"/>
              <a:gd name="connsiteY7" fmla="*/ 236621 h 23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186" h="236627">
                <a:moveTo>
                  <a:pt x="11" y="236621"/>
                </a:moveTo>
                <a:cubicBezTo>
                  <a:pt x="582" y="236050"/>
                  <a:pt x="31404" y="197236"/>
                  <a:pt x="37683" y="168126"/>
                </a:cubicBezTo>
                <a:cubicBezTo>
                  <a:pt x="43962" y="139016"/>
                  <a:pt x="37683" y="61960"/>
                  <a:pt x="37683" y="61960"/>
                </a:cubicBezTo>
                <a:cubicBezTo>
                  <a:pt x="37683" y="52828"/>
                  <a:pt x="13710" y="123605"/>
                  <a:pt x="37683" y="113331"/>
                </a:cubicBezTo>
                <a:cubicBezTo>
                  <a:pt x="61656" y="103057"/>
                  <a:pt x="172959" y="5452"/>
                  <a:pt x="181521" y="315"/>
                </a:cubicBezTo>
                <a:cubicBezTo>
                  <a:pt x="190083" y="-4822"/>
                  <a:pt x="113598" y="53969"/>
                  <a:pt x="89054" y="82508"/>
                </a:cubicBezTo>
                <a:cubicBezTo>
                  <a:pt x="64510" y="111047"/>
                  <a:pt x="48528" y="143582"/>
                  <a:pt x="34258" y="171551"/>
                </a:cubicBezTo>
                <a:cubicBezTo>
                  <a:pt x="19988" y="199520"/>
                  <a:pt x="-560" y="237192"/>
                  <a:pt x="11" y="236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52CAC1F8-DDB7-9B50-EB50-2BA553D2F9D1}"/>
              </a:ext>
            </a:extLst>
          </p:cNvPr>
          <p:cNvSpPr/>
          <p:nvPr/>
        </p:nvSpPr>
        <p:spPr>
          <a:xfrm>
            <a:off x="4140227" y="3749245"/>
            <a:ext cx="181786" cy="1110956"/>
          </a:xfrm>
          <a:custGeom>
            <a:avLst/>
            <a:gdLst>
              <a:gd name="connsiteX0" fmla="*/ 258 w 181786"/>
              <a:gd name="connsiteY0" fmla="*/ 822 h 1110956"/>
              <a:gd name="connsiteX1" fmla="*/ 113274 w 181786"/>
              <a:gd name="connsiteY1" fmla="*/ 836454 h 1110956"/>
              <a:gd name="connsiteX2" fmla="*/ 109849 w 181786"/>
              <a:gd name="connsiteY2" fmla="*/ 809056 h 1110956"/>
              <a:gd name="connsiteX3" fmla="*/ 106425 w 181786"/>
              <a:gd name="connsiteY3" fmla="*/ 1100157 h 1110956"/>
              <a:gd name="connsiteX4" fmla="*/ 109849 w 181786"/>
              <a:gd name="connsiteY4" fmla="*/ 1021389 h 1110956"/>
              <a:gd name="connsiteX5" fmla="*/ 181769 w 181786"/>
              <a:gd name="connsiteY5" fmla="*/ 764535 h 1110956"/>
              <a:gd name="connsiteX6" fmla="*/ 116699 w 181786"/>
              <a:gd name="connsiteY6" fmla="*/ 915222 h 1110956"/>
              <a:gd name="connsiteX7" fmla="*/ 116699 w 181786"/>
              <a:gd name="connsiteY7" fmla="*/ 853577 h 1110956"/>
              <a:gd name="connsiteX8" fmla="*/ 113274 w 181786"/>
              <a:gd name="connsiteY8" fmla="*/ 805631 h 1110956"/>
              <a:gd name="connsiteX9" fmla="*/ 82452 w 181786"/>
              <a:gd name="connsiteY9" fmla="*/ 596724 h 1110956"/>
              <a:gd name="connsiteX10" fmla="*/ 82452 w 181786"/>
              <a:gd name="connsiteY10" fmla="*/ 678917 h 1110956"/>
              <a:gd name="connsiteX11" fmla="*/ 258 w 181786"/>
              <a:gd name="connsiteY11" fmla="*/ 822 h 111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786" h="1110956">
                <a:moveTo>
                  <a:pt x="258" y="822"/>
                </a:moveTo>
                <a:cubicBezTo>
                  <a:pt x="5395" y="27078"/>
                  <a:pt x="95009" y="701748"/>
                  <a:pt x="113274" y="836454"/>
                </a:cubicBezTo>
                <a:cubicBezTo>
                  <a:pt x="131539" y="971160"/>
                  <a:pt x="110990" y="765106"/>
                  <a:pt x="109849" y="809056"/>
                </a:cubicBezTo>
                <a:cubicBezTo>
                  <a:pt x="108708" y="853006"/>
                  <a:pt x="106425" y="1064768"/>
                  <a:pt x="106425" y="1100157"/>
                </a:cubicBezTo>
                <a:cubicBezTo>
                  <a:pt x="106425" y="1135546"/>
                  <a:pt x="97292" y="1077326"/>
                  <a:pt x="109849" y="1021389"/>
                </a:cubicBezTo>
                <a:cubicBezTo>
                  <a:pt x="122406" y="965452"/>
                  <a:pt x="180627" y="782229"/>
                  <a:pt x="181769" y="764535"/>
                </a:cubicBezTo>
                <a:cubicBezTo>
                  <a:pt x="182911" y="746841"/>
                  <a:pt x="127544" y="900382"/>
                  <a:pt x="116699" y="915222"/>
                </a:cubicBezTo>
                <a:cubicBezTo>
                  <a:pt x="105854" y="930062"/>
                  <a:pt x="117270" y="871842"/>
                  <a:pt x="116699" y="853577"/>
                </a:cubicBezTo>
                <a:cubicBezTo>
                  <a:pt x="116128" y="835312"/>
                  <a:pt x="118982" y="848440"/>
                  <a:pt x="113274" y="805631"/>
                </a:cubicBezTo>
                <a:cubicBezTo>
                  <a:pt x="107566" y="762822"/>
                  <a:pt x="87589" y="617843"/>
                  <a:pt x="82452" y="596724"/>
                </a:cubicBezTo>
                <a:cubicBezTo>
                  <a:pt x="77315" y="575605"/>
                  <a:pt x="96722" y="772526"/>
                  <a:pt x="82452" y="678917"/>
                </a:cubicBezTo>
                <a:cubicBezTo>
                  <a:pt x="68182" y="585308"/>
                  <a:pt x="-4879" y="-25434"/>
                  <a:pt x="258" y="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1FE6CF52-C52E-4AF3-9266-53078B095051}"/>
              </a:ext>
            </a:extLst>
          </p:cNvPr>
          <p:cNvSpPr/>
          <p:nvPr/>
        </p:nvSpPr>
        <p:spPr>
          <a:xfrm>
            <a:off x="4263773" y="4845939"/>
            <a:ext cx="256860" cy="311688"/>
          </a:xfrm>
          <a:custGeom>
            <a:avLst/>
            <a:gdLst>
              <a:gd name="connsiteX0" fmla="*/ 2 w 256860"/>
              <a:gd name="connsiteY0" fmla="*/ 246618 h 311688"/>
              <a:gd name="connsiteX1" fmla="*/ 109593 w 256860"/>
              <a:gd name="connsiteY1" fmla="*/ 137027 h 311688"/>
              <a:gd name="connsiteX2" fmla="*/ 65072 w 256860"/>
              <a:gd name="connsiteY2" fmla="*/ 39 h 311688"/>
              <a:gd name="connsiteX3" fmla="*/ 113018 w 256860"/>
              <a:gd name="connsiteY3" fmla="*/ 150726 h 311688"/>
              <a:gd name="connsiteX4" fmla="*/ 198636 w 256860"/>
              <a:gd name="connsiteY4" fmla="*/ 215796 h 311688"/>
              <a:gd name="connsiteX5" fmla="*/ 222609 w 256860"/>
              <a:gd name="connsiteY5" fmla="*/ 236344 h 311688"/>
              <a:gd name="connsiteX6" fmla="*/ 178088 w 256860"/>
              <a:gd name="connsiteY6" fmla="*/ 311688 h 311688"/>
              <a:gd name="connsiteX7" fmla="*/ 222609 w 256860"/>
              <a:gd name="connsiteY7" fmla="*/ 236344 h 311688"/>
              <a:gd name="connsiteX8" fmla="*/ 171238 w 256860"/>
              <a:gd name="connsiteY8" fmla="*/ 181549 h 311688"/>
              <a:gd name="connsiteX9" fmla="*/ 256856 w 256860"/>
              <a:gd name="connsiteY9" fmla="*/ 85657 h 311688"/>
              <a:gd name="connsiteX10" fmla="*/ 174663 w 256860"/>
              <a:gd name="connsiteY10" fmla="*/ 167850 h 311688"/>
              <a:gd name="connsiteX11" fmla="*/ 119867 w 256860"/>
              <a:gd name="connsiteY11" fmla="*/ 137027 h 311688"/>
              <a:gd name="connsiteX12" fmla="*/ 164389 w 256860"/>
              <a:gd name="connsiteY12" fmla="*/ 89081 h 311688"/>
              <a:gd name="connsiteX13" fmla="*/ 106169 w 256860"/>
              <a:gd name="connsiteY13" fmla="*/ 137027 h 311688"/>
              <a:gd name="connsiteX14" fmla="*/ 2 w 256860"/>
              <a:gd name="connsiteY14" fmla="*/ 246618 h 31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6860" h="311688">
                <a:moveTo>
                  <a:pt x="2" y="246618"/>
                </a:moveTo>
                <a:cubicBezTo>
                  <a:pt x="573" y="246618"/>
                  <a:pt x="98748" y="178124"/>
                  <a:pt x="109593" y="137027"/>
                </a:cubicBezTo>
                <a:cubicBezTo>
                  <a:pt x="120438" y="95930"/>
                  <a:pt x="64501" y="-2244"/>
                  <a:pt x="65072" y="39"/>
                </a:cubicBezTo>
                <a:cubicBezTo>
                  <a:pt x="65643" y="2322"/>
                  <a:pt x="90757" y="114766"/>
                  <a:pt x="113018" y="150726"/>
                </a:cubicBezTo>
                <a:cubicBezTo>
                  <a:pt x="135279" y="186685"/>
                  <a:pt x="180371" y="201526"/>
                  <a:pt x="198636" y="215796"/>
                </a:cubicBezTo>
                <a:cubicBezTo>
                  <a:pt x="216901" y="230066"/>
                  <a:pt x="226034" y="220362"/>
                  <a:pt x="222609" y="236344"/>
                </a:cubicBezTo>
                <a:cubicBezTo>
                  <a:pt x="219184" y="252326"/>
                  <a:pt x="178088" y="311688"/>
                  <a:pt x="178088" y="311688"/>
                </a:cubicBezTo>
                <a:cubicBezTo>
                  <a:pt x="178088" y="311688"/>
                  <a:pt x="223751" y="258034"/>
                  <a:pt x="222609" y="236344"/>
                </a:cubicBezTo>
                <a:cubicBezTo>
                  <a:pt x="221467" y="214654"/>
                  <a:pt x="165530" y="206663"/>
                  <a:pt x="171238" y="181549"/>
                </a:cubicBezTo>
                <a:cubicBezTo>
                  <a:pt x="176946" y="156434"/>
                  <a:pt x="256285" y="87940"/>
                  <a:pt x="256856" y="85657"/>
                </a:cubicBezTo>
                <a:cubicBezTo>
                  <a:pt x="257427" y="83374"/>
                  <a:pt x="197495" y="159288"/>
                  <a:pt x="174663" y="167850"/>
                </a:cubicBezTo>
                <a:cubicBezTo>
                  <a:pt x="151832" y="176412"/>
                  <a:pt x="121579" y="150155"/>
                  <a:pt x="119867" y="137027"/>
                </a:cubicBezTo>
                <a:cubicBezTo>
                  <a:pt x="118155" y="123899"/>
                  <a:pt x="166672" y="89081"/>
                  <a:pt x="164389" y="89081"/>
                </a:cubicBezTo>
                <a:cubicBezTo>
                  <a:pt x="162106" y="89081"/>
                  <a:pt x="129571" y="110771"/>
                  <a:pt x="106169" y="137027"/>
                </a:cubicBezTo>
                <a:cubicBezTo>
                  <a:pt x="82767" y="163283"/>
                  <a:pt x="-569" y="246618"/>
                  <a:pt x="2" y="246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90D6BDF6-28C8-3600-7A47-5DB2CEB148A2}"/>
              </a:ext>
            </a:extLst>
          </p:cNvPr>
          <p:cNvSpPr/>
          <p:nvPr/>
        </p:nvSpPr>
        <p:spPr>
          <a:xfrm>
            <a:off x="4200026" y="3866868"/>
            <a:ext cx="137179" cy="735269"/>
          </a:xfrm>
          <a:custGeom>
            <a:avLst/>
            <a:gdLst>
              <a:gd name="connsiteX0" fmla="*/ 76699 w 137179"/>
              <a:gd name="connsiteY0" fmla="*/ 282 h 735269"/>
              <a:gd name="connsiteX1" fmla="*/ 3674 w 137179"/>
              <a:gd name="connsiteY1" fmla="*/ 327307 h 735269"/>
              <a:gd name="connsiteX2" fmla="*/ 16374 w 137179"/>
              <a:gd name="connsiteY2" fmla="*/ 305082 h 735269"/>
              <a:gd name="connsiteX3" fmla="*/ 63999 w 137179"/>
              <a:gd name="connsiteY3" fmla="*/ 600357 h 735269"/>
              <a:gd name="connsiteX4" fmla="*/ 70349 w 137179"/>
              <a:gd name="connsiteY4" fmla="*/ 552732 h 735269"/>
              <a:gd name="connsiteX5" fmla="*/ 137024 w 137179"/>
              <a:gd name="connsiteY5" fmla="*/ 733707 h 735269"/>
              <a:gd name="connsiteX6" fmla="*/ 86224 w 137179"/>
              <a:gd name="connsiteY6" fmla="*/ 619407 h 735269"/>
              <a:gd name="connsiteX7" fmla="*/ 6849 w 137179"/>
              <a:gd name="connsiteY7" fmla="*/ 276507 h 735269"/>
              <a:gd name="connsiteX8" fmla="*/ 76699 w 137179"/>
              <a:gd name="connsiteY8" fmla="*/ 282 h 73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179" h="735269">
                <a:moveTo>
                  <a:pt x="76699" y="282"/>
                </a:moveTo>
                <a:cubicBezTo>
                  <a:pt x="76170" y="8749"/>
                  <a:pt x="13728" y="276507"/>
                  <a:pt x="3674" y="327307"/>
                </a:cubicBezTo>
                <a:cubicBezTo>
                  <a:pt x="-6380" y="378107"/>
                  <a:pt x="6320" y="259574"/>
                  <a:pt x="16374" y="305082"/>
                </a:cubicBezTo>
                <a:cubicBezTo>
                  <a:pt x="26428" y="350590"/>
                  <a:pt x="55003" y="559082"/>
                  <a:pt x="63999" y="600357"/>
                </a:cubicBezTo>
                <a:cubicBezTo>
                  <a:pt x="72995" y="641632"/>
                  <a:pt x="58178" y="530507"/>
                  <a:pt x="70349" y="552732"/>
                </a:cubicBezTo>
                <a:cubicBezTo>
                  <a:pt x="82520" y="574957"/>
                  <a:pt x="134378" y="722594"/>
                  <a:pt x="137024" y="733707"/>
                </a:cubicBezTo>
                <a:cubicBezTo>
                  <a:pt x="139670" y="744820"/>
                  <a:pt x="107920" y="695607"/>
                  <a:pt x="86224" y="619407"/>
                </a:cubicBezTo>
                <a:cubicBezTo>
                  <a:pt x="64528" y="543207"/>
                  <a:pt x="5261" y="377578"/>
                  <a:pt x="6849" y="276507"/>
                </a:cubicBezTo>
                <a:cubicBezTo>
                  <a:pt x="8436" y="175436"/>
                  <a:pt x="77228" y="-8185"/>
                  <a:pt x="76699" y="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3DAAB6DE-77EE-4151-938E-E74498B7DCCF}"/>
              </a:ext>
            </a:extLst>
          </p:cNvPr>
          <p:cNvSpPr/>
          <p:nvPr/>
        </p:nvSpPr>
        <p:spPr>
          <a:xfrm>
            <a:off x="3923576" y="4345971"/>
            <a:ext cx="96075" cy="419723"/>
          </a:xfrm>
          <a:custGeom>
            <a:avLst/>
            <a:gdLst>
              <a:gd name="connsiteX0" fmla="*/ 95974 w 96075"/>
              <a:gd name="connsiteY0" fmla="*/ 604 h 419723"/>
              <a:gd name="connsiteX1" fmla="*/ 19774 w 96075"/>
              <a:gd name="connsiteY1" fmla="*/ 308579 h 419723"/>
              <a:gd name="connsiteX2" fmla="*/ 724 w 96075"/>
              <a:gd name="connsiteY2" fmla="*/ 419704 h 419723"/>
              <a:gd name="connsiteX3" fmla="*/ 7074 w 96075"/>
              <a:gd name="connsiteY3" fmla="*/ 302229 h 419723"/>
              <a:gd name="connsiteX4" fmla="*/ 35649 w 96075"/>
              <a:gd name="connsiteY4" fmla="*/ 232379 h 419723"/>
              <a:gd name="connsiteX5" fmla="*/ 95974 w 96075"/>
              <a:gd name="connsiteY5" fmla="*/ 604 h 41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075" h="419723">
                <a:moveTo>
                  <a:pt x="95974" y="604"/>
                </a:moveTo>
                <a:cubicBezTo>
                  <a:pt x="93328" y="13304"/>
                  <a:pt x="35649" y="238729"/>
                  <a:pt x="19774" y="308579"/>
                </a:cubicBezTo>
                <a:cubicBezTo>
                  <a:pt x="3899" y="378429"/>
                  <a:pt x="2841" y="420762"/>
                  <a:pt x="724" y="419704"/>
                </a:cubicBezTo>
                <a:cubicBezTo>
                  <a:pt x="-1393" y="418646"/>
                  <a:pt x="1253" y="333450"/>
                  <a:pt x="7074" y="302229"/>
                </a:cubicBezTo>
                <a:cubicBezTo>
                  <a:pt x="12895" y="271008"/>
                  <a:pt x="22420" y="285825"/>
                  <a:pt x="35649" y="232379"/>
                </a:cubicBezTo>
                <a:cubicBezTo>
                  <a:pt x="48878" y="178933"/>
                  <a:pt x="98620" y="-12096"/>
                  <a:pt x="95974" y="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B770FF35-0172-7891-3CB1-1497B3099B80}"/>
              </a:ext>
            </a:extLst>
          </p:cNvPr>
          <p:cNvSpPr/>
          <p:nvPr/>
        </p:nvSpPr>
        <p:spPr>
          <a:xfrm>
            <a:off x="4251149" y="4597310"/>
            <a:ext cx="156169" cy="395356"/>
          </a:xfrm>
          <a:custGeom>
            <a:avLst/>
            <a:gdLst>
              <a:gd name="connsiteX0" fmla="*/ 3351 w 156169"/>
              <a:gd name="connsiteY0" fmla="*/ 79465 h 395356"/>
              <a:gd name="connsiteX1" fmla="*/ 38276 w 156169"/>
              <a:gd name="connsiteY1" fmla="*/ 247740 h 395356"/>
              <a:gd name="connsiteX2" fmla="*/ 176 w 156169"/>
              <a:gd name="connsiteY2" fmla="*/ 346165 h 395356"/>
              <a:gd name="connsiteX3" fmla="*/ 57326 w 156169"/>
              <a:gd name="connsiteY3" fmla="*/ 241390 h 395356"/>
              <a:gd name="connsiteX4" fmla="*/ 114476 w 156169"/>
              <a:gd name="connsiteY4" fmla="*/ 203290 h 395356"/>
              <a:gd name="connsiteX5" fmla="*/ 124001 w 156169"/>
              <a:gd name="connsiteY5" fmla="*/ 289015 h 395356"/>
              <a:gd name="connsiteX6" fmla="*/ 155751 w 156169"/>
              <a:gd name="connsiteY6" fmla="*/ 393790 h 395356"/>
              <a:gd name="connsiteX7" fmla="*/ 98601 w 156169"/>
              <a:gd name="connsiteY7" fmla="*/ 203290 h 395356"/>
              <a:gd name="connsiteX8" fmla="*/ 85901 w 156169"/>
              <a:gd name="connsiteY8" fmla="*/ 174715 h 395356"/>
              <a:gd name="connsiteX9" fmla="*/ 120826 w 156169"/>
              <a:gd name="connsiteY9" fmla="*/ 90 h 395356"/>
              <a:gd name="connsiteX10" fmla="*/ 79551 w 156169"/>
              <a:gd name="connsiteY10" fmla="*/ 200115 h 395356"/>
              <a:gd name="connsiteX11" fmla="*/ 28751 w 156169"/>
              <a:gd name="connsiteY11" fmla="*/ 250915 h 395356"/>
              <a:gd name="connsiteX12" fmla="*/ 3351 w 156169"/>
              <a:gd name="connsiteY12" fmla="*/ 79465 h 39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6169" h="395356">
                <a:moveTo>
                  <a:pt x="3351" y="79465"/>
                </a:moveTo>
                <a:cubicBezTo>
                  <a:pt x="4938" y="78936"/>
                  <a:pt x="38805" y="203290"/>
                  <a:pt x="38276" y="247740"/>
                </a:cubicBezTo>
                <a:cubicBezTo>
                  <a:pt x="37747" y="292190"/>
                  <a:pt x="-2999" y="347223"/>
                  <a:pt x="176" y="346165"/>
                </a:cubicBezTo>
                <a:cubicBezTo>
                  <a:pt x="3351" y="345107"/>
                  <a:pt x="38276" y="265202"/>
                  <a:pt x="57326" y="241390"/>
                </a:cubicBezTo>
                <a:cubicBezTo>
                  <a:pt x="76376" y="217578"/>
                  <a:pt x="103364" y="195353"/>
                  <a:pt x="114476" y="203290"/>
                </a:cubicBezTo>
                <a:cubicBezTo>
                  <a:pt x="125589" y="211228"/>
                  <a:pt x="117122" y="257265"/>
                  <a:pt x="124001" y="289015"/>
                </a:cubicBezTo>
                <a:cubicBezTo>
                  <a:pt x="130880" y="320765"/>
                  <a:pt x="159984" y="408077"/>
                  <a:pt x="155751" y="393790"/>
                </a:cubicBezTo>
                <a:cubicBezTo>
                  <a:pt x="151518" y="379503"/>
                  <a:pt x="110243" y="239802"/>
                  <a:pt x="98601" y="203290"/>
                </a:cubicBezTo>
                <a:cubicBezTo>
                  <a:pt x="86959" y="166778"/>
                  <a:pt x="82197" y="208582"/>
                  <a:pt x="85901" y="174715"/>
                </a:cubicBezTo>
                <a:cubicBezTo>
                  <a:pt x="89605" y="140848"/>
                  <a:pt x="121884" y="-4143"/>
                  <a:pt x="120826" y="90"/>
                </a:cubicBezTo>
                <a:cubicBezTo>
                  <a:pt x="119768" y="4323"/>
                  <a:pt x="94897" y="158311"/>
                  <a:pt x="79551" y="200115"/>
                </a:cubicBezTo>
                <a:cubicBezTo>
                  <a:pt x="64205" y="241919"/>
                  <a:pt x="44626" y="273669"/>
                  <a:pt x="28751" y="250915"/>
                </a:cubicBezTo>
                <a:cubicBezTo>
                  <a:pt x="12876" y="228161"/>
                  <a:pt x="1764" y="79994"/>
                  <a:pt x="3351" y="79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302911FB-B8D7-9B05-CA2F-8B54707FBCBA}"/>
              </a:ext>
            </a:extLst>
          </p:cNvPr>
          <p:cNvSpPr/>
          <p:nvPr/>
        </p:nvSpPr>
        <p:spPr>
          <a:xfrm>
            <a:off x="4400183" y="4873033"/>
            <a:ext cx="124316" cy="334105"/>
          </a:xfrm>
          <a:custGeom>
            <a:avLst/>
            <a:gdLst>
              <a:gd name="connsiteX0" fmla="*/ 367 w 124316"/>
              <a:gd name="connsiteY0" fmla="*/ 592 h 334105"/>
              <a:gd name="connsiteX1" fmla="*/ 86092 w 124316"/>
              <a:gd name="connsiteY1" fmla="*/ 178392 h 334105"/>
              <a:gd name="connsiteX2" fmla="*/ 86092 w 124316"/>
              <a:gd name="connsiteY2" fmla="*/ 156167 h 334105"/>
              <a:gd name="connsiteX3" fmla="*/ 105142 w 124316"/>
              <a:gd name="connsiteY3" fmla="*/ 229192 h 334105"/>
              <a:gd name="connsiteX4" fmla="*/ 98792 w 124316"/>
              <a:gd name="connsiteY4" fmla="*/ 267292 h 334105"/>
              <a:gd name="connsiteX5" fmla="*/ 19417 w 124316"/>
              <a:gd name="connsiteY5" fmla="*/ 333967 h 334105"/>
              <a:gd name="connsiteX6" fmla="*/ 124192 w 124316"/>
              <a:gd name="connsiteY6" fmla="*/ 248242 h 334105"/>
              <a:gd name="connsiteX7" fmla="*/ 367 w 124316"/>
              <a:gd name="connsiteY7" fmla="*/ 592 h 33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316" h="334105">
                <a:moveTo>
                  <a:pt x="367" y="592"/>
                </a:moveTo>
                <a:cubicBezTo>
                  <a:pt x="-5983" y="-11050"/>
                  <a:pt x="71805" y="152463"/>
                  <a:pt x="86092" y="178392"/>
                </a:cubicBezTo>
                <a:cubicBezTo>
                  <a:pt x="100379" y="204321"/>
                  <a:pt x="82917" y="147700"/>
                  <a:pt x="86092" y="156167"/>
                </a:cubicBezTo>
                <a:cubicBezTo>
                  <a:pt x="89267" y="164634"/>
                  <a:pt x="103025" y="210671"/>
                  <a:pt x="105142" y="229192"/>
                </a:cubicBezTo>
                <a:cubicBezTo>
                  <a:pt x="107259" y="247713"/>
                  <a:pt x="113079" y="249830"/>
                  <a:pt x="98792" y="267292"/>
                </a:cubicBezTo>
                <a:cubicBezTo>
                  <a:pt x="84505" y="284754"/>
                  <a:pt x="15184" y="337142"/>
                  <a:pt x="19417" y="333967"/>
                </a:cubicBezTo>
                <a:cubicBezTo>
                  <a:pt x="23650" y="330792"/>
                  <a:pt x="128425" y="304863"/>
                  <a:pt x="124192" y="248242"/>
                </a:cubicBezTo>
                <a:cubicBezTo>
                  <a:pt x="119959" y="191621"/>
                  <a:pt x="6717" y="12234"/>
                  <a:pt x="367" y="5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4D5CAF34-81CB-B803-5D83-274F25FCAF2D}"/>
              </a:ext>
            </a:extLst>
          </p:cNvPr>
          <p:cNvSpPr/>
          <p:nvPr/>
        </p:nvSpPr>
        <p:spPr>
          <a:xfrm>
            <a:off x="3670286" y="5057773"/>
            <a:ext cx="107964" cy="136527"/>
          </a:xfrm>
          <a:custGeom>
            <a:avLst/>
            <a:gdLst>
              <a:gd name="connsiteX0" fmla="*/ 14 w 107964"/>
              <a:gd name="connsiteY0" fmla="*/ 2 h 136527"/>
              <a:gd name="connsiteX1" fmla="*/ 57164 w 107964"/>
              <a:gd name="connsiteY1" fmla="*/ 111127 h 136527"/>
              <a:gd name="connsiteX2" fmla="*/ 63514 w 107964"/>
              <a:gd name="connsiteY2" fmla="*/ 107952 h 136527"/>
              <a:gd name="connsiteX3" fmla="*/ 107964 w 107964"/>
              <a:gd name="connsiteY3" fmla="*/ 136527 h 136527"/>
              <a:gd name="connsiteX4" fmla="*/ 63514 w 107964"/>
              <a:gd name="connsiteY4" fmla="*/ 107952 h 136527"/>
              <a:gd name="connsiteX5" fmla="*/ 14 w 107964"/>
              <a:gd name="connsiteY5" fmla="*/ 2 h 13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964" h="136527">
                <a:moveTo>
                  <a:pt x="14" y="2"/>
                </a:moveTo>
                <a:cubicBezTo>
                  <a:pt x="-1044" y="531"/>
                  <a:pt x="57164" y="111127"/>
                  <a:pt x="57164" y="111127"/>
                </a:cubicBezTo>
                <a:cubicBezTo>
                  <a:pt x="67747" y="129119"/>
                  <a:pt x="55047" y="103719"/>
                  <a:pt x="63514" y="107952"/>
                </a:cubicBezTo>
                <a:cubicBezTo>
                  <a:pt x="71981" y="112185"/>
                  <a:pt x="107964" y="136527"/>
                  <a:pt x="107964" y="136527"/>
                </a:cubicBezTo>
                <a:cubicBezTo>
                  <a:pt x="107964" y="136527"/>
                  <a:pt x="80447" y="124885"/>
                  <a:pt x="63514" y="107952"/>
                </a:cubicBezTo>
                <a:cubicBezTo>
                  <a:pt x="46581" y="91019"/>
                  <a:pt x="1072" y="-527"/>
                  <a:pt x="1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45C79662-9006-7CCB-4B1C-E3D94B0381A3}"/>
              </a:ext>
            </a:extLst>
          </p:cNvPr>
          <p:cNvSpPr/>
          <p:nvPr/>
        </p:nvSpPr>
        <p:spPr>
          <a:xfrm>
            <a:off x="4258616" y="4104739"/>
            <a:ext cx="67409" cy="329454"/>
          </a:xfrm>
          <a:custGeom>
            <a:avLst/>
            <a:gdLst>
              <a:gd name="connsiteX0" fmla="*/ 5409 w 67409"/>
              <a:gd name="connsiteY0" fmla="*/ 536 h 329454"/>
              <a:gd name="connsiteX1" fmla="*/ 5409 w 67409"/>
              <a:gd name="connsiteY1" fmla="*/ 118011 h 329454"/>
              <a:gd name="connsiteX2" fmla="*/ 65734 w 67409"/>
              <a:gd name="connsiteY2" fmla="*/ 324386 h 329454"/>
              <a:gd name="connsiteX3" fmla="*/ 46684 w 67409"/>
              <a:gd name="connsiteY3" fmla="*/ 257711 h 329454"/>
              <a:gd name="connsiteX4" fmla="*/ 5409 w 67409"/>
              <a:gd name="connsiteY4" fmla="*/ 162461 h 329454"/>
              <a:gd name="connsiteX5" fmla="*/ 5409 w 67409"/>
              <a:gd name="connsiteY5" fmla="*/ 536 h 32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09" h="329454">
                <a:moveTo>
                  <a:pt x="5409" y="536"/>
                </a:moveTo>
                <a:cubicBezTo>
                  <a:pt x="5409" y="-6872"/>
                  <a:pt x="-4645" y="64036"/>
                  <a:pt x="5409" y="118011"/>
                </a:cubicBezTo>
                <a:cubicBezTo>
                  <a:pt x="15463" y="171986"/>
                  <a:pt x="58855" y="301103"/>
                  <a:pt x="65734" y="324386"/>
                </a:cubicBezTo>
                <a:cubicBezTo>
                  <a:pt x="72613" y="347669"/>
                  <a:pt x="56738" y="284699"/>
                  <a:pt x="46684" y="257711"/>
                </a:cubicBezTo>
                <a:cubicBezTo>
                  <a:pt x="36630" y="230724"/>
                  <a:pt x="17580" y="205853"/>
                  <a:pt x="5409" y="162461"/>
                </a:cubicBezTo>
                <a:cubicBezTo>
                  <a:pt x="-6762" y="119069"/>
                  <a:pt x="5409" y="7944"/>
                  <a:pt x="5409" y="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B5D73735-F980-F1CC-542E-A28A1F3D0CCB}"/>
              </a:ext>
            </a:extLst>
          </p:cNvPr>
          <p:cNvSpPr/>
          <p:nvPr/>
        </p:nvSpPr>
        <p:spPr>
          <a:xfrm>
            <a:off x="3962361" y="3774980"/>
            <a:ext cx="54358" cy="273155"/>
          </a:xfrm>
          <a:custGeom>
            <a:avLst/>
            <a:gdLst>
              <a:gd name="connsiteX0" fmla="*/ 34964 w 54358"/>
              <a:gd name="connsiteY0" fmla="*/ 95 h 273155"/>
              <a:gd name="connsiteX1" fmla="*/ 39 w 54358"/>
              <a:gd name="connsiteY1" fmla="*/ 228695 h 273155"/>
              <a:gd name="connsiteX2" fmla="*/ 28614 w 54358"/>
              <a:gd name="connsiteY2" fmla="*/ 184245 h 273155"/>
              <a:gd name="connsiteX3" fmla="*/ 54014 w 54358"/>
              <a:gd name="connsiteY3" fmla="*/ 273145 h 273155"/>
              <a:gd name="connsiteX4" fmla="*/ 9564 w 54358"/>
              <a:gd name="connsiteY4" fmla="*/ 177895 h 273155"/>
              <a:gd name="connsiteX5" fmla="*/ 6389 w 54358"/>
              <a:gd name="connsiteY5" fmla="*/ 200120 h 273155"/>
              <a:gd name="connsiteX6" fmla="*/ 34964 w 54358"/>
              <a:gd name="connsiteY6" fmla="*/ 95 h 27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58" h="273155">
                <a:moveTo>
                  <a:pt x="34964" y="95"/>
                </a:moveTo>
                <a:cubicBezTo>
                  <a:pt x="33906" y="4857"/>
                  <a:pt x="1097" y="198003"/>
                  <a:pt x="39" y="228695"/>
                </a:cubicBezTo>
                <a:cubicBezTo>
                  <a:pt x="-1019" y="259387"/>
                  <a:pt x="19618" y="176837"/>
                  <a:pt x="28614" y="184245"/>
                </a:cubicBezTo>
                <a:cubicBezTo>
                  <a:pt x="37610" y="191653"/>
                  <a:pt x="57189" y="274203"/>
                  <a:pt x="54014" y="273145"/>
                </a:cubicBezTo>
                <a:cubicBezTo>
                  <a:pt x="50839" y="272087"/>
                  <a:pt x="17501" y="190066"/>
                  <a:pt x="9564" y="177895"/>
                </a:cubicBezTo>
                <a:cubicBezTo>
                  <a:pt x="1627" y="165724"/>
                  <a:pt x="-1019" y="230282"/>
                  <a:pt x="6389" y="200120"/>
                </a:cubicBezTo>
                <a:cubicBezTo>
                  <a:pt x="13797" y="169958"/>
                  <a:pt x="36022" y="-4667"/>
                  <a:pt x="34964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598F206D-06C0-ECAD-611A-633F4549E5C2}"/>
              </a:ext>
            </a:extLst>
          </p:cNvPr>
          <p:cNvSpPr/>
          <p:nvPr/>
        </p:nvSpPr>
        <p:spPr>
          <a:xfrm>
            <a:off x="4602480" y="5562528"/>
            <a:ext cx="51886" cy="142499"/>
          </a:xfrm>
          <a:custGeom>
            <a:avLst/>
            <a:gdLst>
              <a:gd name="connsiteX0" fmla="*/ 30480 w 51886"/>
              <a:gd name="connsiteY0" fmla="*/ 72 h 142499"/>
              <a:gd name="connsiteX1" fmla="*/ 50800 w 51886"/>
              <a:gd name="connsiteY1" fmla="*/ 86432 h 142499"/>
              <a:gd name="connsiteX2" fmla="*/ 0 w 51886"/>
              <a:gd name="connsiteY2" fmla="*/ 142312 h 142499"/>
              <a:gd name="connsiteX3" fmla="*/ 50800 w 51886"/>
              <a:gd name="connsiteY3" fmla="*/ 101672 h 142499"/>
              <a:gd name="connsiteX4" fmla="*/ 30480 w 51886"/>
              <a:gd name="connsiteY4" fmla="*/ 72 h 142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86" h="142499">
                <a:moveTo>
                  <a:pt x="30480" y="72"/>
                </a:moveTo>
                <a:cubicBezTo>
                  <a:pt x="30480" y="-2468"/>
                  <a:pt x="55880" y="62725"/>
                  <a:pt x="50800" y="86432"/>
                </a:cubicBezTo>
                <a:cubicBezTo>
                  <a:pt x="45720" y="110139"/>
                  <a:pt x="0" y="139772"/>
                  <a:pt x="0" y="142312"/>
                </a:cubicBezTo>
                <a:cubicBezTo>
                  <a:pt x="0" y="144852"/>
                  <a:pt x="44027" y="121145"/>
                  <a:pt x="50800" y="101672"/>
                </a:cubicBezTo>
                <a:cubicBezTo>
                  <a:pt x="57573" y="82199"/>
                  <a:pt x="30480" y="2612"/>
                  <a:pt x="30480" y="7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28E6D271-1AFD-4A7D-4A01-8ACF0B810D5E}"/>
              </a:ext>
            </a:extLst>
          </p:cNvPr>
          <p:cNvSpPr/>
          <p:nvPr/>
        </p:nvSpPr>
        <p:spPr>
          <a:xfrm>
            <a:off x="3666593" y="5439544"/>
            <a:ext cx="111335" cy="77757"/>
          </a:xfrm>
          <a:custGeom>
            <a:avLst/>
            <a:gdLst>
              <a:gd name="connsiteX0" fmla="*/ 1167 w 111335"/>
              <a:gd name="connsiteY0" fmla="*/ 77336 h 77757"/>
              <a:gd name="connsiteX1" fmla="*/ 107847 w 111335"/>
              <a:gd name="connsiteY1" fmla="*/ 1136 h 77757"/>
              <a:gd name="connsiteX2" fmla="*/ 82447 w 111335"/>
              <a:gd name="connsiteY2" fmla="*/ 31616 h 77757"/>
              <a:gd name="connsiteX3" fmla="*/ 51967 w 111335"/>
              <a:gd name="connsiteY3" fmla="*/ 31616 h 77757"/>
              <a:gd name="connsiteX4" fmla="*/ 1167 w 111335"/>
              <a:gd name="connsiteY4" fmla="*/ 77336 h 7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335" h="77757">
                <a:moveTo>
                  <a:pt x="1167" y="77336"/>
                </a:moveTo>
                <a:cubicBezTo>
                  <a:pt x="10480" y="72256"/>
                  <a:pt x="107847" y="1136"/>
                  <a:pt x="107847" y="1136"/>
                </a:cubicBezTo>
                <a:cubicBezTo>
                  <a:pt x="121394" y="-6484"/>
                  <a:pt x="91760" y="26536"/>
                  <a:pt x="82447" y="31616"/>
                </a:cubicBezTo>
                <a:cubicBezTo>
                  <a:pt x="73134" y="36696"/>
                  <a:pt x="62974" y="23149"/>
                  <a:pt x="51967" y="31616"/>
                </a:cubicBezTo>
                <a:cubicBezTo>
                  <a:pt x="40960" y="40083"/>
                  <a:pt x="-8146" y="82416"/>
                  <a:pt x="1167" y="7733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84A6A679-89C9-39C5-9003-C70ACCB1045B}"/>
              </a:ext>
            </a:extLst>
          </p:cNvPr>
          <p:cNvSpPr/>
          <p:nvPr/>
        </p:nvSpPr>
        <p:spPr>
          <a:xfrm>
            <a:off x="5105375" y="4937723"/>
            <a:ext cx="25521" cy="127132"/>
          </a:xfrm>
          <a:custGeom>
            <a:avLst/>
            <a:gdLst>
              <a:gd name="connsiteX0" fmla="*/ 25 w 25521"/>
              <a:gd name="connsiteY0" fmla="*/ 37 h 127132"/>
              <a:gd name="connsiteX1" fmla="*/ 20345 w 25521"/>
              <a:gd name="connsiteY1" fmla="*/ 76237 h 127132"/>
              <a:gd name="connsiteX2" fmla="*/ 5105 w 25521"/>
              <a:gd name="connsiteY2" fmla="*/ 127037 h 127132"/>
              <a:gd name="connsiteX3" fmla="*/ 25425 w 25521"/>
              <a:gd name="connsiteY3" fmla="*/ 86397 h 127132"/>
              <a:gd name="connsiteX4" fmla="*/ 25 w 25521"/>
              <a:gd name="connsiteY4" fmla="*/ 37 h 12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1" h="127132">
                <a:moveTo>
                  <a:pt x="25" y="37"/>
                </a:moveTo>
                <a:cubicBezTo>
                  <a:pt x="-822" y="-1656"/>
                  <a:pt x="19498" y="55070"/>
                  <a:pt x="20345" y="76237"/>
                </a:cubicBezTo>
                <a:cubicBezTo>
                  <a:pt x="21192" y="97404"/>
                  <a:pt x="4258" y="125344"/>
                  <a:pt x="5105" y="127037"/>
                </a:cubicBezTo>
                <a:cubicBezTo>
                  <a:pt x="5952" y="128730"/>
                  <a:pt x="27118" y="107564"/>
                  <a:pt x="25425" y="86397"/>
                </a:cubicBezTo>
                <a:cubicBezTo>
                  <a:pt x="23732" y="65230"/>
                  <a:pt x="872" y="1730"/>
                  <a:pt x="25" y="3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ECFB1A7E-6317-DE40-9239-ABC0D1103455}"/>
              </a:ext>
            </a:extLst>
          </p:cNvPr>
          <p:cNvSpPr/>
          <p:nvPr/>
        </p:nvSpPr>
        <p:spPr>
          <a:xfrm>
            <a:off x="2773680" y="2716194"/>
            <a:ext cx="295653" cy="296246"/>
          </a:xfrm>
          <a:custGeom>
            <a:avLst/>
            <a:gdLst>
              <a:gd name="connsiteX0" fmla="*/ 0 w 295653"/>
              <a:gd name="connsiteY0" fmla="*/ 296246 h 296246"/>
              <a:gd name="connsiteX1" fmla="*/ 289560 w 295653"/>
              <a:gd name="connsiteY1" fmla="*/ 6686 h 296246"/>
              <a:gd name="connsiteX2" fmla="*/ 182880 w 295653"/>
              <a:gd name="connsiteY2" fmla="*/ 108286 h 296246"/>
              <a:gd name="connsiteX3" fmla="*/ 0 w 295653"/>
              <a:gd name="connsiteY3" fmla="*/ 296246 h 29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653" h="296246">
                <a:moveTo>
                  <a:pt x="0" y="296246"/>
                </a:moveTo>
                <a:cubicBezTo>
                  <a:pt x="17780" y="279313"/>
                  <a:pt x="259080" y="38013"/>
                  <a:pt x="289560" y="6686"/>
                </a:cubicBezTo>
                <a:cubicBezTo>
                  <a:pt x="320040" y="-24641"/>
                  <a:pt x="228600" y="61719"/>
                  <a:pt x="182880" y="108286"/>
                </a:cubicBezTo>
                <a:lnTo>
                  <a:pt x="0" y="296246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0D4B77C0-3F7E-3F88-FE0E-7EF986217EB9}"/>
              </a:ext>
            </a:extLst>
          </p:cNvPr>
          <p:cNvSpPr/>
          <p:nvPr/>
        </p:nvSpPr>
        <p:spPr>
          <a:xfrm>
            <a:off x="2625215" y="4856288"/>
            <a:ext cx="46948" cy="143114"/>
          </a:xfrm>
          <a:custGeom>
            <a:avLst/>
            <a:gdLst>
              <a:gd name="connsiteX0" fmla="*/ 1145 w 46948"/>
              <a:gd name="connsiteY0" fmla="*/ 192 h 143114"/>
              <a:gd name="connsiteX1" fmla="*/ 6225 w 46948"/>
              <a:gd name="connsiteY1" fmla="*/ 86552 h 143114"/>
              <a:gd name="connsiteX2" fmla="*/ 46865 w 46948"/>
              <a:gd name="connsiteY2" fmla="*/ 142432 h 143114"/>
              <a:gd name="connsiteX3" fmla="*/ 16385 w 46948"/>
              <a:gd name="connsiteY3" fmla="*/ 111952 h 143114"/>
              <a:gd name="connsiteX4" fmla="*/ 1145 w 46948"/>
              <a:gd name="connsiteY4" fmla="*/ 192 h 14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48" h="143114">
                <a:moveTo>
                  <a:pt x="1145" y="192"/>
                </a:moveTo>
                <a:cubicBezTo>
                  <a:pt x="-548" y="-4041"/>
                  <a:pt x="-1395" y="62845"/>
                  <a:pt x="6225" y="86552"/>
                </a:cubicBezTo>
                <a:cubicBezTo>
                  <a:pt x="13845" y="110259"/>
                  <a:pt x="46865" y="142432"/>
                  <a:pt x="46865" y="142432"/>
                </a:cubicBezTo>
                <a:cubicBezTo>
                  <a:pt x="48558" y="146665"/>
                  <a:pt x="24005" y="130579"/>
                  <a:pt x="16385" y="111952"/>
                </a:cubicBezTo>
                <a:cubicBezTo>
                  <a:pt x="8765" y="93325"/>
                  <a:pt x="2838" y="4425"/>
                  <a:pt x="1145" y="19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00F1120D-370F-A121-A097-39A48E666F48}"/>
              </a:ext>
            </a:extLst>
          </p:cNvPr>
          <p:cNvSpPr/>
          <p:nvPr/>
        </p:nvSpPr>
        <p:spPr>
          <a:xfrm>
            <a:off x="2524754" y="5476088"/>
            <a:ext cx="111427" cy="318791"/>
          </a:xfrm>
          <a:custGeom>
            <a:avLst/>
            <a:gdLst>
              <a:gd name="connsiteX0" fmla="*/ 6 w 111427"/>
              <a:gd name="connsiteY0" fmla="*/ 152 h 318791"/>
              <a:gd name="connsiteX1" fmla="*/ 101606 w 111427"/>
              <a:gd name="connsiteY1" fmla="*/ 299872 h 318791"/>
              <a:gd name="connsiteX2" fmla="*/ 96526 w 111427"/>
              <a:gd name="connsiteY2" fmla="*/ 259232 h 318791"/>
              <a:gd name="connsiteX3" fmla="*/ 6 w 111427"/>
              <a:gd name="connsiteY3" fmla="*/ 152 h 318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27" h="318791">
                <a:moveTo>
                  <a:pt x="6" y="152"/>
                </a:moveTo>
                <a:cubicBezTo>
                  <a:pt x="853" y="6925"/>
                  <a:pt x="85519" y="256692"/>
                  <a:pt x="101606" y="299872"/>
                </a:cubicBezTo>
                <a:cubicBezTo>
                  <a:pt x="117693" y="343052"/>
                  <a:pt x="112613" y="304952"/>
                  <a:pt x="96526" y="259232"/>
                </a:cubicBezTo>
                <a:cubicBezTo>
                  <a:pt x="80439" y="213512"/>
                  <a:pt x="-841" y="-6621"/>
                  <a:pt x="6" y="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3BCD5EC4-6959-C58E-F13B-4ECC78BC8630}"/>
              </a:ext>
            </a:extLst>
          </p:cNvPr>
          <p:cNvSpPr/>
          <p:nvPr/>
        </p:nvSpPr>
        <p:spPr>
          <a:xfrm>
            <a:off x="2362091" y="4551503"/>
            <a:ext cx="177680" cy="523459"/>
          </a:xfrm>
          <a:custGeom>
            <a:avLst/>
            <a:gdLst>
              <a:gd name="connsiteX0" fmla="*/ 109 w 177680"/>
              <a:gd name="connsiteY0" fmla="*/ 177 h 523459"/>
              <a:gd name="connsiteX1" fmla="*/ 167749 w 177680"/>
              <a:gd name="connsiteY1" fmla="*/ 487857 h 523459"/>
              <a:gd name="connsiteX2" fmla="*/ 142349 w 177680"/>
              <a:gd name="connsiteY2" fmla="*/ 431977 h 523459"/>
              <a:gd name="connsiteX3" fmla="*/ 109 w 177680"/>
              <a:gd name="connsiteY3" fmla="*/ 177 h 52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680" h="523459">
                <a:moveTo>
                  <a:pt x="109" y="177"/>
                </a:moveTo>
                <a:cubicBezTo>
                  <a:pt x="4342" y="9490"/>
                  <a:pt x="144042" y="415890"/>
                  <a:pt x="167749" y="487857"/>
                </a:cubicBezTo>
                <a:cubicBezTo>
                  <a:pt x="191456" y="559824"/>
                  <a:pt x="168596" y="513257"/>
                  <a:pt x="142349" y="431977"/>
                </a:cubicBezTo>
                <a:cubicBezTo>
                  <a:pt x="116102" y="350697"/>
                  <a:pt x="-4124" y="-9136"/>
                  <a:pt x="109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4565BCD3-DC6C-F9C4-FF7B-1BF0FDF7ABA9}"/>
              </a:ext>
            </a:extLst>
          </p:cNvPr>
          <p:cNvSpPr/>
          <p:nvPr/>
        </p:nvSpPr>
        <p:spPr>
          <a:xfrm>
            <a:off x="5298440" y="4891790"/>
            <a:ext cx="20838" cy="168649"/>
          </a:xfrm>
          <a:custGeom>
            <a:avLst/>
            <a:gdLst>
              <a:gd name="connsiteX0" fmla="*/ 15240 w 20838"/>
              <a:gd name="connsiteY0" fmla="*/ 250 h 168649"/>
              <a:gd name="connsiteX1" fmla="*/ 20320 w 20838"/>
              <a:gd name="connsiteY1" fmla="*/ 96770 h 168649"/>
              <a:gd name="connsiteX2" fmla="*/ 0 w 20838"/>
              <a:gd name="connsiteY2" fmla="*/ 167890 h 168649"/>
              <a:gd name="connsiteX3" fmla="*/ 20320 w 20838"/>
              <a:gd name="connsiteY3" fmla="*/ 127250 h 168649"/>
              <a:gd name="connsiteX4" fmla="*/ 15240 w 20838"/>
              <a:gd name="connsiteY4" fmla="*/ 250 h 16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38" h="168649">
                <a:moveTo>
                  <a:pt x="15240" y="250"/>
                </a:moveTo>
                <a:cubicBezTo>
                  <a:pt x="15240" y="-4830"/>
                  <a:pt x="22860" y="68830"/>
                  <a:pt x="20320" y="96770"/>
                </a:cubicBezTo>
                <a:cubicBezTo>
                  <a:pt x="17780" y="124710"/>
                  <a:pt x="0" y="162810"/>
                  <a:pt x="0" y="167890"/>
                </a:cubicBezTo>
                <a:cubicBezTo>
                  <a:pt x="0" y="172970"/>
                  <a:pt x="19473" y="151803"/>
                  <a:pt x="20320" y="127250"/>
                </a:cubicBezTo>
                <a:cubicBezTo>
                  <a:pt x="21167" y="102697"/>
                  <a:pt x="15240" y="5330"/>
                  <a:pt x="15240" y="25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2DF51B44-2017-51EF-87C9-D68FEF3F0F31}"/>
              </a:ext>
            </a:extLst>
          </p:cNvPr>
          <p:cNvSpPr/>
          <p:nvPr/>
        </p:nvSpPr>
        <p:spPr>
          <a:xfrm>
            <a:off x="5613332" y="4733876"/>
            <a:ext cx="101563" cy="402446"/>
          </a:xfrm>
          <a:custGeom>
            <a:avLst/>
            <a:gdLst>
              <a:gd name="connsiteX0" fmla="*/ 86428 w 101563"/>
              <a:gd name="connsiteY0" fmla="*/ 684 h 402446"/>
              <a:gd name="connsiteX1" fmla="*/ 91508 w 101563"/>
              <a:gd name="connsiteY1" fmla="*/ 208964 h 402446"/>
              <a:gd name="connsiteX2" fmla="*/ 81348 w 101563"/>
              <a:gd name="connsiteY2" fmla="*/ 320724 h 402446"/>
              <a:gd name="connsiteX3" fmla="*/ 68 w 101563"/>
              <a:gd name="connsiteY3" fmla="*/ 402004 h 402446"/>
              <a:gd name="connsiteX4" fmla="*/ 96588 w 101563"/>
              <a:gd name="connsiteY4" fmla="*/ 285164 h 402446"/>
              <a:gd name="connsiteX5" fmla="*/ 86428 w 101563"/>
              <a:gd name="connsiteY5" fmla="*/ 684 h 40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563" h="402446">
                <a:moveTo>
                  <a:pt x="86428" y="684"/>
                </a:moveTo>
                <a:cubicBezTo>
                  <a:pt x="85581" y="-12016"/>
                  <a:pt x="92355" y="155624"/>
                  <a:pt x="91508" y="208964"/>
                </a:cubicBezTo>
                <a:cubicBezTo>
                  <a:pt x="90661" y="262304"/>
                  <a:pt x="96588" y="288551"/>
                  <a:pt x="81348" y="320724"/>
                </a:cubicBezTo>
                <a:cubicBezTo>
                  <a:pt x="66108" y="352897"/>
                  <a:pt x="-2472" y="407931"/>
                  <a:pt x="68" y="402004"/>
                </a:cubicBezTo>
                <a:cubicBezTo>
                  <a:pt x="2608" y="396077"/>
                  <a:pt x="81348" y="348664"/>
                  <a:pt x="96588" y="285164"/>
                </a:cubicBezTo>
                <a:cubicBezTo>
                  <a:pt x="111828" y="221664"/>
                  <a:pt x="87275" y="13384"/>
                  <a:pt x="86428" y="68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745B76E7-08B1-FE13-28B0-E2031F54CD0B}"/>
              </a:ext>
            </a:extLst>
          </p:cNvPr>
          <p:cNvSpPr/>
          <p:nvPr/>
        </p:nvSpPr>
        <p:spPr>
          <a:xfrm>
            <a:off x="5224313" y="5511779"/>
            <a:ext cx="236700" cy="386278"/>
          </a:xfrm>
          <a:custGeom>
            <a:avLst/>
            <a:gdLst>
              <a:gd name="connsiteX0" fmla="*/ 236687 w 236700"/>
              <a:gd name="connsiteY0" fmla="*/ 21 h 386278"/>
              <a:gd name="connsiteX1" fmla="*/ 28407 w 236700"/>
              <a:gd name="connsiteY1" fmla="*/ 299741 h 386278"/>
              <a:gd name="connsiteX2" fmla="*/ 3007 w 236700"/>
              <a:gd name="connsiteY2" fmla="*/ 386101 h 386278"/>
              <a:gd name="connsiteX3" fmla="*/ 38567 w 236700"/>
              <a:gd name="connsiteY3" fmla="*/ 284501 h 386278"/>
              <a:gd name="connsiteX4" fmla="*/ 236687 w 236700"/>
              <a:gd name="connsiteY4" fmla="*/ 21 h 38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700" h="386278">
                <a:moveTo>
                  <a:pt x="236687" y="21"/>
                </a:moveTo>
                <a:cubicBezTo>
                  <a:pt x="234994" y="2561"/>
                  <a:pt x="67354" y="235395"/>
                  <a:pt x="28407" y="299741"/>
                </a:cubicBezTo>
                <a:cubicBezTo>
                  <a:pt x="-10540" y="364087"/>
                  <a:pt x="1314" y="388641"/>
                  <a:pt x="3007" y="386101"/>
                </a:cubicBezTo>
                <a:cubicBezTo>
                  <a:pt x="4700" y="383561"/>
                  <a:pt x="2160" y="344614"/>
                  <a:pt x="38567" y="284501"/>
                </a:cubicBezTo>
                <a:cubicBezTo>
                  <a:pt x="74974" y="224388"/>
                  <a:pt x="238380" y="-2519"/>
                  <a:pt x="236687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5B8692E0-3BB3-BA70-D2B9-DFBD07B159CB}"/>
              </a:ext>
            </a:extLst>
          </p:cNvPr>
          <p:cNvSpPr/>
          <p:nvPr/>
        </p:nvSpPr>
        <p:spPr>
          <a:xfrm>
            <a:off x="5227300" y="5262820"/>
            <a:ext cx="37772" cy="147683"/>
          </a:xfrm>
          <a:custGeom>
            <a:avLst/>
            <a:gdLst>
              <a:gd name="connsiteX0" fmla="*/ 30500 w 37772"/>
              <a:gd name="connsiteY0" fmla="*/ 60 h 147683"/>
              <a:gd name="connsiteX1" fmla="*/ 30500 w 37772"/>
              <a:gd name="connsiteY1" fmla="*/ 111820 h 147683"/>
              <a:gd name="connsiteX2" fmla="*/ 20 w 37772"/>
              <a:gd name="connsiteY2" fmla="*/ 147380 h 147683"/>
              <a:gd name="connsiteX3" fmla="*/ 35580 w 37772"/>
              <a:gd name="connsiteY3" fmla="*/ 96580 h 147683"/>
              <a:gd name="connsiteX4" fmla="*/ 30500 w 37772"/>
              <a:gd name="connsiteY4" fmla="*/ 60 h 14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72" h="147683">
                <a:moveTo>
                  <a:pt x="30500" y="60"/>
                </a:moveTo>
                <a:cubicBezTo>
                  <a:pt x="29653" y="2600"/>
                  <a:pt x="35580" y="87267"/>
                  <a:pt x="30500" y="111820"/>
                </a:cubicBezTo>
                <a:cubicBezTo>
                  <a:pt x="25420" y="136373"/>
                  <a:pt x="-827" y="149920"/>
                  <a:pt x="20" y="147380"/>
                </a:cubicBezTo>
                <a:cubicBezTo>
                  <a:pt x="867" y="144840"/>
                  <a:pt x="28807" y="116900"/>
                  <a:pt x="35580" y="96580"/>
                </a:cubicBezTo>
                <a:cubicBezTo>
                  <a:pt x="42353" y="76260"/>
                  <a:pt x="31347" y="-2480"/>
                  <a:pt x="30500" y="6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246FF992-4B5B-A98C-F650-BD9E1CB054F9}"/>
              </a:ext>
            </a:extLst>
          </p:cNvPr>
          <p:cNvSpPr/>
          <p:nvPr/>
        </p:nvSpPr>
        <p:spPr>
          <a:xfrm>
            <a:off x="5405540" y="5137629"/>
            <a:ext cx="45554" cy="203015"/>
          </a:xfrm>
          <a:custGeom>
            <a:avLst/>
            <a:gdLst>
              <a:gd name="connsiteX0" fmla="*/ 45496 w 45554"/>
              <a:gd name="connsiteY0" fmla="*/ 188 h 203015"/>
              <a:gd name="connsiteX1" fmla="*/ 30341 w 45554"/>
              <a:gd name="connsiteY1" fmla="*/ 126486 h 203015"/>
              <a:gd name="connsiteX2" fmla="*/ 29 w 45554"/>
              <a:gd name="connsiteY2" fmla="*/ 202265 h 203015"/>
              <a:gd name="connsiteX3" fmla="*/ 25289 w 45554"/>
              <a:gd name="connsiteY3" fmla="*/ 156798 h 203015"/>
              <a:gd name="connsiteX4" fmla="*/ 45496 w 45554"/>
              <a:gd name="connsiteY4" fmla="*/ 188 h 20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54" h="203015">
                <a:moveTo>
                  <a:pt x="45496" y="188"/>
                </a:moveTo>
                <a:cubicBezTo>
                  <a:pt x="46338" y="-4864"/>
                  <a:pt x="37919" y="92807"/>
                  <a:pt x="30341" y="126486"/>
                </a:cubicBezTo>
                <a:cubicBezTo>
                  <a:pt x="22763" y="160165"/>
                  <a:pt x="871" y="197213"/>
                  <a:pt x="29" y="202265"/>
                </a:cubicBezTo>
                <a:cubicBezTo>
                  <a:pt x="-813" y="207317"/>
                  <a:pt x="16869" y="186268"/>
                  <a:pt x="25289" y="156798"/>
                </a:cubicBezTo>
                <a:cubicBezTo>
                  <a:pt x="33709" y="127328"/>
                  <a:pt x="44654" y="5240"/>
                  <a:pt x="45496" y="18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CE1C410A-F174-43AD-968D-BBC372A4F340}"/>
              </a:ext>
            </a:extLst>
          </p:cNvPr>
          <p:cNvSpPr/>
          <p:nvPr/>
        </p:nvSpPr>
        <p:spPr>
          <a:xfrm>
            <a:off x="5046856" y="6082479"/>
            <a:ext cx="333453" cy="480424"/>
          </a:xfrm>
          <a:custGeom>
            <a:avLst/>
            <a:gdLst>
              <a:gd name="connsiteX0" fmla="*/ 333453 w 333453"/>
              <a:gd name="connsiteY0" fmla="*/ 49 h 480424"/>
              <a:gd name="connsiteX1" fmla="*/ 96013 w 333453"/>
              <a:gd name="connsiteY1" fmla="*/ 328425 h 480424"/>
              <a:gd name="connsiteX2" fmla="*/ 111168 w 333453"/>
              <a:gd name="connsiteY2" fmla="*/ 303165 h 480424"/>
              <a:gd name="connsiteX3" fmla="*/ 26 w 333453"/>
              <a:gd name="connsiteY3" fmla="*/ 479983 h 480424"/>
              <a:gd name="connsiteX4" fmla="*/ 101064 w 333453"/>
              <a:gd name="connsiteY4" fmla="*/ 348633 h 480424"/>
              <a:gd name="connsiteX5" fmla="*/ 141480 w 333453"/>
              <a:gd name="connsiteY5" fmla="*/ 197075 h 480424"/>
              <a:gd name="connsiteX6" fmla="*/ 85909 w 333453"/>
              <a:gd name="connsiteY6" fmla="*/ 303165 h 480424"/>
              <a:gd name="connsiteX7" fmla="*/ 106116 w 333453"/>
              <a:gd name="connsiteY7" fmla="*/ 282957 h 480424"/>
              <a:gd name="connsiteX8" fmla="*/ 96013 w 333453"/>
              <a:gd name="connsiteY8" fmla="*/ 303165 h 480424"/>
              <a:gd name="connsiteX9" fmla="*/ 333453 w 333453"/>
              <a:gd name="connsiteY9" fmla="*/ 49 h 480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453" h="480424">
                <a:moveTo>
                  <a:pt x="333453" y="49"/>
                </a:moveTo>
                <a:cubicBezTo>
                  <a:pt x="333453" y="4259"/>
                  <a:pt x="96013" y="328425"/>
                  <a:pt x="96013" y="328425"/>
                </a:cubicBezTo>
                <a:cubicBezTo>
                  <a:pt x="58966" y="378944"/>
                  <a:pt x="127166" y="277905"/>
                  <a:pt x="111168" y="303165"/>
                </a:cubicBezTo>
                <a:cubicBezTo>
                  <a:pt x="95170" y="328425"/>
                  <a:pt x="1710" y="472405"/>
                  <a:pt x="26" y="479983"/>
                </a:cubicBezTo>
                <a:cubicBezTo>
                  <a:pt x="-1658" y="487561"/>
                  <a:pt x="77488" y="395784"/>
                  <a:pt x="101064" y="348633"/>
                </a:cubicBezTo>
                <a:cubicBezTo>
                  <a:pt x="124640" y="301482"/>
                  <a:pt x="144006" y="204653"/>
                  <a:pt x="141480" y="197075"/>
                </a:cubicBezTo>
                <a:cubicBezTo>
                  <a:pt x="138954" y="189497"/>
                  <a:pt x="91803" y="288851"/>
                  <a:pt x="85909" y="303165"/>
                </a:cubicBezTo>
                <a:cubicBezTo>
                  <a:pt x="80015" y="317479"/>
                  <a:pt x="104432" y="282957"/>
                  <a:pt x="106116" y="282957"/>
                </a:cubicBezTo>
                <a:cubicBezTo>
                  <a:pt x="107800" y="282957"/>
                  <a:pt x="60649" y="346948"/>
                  <a:pt x="96013" y="303165"/>
                </a:cubicBezTo>
                <a:cubicBezTo>
                  <a:pt x="131377" y="259382"/>
                  <a:pt x="333453" y="-4161"/>
                  <a:pt x="333453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A6813B20-040F-342F-B31A-6AA0C493E369}"/>
              </a:ext>
            </a:extLst>
          </p:cNvPr>
          <p:cNvSpPr/>
          <p:nvPr/>
        </p:nvSpPr>
        <p:spPr>
          <a:xfrm>
            <a:off x="2323865" y="4092042"/>
            <a:ext cx="20264" cy="166820"/>
          </a:xfrm>
          <a:custGeom>
            <a:avLst/>
            <a:gdLst>
              <a:gd name="connsiteX0" fmla="*/ 20232 w 20264"/>
              <a:gd name="connsiteY0" fmla="*/ 24 h 166820"/>
              <a:gd name="connsiteX1" fmla="*/ 5076 w 20264"/>
              <a:gd name="connsiteY1" fmla="*/ 116219 h 166820"/>
              <a:gd name="connsiteX2" fmla="*/ 20232 w 20264"/>
              <a:gd name="connsiteY2" fmla="*/ 166738 h 166820"/>
              <a:gd name="connsiteX3" fmla="*/ 25 w 20264"/>
              <a:gd name="connsiteY3" fmla="*/ 106115 h 166820"/>
              <a:gd name="connsiteX4" fmla="*/ 20232 w 20264"/>
              <a:gd name="connsiteY4" fmla="*/ 24 h 16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4" h="166820">
                <a:moveTo>
                  <a:pt x="20232" y="24"/>
                </a:moveTo>
                <a:cubicBezTo>
                  <a:pt x="21074" y="1708"/>
                  <a:pt x="5076" y="88433"/>
                  <a:pt x="5076" y="116219"/>
                </a:cubicBezTo>
                <a:cubicBezTo>
                  <a:pt x="5076" y="144005"/>
                  <a:pt x="21074" y="168422"/>
                  <a:pt x="20232" y="166738"/>
                </a:cubicBezTo>
                <a:cubicBezTo>
                  <a:pt x="19390" y="165054"/>
                  <a:pt x="867" y="129691"/>
                  <a:pt x="25" y="106115"/>
                </a:cubicBezTo>
                <a:cubicBezTo>
                  <a:pt x="-817" y="82539"/>
                  <a:pt x="19390" y="-1660"/>
                  <a:pt x="20232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9502E782-A7C6-B3F2-1205-C41A2F56DB62}"/>
              </a:ext>
            </a:extLst>
          </p:cNvPr>
          <p:cNvSpPr/>
          <p:nvPr/>
        </p:nvSpPr>
        <p:spPr>
          <a:xfrm>
            <a:off x="2429718" y="3208380"/>
            <a:ext cx="138727" cy="217352"/>
          </a:xfrm>
          <a:custGeom>
            <a:avLst/>
            <a:gdLst>
              <a:gd name="connsiteX0" fmla="*/ 262 w 138727"/>
              <a:gd name="connsiteY0" fmla="*/ 216831 h 217352"/>
              <a:gd name="connsiteX1" fmla="*/ 136664 w 138727"/>
              <a:gd name="connsiteY1" fmla="*/ 4650 h 217352"/>
              <a:gd name="connsiteX2" fmla="*/ 86145 w 138727"/>
              <a:gd name="connsiteY2" fmla="*/ 65273 h 217352"/>
              <a:gd name="connsiteX3" fmla="*/ 101301 w 138727"/>
              <a:gd name="connsiteY3" fmla="*/ 65273 h 217352"/>
              <a:gd name="connsiteX4" fmla="*/ 262 w 138727"/>
              <a:gd name="connsiteY4" fmla="*/ 216831 h 21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727" h="217352">
                <a:moveTo>
                  <a:pt x="262" y="216831"/>
                </a:moveTo>
                <a:cubicBezTo>
                  <a:pt x="6156" y="206727"/>
                  <a:pt x="122350" y="29910"/>
                  <a:pt x="136664" y="4650"/>
                </a:cubicBezTo>
                <a:cubicBezTo>
                  <a:pt x="150978" y="-20610"/>
                  <a:pt x="86145" y="65273"/>
                  <a:pt x="86145" y="65273"/>
                </a:cubicBezTo>
                <a:cubicBezTo>
                  <a:pt x="80251" y="75377"/>
                  <a:pt x="113089" y="43381"/>
                  <a:pt x="101301" y="65273"/>
                </a:cubicBezTo>
                <a:cubicBezTo>
                  <a:pt x="89513" y="87165"/>
                  <a:pt x="-5632" y="226935"/>
                  <a:pt x="262" y="216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F0E74B8D-293F-711B-4C85-95C1343BB863}"/>
              </a:ext>
            </a:extLst>
          </p:cNvPr>
          <p:cNvSpPr/>
          <p:nvPr/>
        </p:nvSpPr>
        <p:spPr>
          <a:xfrm>
            <a:off x="2853952" y="2270742"/>
            <a:ext cx="386559" cy="199786"/>
          </a:xfrm>
          <a:custGeom>
            <a:avLst/>
            <a:gdLst>
              <a:gd name="connsiteX0" fmla="*/ 391 w 386559"/>
              <a:gd name="connsiteY0" fmla="*/ 199654 h 199786"/>
              <a:gd name="connsiteX1" fmla="*/ 369182 w 386559"/>
              <a:gd name="connsiteY1" fmla="*/ 7680 h 199786"/>
              <a:gd name="connsiteX2" fmla="*/ 323714 w 386559"/>
              <a:gd name="connsiteY2" fmla="*/ 37992 h 199786"/>
              <a:gd name="connsiteX3" fmla="*/ 298455 w 386559"/>
              <a:gd name="connsiteY3" fmla="*/ 37992 h 199786"/>
              <a:gd name="connsiteX4" fmla="*/ 391 w 386559"/>
              <a:gd name="connsiteY4" fmla="*/ 199654 h 199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559" h="199786">
                <a:moveTo>
                  <a:pt x="391" y="199654"/>
                </a:moveTo>
                <a:cubicBezTo>
                  <a:pt x="12179" y="194602"/>
                  <a:pt x="315295" y="34624"/>
                  <a:pt x="369182" y="7680"/>
                </a:cubicBezTo>
                <a:cubicBezTo>
                  <a:pt x="423069" y="-19264"/>
                  <a:pt x="335502" y="32940"/>
                  <a:pt x="323714" y="37992"/>
                </a:cubicBezTo>
                <a:cubicBezTo>
                  <a:pt x="311926" y="43044"/>
                  <a:pt x="350658" y="12732"/>
                  <a:pt x="298455" y="37992"/>
                </a:cubicBezTo>
                <a:cubicBezTo>
                  <a:pt x="246252" y="63252"/>
                  <a:pt x="-11397" y="204706"/>
                  <a:pt x="391" y="19965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24218FE0-B455-70B6-86BA-146202F51AD3}"/>
              </a:ext>
            </a:extLst>
          </p:cNvPr>
          <p:cNvSpPr/>
          <p:nvPr/>
        </p:nvSpPr>
        <p:spPr>
          <a:xfrm>
            <a:off x="4621849" y="2510528"/>
            <a:ext cx="218629" cy="109710"/>
          </a:xfrm>
          <a:custGeom>
            <a:avLst/>
            <a:gdLst>
              <a:gd name="connsiteX0" fmla="*/ 670 w 218629"/>
              <a:gd name="connsiteY0" fmla="*/ 283 h 109710"/>
              <a:gd name="connsiteX1" fmla="*/ 212852 w 218629"/>
              <a:gd name="connsiteY1" fmla="*/ 106374 h 109710"/>
              <a:gd name="connsiteX2" fmla="*/ 147176 w 218629"/>
              <a:gd name="connsiteY2" fmla="*/ 76062 h 109710"/>
              <a:gd name="connsiteX3" fmla="*/ 670 w 218629"/>
              <a:gd name="connsiteY3" fmla="*/ 283 h 10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629" h="109710">
                <a:moveTo>
                  <a:pt x="670" y="283"/>
                </a:moveTo>
                <a:cubicBezTo>
                  <a:pt x="11616" y="5335"/>
                  <a:pt x="188434" y="93744"/>
                  <a:pt x="212852" y="106374"/>
                </a:cubicBezTo>
                <a:cubicBezTo>
                  <a:pt x="237270" y="119004"/>
                  <a:pt x="178330" y="92902"/>
                  <a:pt x="147176" y="76062"/>
                </a:cubicBezTo>
                <a:cubicBezTo>
                  <a:pt x="116022" y="59222"/>
                  <a:pt x="-10276" y="-4769"/>
                  <a:pt x="670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D732AB22-4DD3-67EF-4911-BF8BCE524BBE}"/>
              </a:ext>
            </a:extLst>
          </p:cNvPr>
          <p:cNvSpPr/>
          <p:nvPr/>
        </p:nvSpPr>
        <p:spPr>
          <a:xfrm>
            <a:off x="5769090" y="4122344"/>
            <a:ext cx="35800" cy="136511"/>
          </a:xfrm>
          <a:custGeom>
            <a:avLst/>
            <a:gdLst>
              <a:gd name="connsiteX0" fmla="*/ 218 w 35800"/>
              <a:gd name="connsiteY0" fmla="*/ 34 h 136511"/>
              <a:gd name="connsiteX1" fmla="*/ 20426 w 35800"/>
              <a:gd name="connsiteY1" fmla="*/ 80865 h 136511"/>
              <a:gd name="connsiteX2" fmla="*/ 15374 w 35800"/>
              <a:gd name="connsiteY2" fmla="*/ 136436 h 136511"/>
              <a:gd name="connsiteX3" fmla="*/ 35582 w 35800"/>
              <a:gd name="connsiteY3" fmla="*/ 90969 h 136511"/>
              <a:gd name="connsiteX4" fmla="*/ 218 w 35800"/>
              <a:gd name="connsiteY4" fmla="*/ 34 h 13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00" h="136511">
                <a:moveTo>
                  <a:pt x="218" y="34"/>
                </a:moveTo>
                <a:cubicBezTo>
                  <a:pt x="-2308" y="-1650"/>
                  <a:pt x="17900" y="58131"/>
                  <a:pt x="20426" y="80865"/>
                </a:cubicBezTo>
                <a:cubicBezTo>
                  <a:pt x="22952" y="103599"/>
                  <a:pt x="12848" y="134752"/>
                  <a:pt x="15374" y="136436"/>
                </a:cubicBezTo>
                <a:cubicBezTo>
                  <a:pt x="17900" y="138120"/>
                  <a:pt x="38108" y="111177"/>
                  <a:pt x="35582" y="90969"/>
                </a:cubicBezTo>
                <a:cubicBezTo>
                  <a:pt x="33056" y="70761"/>
                  <a:pt x="2744" y="1718"/>
                  <a:pt x="218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5D002A35-D8B2-B844-82C6-23AA193057C8}"/>
              </a:ext>
            </a:extLst>
          </p:cNvPr>
          <p:cNvSpPr/>
          <p:nvPr/>
        </p:nvSpPr>
        <p:spPr>
          <a:xfrm>
            <a:off x="5930878" y="3914681"/>
            <a:ext cx="38306" cy="519830"/>
          </a:xfrm>
          <a:custGeom>
            <a:avLst/>
            <a:gdLst>
              <a:gd name="connsiteX0" fmla="*/ 35456 w 38306"/>
              <a:gd name="connsiteY0" fmla="*/ 25827 h 519830"/>
              <a:gd name="connsiteX1" fmla="*/ 35456 w 38306"/>
              <a:gd name="connsiteY1" fmla="*/ 81399 h 519830"/>
              <a:gd name="connsiteX2" fmla="*/ 10196 w 38306"/>
              <a:gd name="connsiteY2" fmla="*/ 455242 h 519830"/>
              <a:gd name="connsiteX3" fmla="*/ 92 w 38306"/>
              <a:gd name="connsiteY3" fmla="*/ 515865 h 519830"/>
              <a:gd name="connsiteX4" fmla="*/ 15248 w 38306"/>
              <a:gd name="connsiteY4" fmla="*/ 409774 h 519830"/>
              <a:gd name="connsiteX5" fmla="*/ 35456 w 38306"/>
              <a:gd name="connsiteY5" fmla="*/ 25827 h 51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06" h="519830">
                <a:moveTo>
                  <a:pt x="35456" y="25827"/>
                </a:moveTo>
                <a:cubicBezTo>
                  <a:pt x="38824" y="-28902"/>
                  <a:pt x="39666" y="9830"/>
                  <a:pt x="35456" y="81399"/>
                </a:cubicBezTo>
                <a:cubicBezTo>
                  <a:pt x="31246" y="152968"/>
                  <a:pt x="16090" y="382831"/>
                  <a:pt x="10196" y="455242"/>
                </a:cubicBezTo>
                <a:cubicBezTo>
                  <a:pt x="4302" y="527653"/>
                  <a:pt x="-750" y="523443"/>
                  <a:pt x="92" y="515865"/>
                </a:cubicBezTo>
                <a:cubicBezTo>
                  <a:pt x="934" y="508287"/>
                  <a:pt x="10196" y="492289"/>
                  <a:pt x="15248" y="409774"/>
                </a:cubicBezTo>
                <a:cubicBezTo>
                  <a:pt x="20300" y="327259"/>
                  <a:pt x="32088" y="80556"/>
                  <a:pt x="35456" y="25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B204E95F-7690-99C1-C3A1-6FB4BDAF5D08}"/>
              </a:ext>
            </a:extLst>
          </p:cNvPr>
          <p:cNvSpPr/>
          <p:nvPr/>
        </p:nvSpPr>
        <p:spPr>
          <a:xfrm>
            <a:off x="3460106" y="6394423"/>
            <a:ext cx="179843" cy="287980"/>
          </a:xfrm>
          <a:custGeom>
            <a:avLst/>
            <a:gdLst>
              <a:gd name="connsiteX0" fmla="*/ 270 w 179843"/>
              <a:gd name="connsiteY0" fmla="*/ 401 h 287980"/>
              <a:gd name="connsiteX1" fmla="*/ 149682 w 179843"/>
              <a:gd name="connsiteY1" fmla="*/ 149812 h 287980"/>
              <a:gd name="connsiteX2" fmla="*/ 149682 w 179843"/>
              <a:gd name="connsiteY2" fmla="*/ 287271 h 287980"/>
              <a:gd name="connsiteX3" fmla="*/ 179565 w 179843"/>
              <a:gd name="connsiteY3" fmla="*/ 203601 h 287980"/>
              <a:gd name="connsiteX4" fmla="*/ 161635 w 179843"/>
              <a:gd name="connsiteY4" fmla="*/ 203601 h 287980"/>
              <a:gd name="connsiteX5" fmla="*/ 113823 w 179843"/>
              <a:gd name="connsiteY5" fmla="*/ 107977 h 287980"/>
              <a:gd name="connsiteX6" fmla="*/ 270 w 179843"/>
              <a:gd name="connsiteY6" fmla="*/ 401 h 28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843" h="287980">
                <a:moveTo>
                  <a:pt x="270" y="401"/>
                </a:moveTo>
                <a:cubicBezTo>
                  <a:pt x="6246" y="7373"/>
                  <a:pt x="124780" y="102000"/>
                  <a:pt x="149682" y="149812"/>
                </a:cubicBezTo>
                <a:cubicBezTo>
                  <a:pt x="174584" y="197624"/>
                  <a:pt x="144702" y="278306"/>
                  <a:pt x="149682" y="287271"/>
                </a:cubicBezTo>
                <a:cubicBezTo>
                  <a:pt x="154662" y="296236"/>
                  <a:pt x="177573" y="217546"/>
                  <a:pt x="179565" y="203601"/>
                </a:cubicBezTo>
                <a:cubicBezTo>
                  <a:pt x="181557" y="189656"/>
                  <a:pt x="172592" y="219538"/>
                  <a:pt x="161635" y="203601"/>
                </a:cubicBezTo>
                <a:cubicBezTo>
                  <a:pt x="150678" y="187664"/>
                  <a:pt x="138725" y="136863"/>
                  <a:pt x="113823" y="107977"/>
                </a:cubicBezTo>
                <a:cubicBezTo>
                  <a:pt x="88921" y="79091"/>
                  <a:pt x="-5706" y="-6571"/>
                  <a:pt x="270" y="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0D72C2EE-1616-5116-50A8-47187F7D06E1}"/>
              </a:ext>
            </a:extLst>
          </p:cNvPr>
          <p:cNvSpPr/>
          <p:nvPr/>
        </p:nvSpPr>
        <p:spPr>
          <a:xfrm>
            <a:off x="2794900" y="6197595"/>
            <a:ext cx="245177" cy="239372"/>
          </a:xfrm>
          <a:custGeom>
            <a:avLst/>
            <a:gdLst>
              <a:gd name="connsiteX0" fmla="*/ 2088 w 245177"/>
              <a:gd name="connsiteY0" fmla="*/ 47817 h 239372"/>
              <a:gd name="connsiteX1" fmla="*/ 223218 w 245177"/>
              <a:gd name="connsiteY1" fmla="*/ 191252 h 239372"/>
              <a:gd name="connsiteX2" fmla="*/ 235171 w 245177"/>
              <a:gd name="connsiteY2" fmla="*/ 239064 h 239372"/>
              <a:gd name="connsiteX3" fmla="*/ 205288 w 245177"/>
              <a:gd name="connsiteY3" fmla="*/ 173323 h 239372"/>
              <a:gd name="connsiteX4" fmla="*/ 109665 w 245177"/>
              <a:gd name="connsiteY4" fmla="*/ 5 h 239372"/>
              <a:gd name="connsiteX5" fmla="*/ 181382 w 245177"/>
              <a:gd name="connsiteY5" fmla="*/ 179299 h 239372"/>
              <a:gd name="connsiteX6" fmla="*/ 193335 w 245177"/>
              <a:gd name="connsiteY6" fmla="*/ 197229 h 239372"/>
              <a:gd name="connsiteX7" fmla="*/ 115641 w 245177"/>
              <a:gd name="connsiteY7" fmla="*/ 119534 h 239372"/>
              <a:gd name="connsiteX8" fmla="*/ 2088 w 245177"/>
              <a:gd name="connsiteY8" fmla="*/ 47817 h 23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177" h="239372">
                <a:moveTo>
                  <a:pt x="2088" y="47817"/>
                </a:moveTo>
                <a:cubicBezTo>
                  <a:pt x="20017" y="59770"/>
                  <a:pt x="184371" y="159378"/>
                  <a:pt x="223218" y="191252"/>
                </a:cubicBezTo>
                <a:cubicBezTo>
                  <a:pt x="262065" y="223126"/>
                  <a:pt x="238159" y="242052"/>
                  <a:pt x="235171" y="239064"/>
                </a:cubicBezTo>
                <a:cubicBezTo>
                  <a:pt x="232183" y="236076"/>
                  <a:pt x="226206" y="213166"/>
                  <a:pt x="205288" y="173323"/>
                </a:cubicBezTo>
                <a:cubicBezTo>
                  <a:pt x="184370" y="133480"/>
                  <a:pt x="113649" y="-991"/>
                  <a:pt x="109665" y="5"/>
                </a:cubicBezTo>
                <a:cubicBezTo>
                  <a:pt x="105681" y="1001"/>
                  <a:pt x="167437" y="146428"/>
                  <a:pt x="181382" y="179299"/>
                </a:cubicBezTo>
                <a:cubicBezTo>
                  <a:pt x="195327" y="212170"/>
                  <a:pt x="204292" y="207190"/>
                  <a:pt x="193335" y="197229"/>
                </a:cubicBezTo>
                <a:cubicBezTo>
                  <a:pt x="182378" y="187268"/>
                  <a:pt x="144527" y="140452"/>
                  <a:pt x="115641" y="119534"/>
                </a:cubicBezTo>
                <a:cubicBezTo>
                  <a:pt x="86755" y="98616"/>
                  <a:pt x="-15841" y="35864"/>
                  <a:pt x="2088" y="47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8A0D2A66-61E6-9365-7666-FE6C8055280C}"/>
              </a:ext>
            </a:extLst>
          </p:cNvPr>
          <p:cNvSpPr/>
          <p:nvPr/>
        </p:nvSpPr>
        <p:spPr>
          <a:xfrm>
            <a:off x="5474092" y="5281469"/>
            <a:ext cx="194859" cy="385172"/>
          </a:xfrm>
          <a:custGeom>
            <a:avLst/>
            <a:gdLst>
              <a:gd name="connsiteX0" fmla="*/ 355 w 194859"/>
              <a:gd name="connsiteY0" fmla="*/ 384225 h 385172"/>
              <a:gd name="connsiteX1" fmla="*/ 191602 w 194859"/>
              <a:gd name="connsiteY1" fmla="*/ 7707 h 385172"/>
              <a:gd name="connsiteX2" fmla="*/ 125861 w 194859"/>
              <a:gd name="connsiteY2" fmla="*/ 121260 h 385172"/>
              <a:gd name="connsiteX3" fmla="*/ 143790 w 194859"/>
              <a:gd name="connsiteY3" fmla="*/ 115284 h 385172"/>
              <a:gd name="connsiteX4" fmla="*/ 355 w 194859"/>
              <a:gd name="connsiteY4" fmla="*/ 384225 h 38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859" h="385172">
                <a:moveTo>
                  <a:pt x="355" y="384225"/>
                </a:moveTo>
                <a:cubicBezTo>
                  <a:pt x="8324" y="366295"/>
                  <a:pt x="170684" y="51534"/>
                  <a:pt x="191602" y="7707"/>
                </a:cubicBezTo>
                <a:cubicBezTo>
                  <a:pt x="212520" y="-36121"/>
                  <a:pt x="125861" y="121260"/>
                  <a:pt x="125861" y="121260"/>
                </a:cubicBezTo>
                <a:cubicBezTo>
                  <a:pt x="117892" y="139189"/>
                  <a:pt x="166700" y="70460"/>
                  <a:pt x="143790" y="115284"/>
                </a:cubicBezTo>
                <a:cubicBezTo>
                  <a:pt x="120880" y="160108"/>
                  <a:pt x="-7614" y="402155"/>
                  <a:pt x="355" y="384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88C07E1E-BD70-8969-857B-0FE08AFB4C38}"/>
              </a:ext>
            </a:extLst>
          </p:cNvPr>
          <p:cNvSpPr/>
          <p:nvPr/>
        </p:nvSpPr>
        <p:spPr>
          <a:xfrm>
            <a:off x="2396520" y="5516244"/>
            <a:ext cx="269993" cy="589635"/>
          </a:xfrm>
          <a:custGeom>
            <a:avLst/>
            <a:gdLst>
              <a:gd name="connsiteX0" fmla="*/ 45 w 269993"/>
              <a:gd name="connsiteY0" fmla="*/ 38 h 589635"/>
              <a:gd name="connsiteX1" fmla="*/ 185315 w 269993"/>
              <a:gd name="connsiteY1" fmla="*/ 388509 h 589635"/>
              <a:gd name="connsiteX2" fmla="*/ 185315 w 269993"/>
              <a:gd name="connsiteY2" fmla="*/ 346674 h 589635"/>
              <a:gd name="connsiteX3" fmla="*/ 268986 w 269993"/>
              <a:gd name="connsiteY3" fmla="*/ 585732 h 589635"/>
              <a:gd name="connsiteX4" fmla="*/ 227151 w 269993"/>
              <a:gd name="connsiteY4" fmla="*/ 484132 h 589635"/>
              <a:gd name="connsiteX5" fmla="*/ 161409 w 269993"/>
              <a:gd name="connsiteY5" fmla="*/ 340697 h 589635"/>
              <a:gd name="connsiteX6" fmla="*/ 167386 w 269993"/>
              <a:gd name="connsiteY6" fmla="*/ 364603 h 589635"/>
              <a:gd name="connsiteX7" fmla="*/ 45 w 269993"/>
              <a:gd name="connsiteY7" fmla="*/ 38 h 58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993" h="589635">
                <a:moveTo>
                  <a:pt x="45" y="38"/>
                </a:moveTo>
                <a:cubicBezTo>
                  <a:pt x="3033" y="4022"/>
                  <a:pt x="154437" y="330736"/>
                  <a:pt x="185315" y="388509"/>
                </a:cubicBezTo>
                <a:cubicBezTo>
                  <a:pt x="216193" y="446282"/>
                  <a:pt x="171370" y="313804"/>
                  <a:pt x="185315" y="346674"/>
                </a:cubicBezTo>
                <a:cubicBezTo>
                  <a:pt x="199260" y="379544"/>
                  <a:pt x="262013" y="562822"/>
                  <a:pt x="268986" y="585732"/>
                </a:cubicBezTo>
                <a:cubicBezTo>
                  <a:pt x="275959" y="608642"/>
                  <a:pt x="245081" y="524971"/>
                  <a:pt x="227151" y="484132"/>
                </a:cubicBezTo>
                <a:cubicBezTo>
                  <a:pt x="209222" y="443293"/>
                  <a:pt x="161409" y="340697"/>
                  <a:pt x="161409" y="340697"/>
                </a:cubicBezTo>
                <a:cubicBezTo>
                  <a:pt x="151448" y="320776"/>
                  <a:pt x="191292" y="424368"/>
                  <a:pt x="167386" y="364603"/>
                </a:cubicBezTo>
                <a:cubicBezTo>
                  <a:pt x="143480" y="304838"/>
                  <a:pt x="-2943" y="-3946"/>
                  <a:pt x="45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570F83B0-507D-FA87-1E40-1FCBD888B16F}"/>
              </a:ext>
            </a:extLst>
          </p:cNvPr>
          <p:cNvSpPr/>
          <p:nvPr/>
        </p:nvSpPr>
        <p:spPr>
          <a:xfrm>
            <a:off x="1356147" y="3920918"/>
            <a:ext cx="63093" cy="493381"/>
          </a:xfrm>
          <a:custGeom>
            <a:avLst/>
            <a:gdLst>
              <a:gd name="connsiteX0" fmla="*/ 63078 w 63093"/>
              <a:gd name="connsiteY0" fmla="*/ 207 h 493381"/>
              <a:gd name="connsiteX1" fmla="*/ 9103 w 63093"/>
              <a:gd name="connsiteY1" fmla="*/ 336757 h 493381"/>
              <a:gd name="connsiteX2" fmla="*/ 15453 w 63093"/>
              <a:gd name="connsiteY2" fmla="*/ 339932 h 493381"/>
              <a:gd name="connsiteX3" fmla="*/ 59903 w 63093"/>
              <a:gd name="connsiteY3" fmla="*/ 492332 h 493381"/>
              <a:gd name="connsiteX4" fmla="*/ 40853 w 63093"/>
              <a:gd name="connsiteY4" fmla="*/ 400257 h 493381"/>
              <a:gd name="connsiteX5" fmla="*/ 12278 w 63093"/>
              <a:gd name="connsiteY5" fmla="*/ 266907 h 493381"/>
              <a:gd name="connsiteX6" fmla="*/ 2753 w 63093"/>
              <a:gd name="connsiteY6" fmla="*/ 285957 h 493381"/>
              <a:gd name="connsiteX7" fmla="*/ 63078 w 63093"/>
              <a:gd name="connsiteY7" fmla="*/ 207 h 49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093" h="493381">
                <a:moveTo>
                  <a:pt x="63078" y="207"/>
                </a:moveTo>
                <a:cubicBezTo>
                  <a:pt x="64136" y="8674"/>
                  <a:pt x="9103" y="336757"/>
                  <a:pt x="9103" y="336757"/>
                </a:cubicBezTo>
                <a:cubicBezTo>
                  <a:pt x="1166" y="393378"/>
                  <a:pt x="6986" y="314003"/>
                  <a:pt x="15453" y="339932"/>
                </a:cubicBezTo>
                <a:cubicBezTo>
                  <a:pt x="23920" y="365861"/>
                  <a:pt x="55670" y="482278"/>
                  <a:pt x="59903" y="492332"/>
                </a:cubicBezTo>
                <a:cubicBezTo>
                  <a:pt x="64136" y="502386"/>
                  <a:pt x="48790" y="437828"/>
                  <a:pt x="40853" y="400257"/>
                </a:cubicBezTo>
                <a:cubicBezTo>
                  <a:pt x="32916" y="362686"/>
                  <a:pt x="18628" y="285957"/>
                  <a:pt x="12278" y="266907"/>
                </a:cubicBezTo>
                <a:cubicBezTo>
                  <a:pt x="5928" y="247857"/>
                  <a:pt x="-5184" y="326703"/>
                  <a:pt x="2753" y="285957"/>
                </a:cubicBezTo>
                <a:cubicBezTo>
                  <a:pt x="10690" y="245211"/>
                  <a:pt x="62020" y="-8260"/>
                  <a:pt x="63078" y="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517F36F7-1B98-6438-83E0-407D5B66285F}"/>
              </a:ext>
            </a:extLst>
          </p:cNvPr>
          <p:cNvSpPr/>
          <p:nvPr/>
        </p:nvSpPr>
        <p:spPr>
          <a:xfrm>
            <a:off x="1381003" y="4034491"/>
            <a:ext cx="173358" cy="668033"/>
          </a:xfrm>
          <a:custGeom>
            <a:avLst/>
            <a:gdLst>
              <a:gd name="connsiteX0" fmla="*/ 92197 w 173358"/>
              <a:gd name="connsiteY0" fmla="*/ 934 h 668033"/>
              <a:gd name="connsiteX1" fmla="*/ 50922 w 173358"/>
              <a:gd name="connsiteY1" fmla="*/ 175559 h 668033"/>
              <a:gd name="connsiteX2" fmla="*/ 57272 w 173358"/>
              <a:gd name="connsiteY2" fmla="*/ 343834 h 668033"/>
              <a:gd name="connsiteX3" fmla="*/ 50922 w 173358"/>
              <a:gd name="connsiteY3" fmla="*/ 315259 h 668033"/>
              <a:gd name="connsiteX4" fmla="*/ 114422 w 173358"/>
              <a:gd name="connsiteY4" fmla="*/ 489884 h 668033"/>
              <a:gd name="connsiteX5" fmla="*/ 73147 w 173358"/>
              <a:gd name="connsiteY5" fmla="*/ 372409 h 668033"/>
              <a:gd name="connsiteX6" fmla="*/ 168397 w 173358"/>
              <a:gd name="connsiteY6" fmla="*/ 654984 h 668033"/>
              <a:gd name="connsiteX7" fmla="*/ 142997 w 173358"/>
              <a:gd name="connsiteY7" fmla="*/ 594659 h 668033"/>
              <a:gd name="connsiteX8" fmla="*/ 122 w 173358"/>
              <a:gd name="connsiteY8" fmla="*/ 362884 h 668033"/>
              <a:gd name="connsiteX9" fmla="*/ 117597 w 173358"/>
              <a:gd name="connsiteY9" fmla="*/ 550209 h 668033"/>
              <a:gd name="connsiteX10" fmla="*/ 89022 w 173358"/>
              <a:gd name="connsiteY10" fmla="*/ 410509 h 668033"/>
              <a:gd name="connsiteX11" fmla="*/ 22347 w 173358"/>
              <a:gd name="connsiteY11" fmla="*/ 89834 h 668033"/>
              <a:gd name="connsiteX12" fmla="*/ 57272 w 173358"/>
              <a:gd name="connsiteY12" fmla="*/ 254934 h 668033"/>
              <a:gd name="connsiteX13" fmla="*/ 92197 w 173358"/>
              <a:gd name="connsiteY13" fmla="*/ 934 h 66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3358" h="668033">
                <a:moveTo>
                  <a:pt x="92197" y="934"/>
                </a:moveTo>
                <a:cubicBezTo>
                  <a:pt x="91139" y="-12295"/>
                  <a:pt x="56743" y="118409"/>
                  <a:pt x="50922" y="175559"/>
                </a:cubicBezTo>
                <a:cubicBezTo>
                  <a:pt x="45101" y="232709"/>
                  <a:pt x="57272" y="320551"/>
                  <a:pt x="57272" y="343834"/>
                </a:cubicBezTo>
                <a:cubicBezTo>
                  <a:pt x="57272" y="367117"/>
                  <a:pt x="41397" y="290917"/>
                  <a:pt x="50922" y="315259"/>
                </a:cubicBezTo>
                <a:cubicBezTo>
                  <a:pt x="60447" y="339601"/>
                  <a:pt x="110718" y="480359"/>
                  <a:pt x="114422" y="489884"/>
                </a:cubicBezTo>
                <a:cubicBezTo>
                  <a:pt x="118126" y="499409"/>
                  <a:pt x="64151" y="344892"/>
                  <a:pt x="73147" y="372409"/>
                </a:cubicBezTo>
                <a:cubicBezTo>
                  <a:pt x="82143" y="399926"/>
                  <a:pt x="156755" y="617942"/>
                  <a:pt x="168397" y="654984"/>
                </a:cubicBezTo>
                <a:cubicBezTo>
                  <a:pt x="180039" y="692026"/>
                  <a:pt x="171043" y="643342"/>
                  <a:pt x="142997" y="594659"/>
                </a:cubicBezTo>
                <a:cubicBezTo>
                  <a:pt x="114951" y="545976"/>
                  <a:pt x="4355" y="370292"/>
                  <a:pt x="122" y="362884"/>
                </a:cubicBezTo>
                <a:cubicBezTo>
                  <a:pt x="-4111" y="355476"/>
                  <a:pt x="102780" y="542272"/>
                  <a:pt x="117597" y="550209"/>
                </a:cubicBezTo>
                <a:cubicBezTo>
                  <a:pt x="132414" y="558147"/>
                  <a:pt x="104897" y="487238"/>
                  <a:pt x="89022" y="410509"/>
                </a:cubicBezTo>
                <a:cubicBezTo>
                  <a:pt x="73147" y="333780"/>
                  <a:pt x="27639" y="115763"/>
                  <a:pt x="22347" y="89834"/>
                </a:cubicBezTo>
                <a:cubicBezTo>
                  <a:pt x="17055" y="63905"/>
                  <a:pt x="44572" y="264988"/>
                  <a:pt x="57272" y="254934"/>
                </a:cubicBezTo>
                <a:cubicBezTo>
                  <a:pt x="69972" y="244880"/>
                  <a:pt x="93255" y="14163"/>
                  <a:pt x="92197" y="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73AFC711-7D33-46A7-AD0F-AF5B463C5054}"/>
              </a:ext>
            </a:extLst>
          </p:cNvPr>
          <p:cNvSpPr/>
          <p:nvPr/>
        </p:nvSpPr>
        <p:spPr>
          <a:xfrm>
            <a:off x="1504348" y="4617522"/>
            <a:ext cx="477678" cy="567883"/>
          </a:xfrm>
          <a:custGeom>
            <a:avLst/>
            <a:gdLst>
              <a:gd name="connsiteX0" fmla="*/ 3777 w 477678"/>
              <a:gd name="connsiteY0" fmla="*/ 5278 h 567883"/>
              <a:gd name="connsiteX1" fmla="*/ 191102 w 477678"/>
              <a:gd name="connsiteY1" fmla="*/ 357703 h 567883"/>
              <a:gd name="connsiteX2" fmla="*/ 184752 w 477678"/>
              <a:gd name="connsiteY2" fmla="*/ 341828 h 567883"/>
              <a:gd name="connsiteX3" fmla="*/ 333977 w 477678"/>
              <a:gd name="connsiteY3" fmla="*/ 557728 h 567883"/>
              <a:gd name="connsiteX4" fmla="*/ 314927 w 477678"/>
              <a:gd name="connsiteY4" fmla="*/ 535503 h 567883"/>
              <a:gd name="connsiteX5" fmla="*/ 467327 w 477678"/>
              <a:gd name="connsiteY5" fmla="*/ 560903 h 567883"/>
              <a:gd name="connsiteX6" fmla="*/ 435577 w 477678"/>
              <a:gd name="connsiteY6" fmla="*/ 548203 h 567883"/>
              <a:gd name="connsiteX7" fmla="*/ 206977 w 477678"/>
              <a:gd name="connsiteY7" fmla="*/ 389453 h 567883"/>
              <a:gd name="connsiteX8" fmla="*/ 203802 w 477678"/>
              <a:gd name="connsiteY8" fmla="*/ 373578 h 567883"/>
              <a:gd name="connsiteX9" fmla="*/ 19652 w 477678"/>
              <a:gd name="connsiteY9" fmla="*/ 94178 h 567883"/>
              <a:gd name="connsiteX10" fmla="*/ 60927 w 477678"/>
              <a:gd name="connsiteY10" fmla="*/ 141803 h 567883"/>
              <a:gd name="connsiteX11" fmla="*/ 3777 w 477678"/>
              <a:gd name="connsiteY11" fmla="*/ 5278 h 56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678" h="567883">
                <a:moveTo>
                  <a:pt x="3777" y="5278"/>
                </a:moveTo>
                <a:cubicBezTo>
                  <a:pt x="25473" y="41261"/>
                  <a:pt x="160940" y="301611"/>
                  <a:pt x="191102" y="357703"/>
                </a:cubicBezTo>
                <a:cubicBezTo>
                  <a:pt x="221265" y="413795"/>
                  <a:pt x="160940" y="308491"/>
                  <a:pt x="184752" y="341828"/>
                </a:cubicBezTo>
                <a:cubicBezTo>
                  <a:pt x="208564" y="375165"/>
                  <a:pt x="312281" y="525449"/>
                  <a:pt x="333977" y="557728"/>
                </a:cubicBezTo>
                <a:cubicBezTo>
                  <a:pt x="355673" y="590007"/>
                  <a:pt x="292702" y="534974"/>
                  <a:pt x="314927" y="535503"/>
                </a:cubicBezTo>
                <a:cubicBezTo>
                  <a:pt x="337152" y="536032"/>
                  <a:pt x="447219" y="558786"/>
                  <a:pt x="467327" y="560903"/>
                </a:cubicBezTo>
                <a:cubicBezTo>
                  <a:pt x="487435" y="563020"/>
                  <a:pt x="478969" y="576778"/>
                  <a:pt x="435577" y="548203"/>
                </a:cubicBezTo>
                <a:cubicBezTo>
                  <a:pt x="392185" y="519628"/>
                  <a:pt x="245606" y="418557"/>
                  <a:pt x="206977" y="389453"/>
                </a:cubicBezTo>
                <a:cubicBezTo>
                  <a:pt x="168348" y="360349"/>
                  <a:pt x="235023" y="422791"/>
                  <a:pt x="203802" y="373578"/>
                </a:cubicBezTo>
                <a:cubicBezTo>
                  <a:pt x="172581" y="324366"/>
                  <a:pt x="43465" y="132807"/>
                  <a:pt x="19652" y="94178"/>
                </a:cubicBezTo>
                <a:cubicBezTo>
                  <a:pt x="-4161" y="55549"/>
                  <a:pt x="60927" y="155032"/>
                  <a:pt x="60927" y="141803"/>
                </a:cubicBezTo>
                <a:cubicBezTo>
                  <a:pt x="60927" y="128574"/>
                  <a:pt x="-17919" y="-30705"/>
                  <a:pt x="3777" y="5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96300CC8-31CA-2D06-90C9-F247944F2C53}"/>
              </a:ext>
            </a:extLst>
          </p:cNvPr>
          <p:cNvSpPr/>
          <p:nvPr/>
        </p:nvSpPr>
        <p:spPr>
          <a:xfrm>
            <a:off x="1731451" y="5164622"/>
            <a:ext cx="488251" cy="139727"/>
          </a:xfrm>
          <a:custGeom>
            <a:avLst/>
            <a:gdLst>
              <a:gd name="connsiteX0" fmla="*/ 2099 w 488251"/>
              <a:gd name="connsiteY0" fmla="*/ 1103 h 139727"/>
              <a:gd name="connsiteX1" fmla="*/ 313249 w 488251"/>
              <a:gd name="connsiteY1" fmla="*/ 134453 h 139727"/>
              <a:gd name="connsiteX2" fmla="*/ 411674 w 488251"/>
              <a:gd name="connsiteY2" fmla="*/ 105878 h 139727"/>
              <a:gd name="connsiteX3" fmla="*/ 487874 w 488251"/>
              <a:gd name="connsiteY3" fmla="*/ 39203 h 139727"/>
              <a:gd name="connsiteX4" fmla="*/ 437074 w 488251"/>
              <a:gd name="connsiteY4" fmla="*/ 80478 h 139727"/>
              <a:gd name="connsiteX5" fmla="*/ 351349 w 488251"/>
              <a:gd name="connsiteY5" fmla="*/ 121753 h 139727"/>
              <a:gd name="connsiteX6" fmla="*/ 186249 w 488251"/>
              <a:gd name="connsiteY6" fmla="*/ 74128 h 139727"/>
              <a:gd name="connsiteX7" fmla="*/ 2099 w 488251"/>
              <a:gd name="connsiteY7" fmla="*/ 1103 h 13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8251" h="139727">
                <a:moveTo>
                  <a:pt x="2099" y="1103"/>
                </a:moveTo>
                <a:cubicBezTo>
                  <a:pt x="23266" y="11157"/>
                  <a:pt x="244986" y="116990"/>
                  <a:pt x="313249" y="134453"/>
                </a:cubicBezTo>
                <a:cubicBezTo>
                  <a:pt x="381512" y="151916"/>
                  <a:pt x="382570" y="121753"/>
                  <a:pt x="411674" y="105878"/>
                </a:cubicBezTo>
                <a:cubicBezTo>
                  <a:pt x="440778" y="90003"/>
                  <a:pt x="483641" y="43436"/>
                  <a:pt x="487874" y="39203"/>
                </a:cubicBezTo>
                <a:cubicBezTo>
                  <a:pt x="492107" y="34970"/>
                  <a:pt x="459828" y="66720"/>
                  <a:pt x="437074" y="80478"/>
                </a:cubicBezTo>
                <a:cubicBezTo>
                  <a:pt x="414320" y="94236"/>
                  <a:pt x="393153" y="122811"/>
                  <a:pt x="351349" y="121753"/>
                </a:cubicBezTo>
                <a:cubicBezTo>
                  <a:pt x="309545" y="120695"/>
                  <a:pt x="247103" y="95824"/>
                  <a:pt x="186249" y="74128"/>
                </a:cubicBezTo>
                <a:cubicBezTo>
                  <a:pt x="125395" y="52432"/>
                  <a:pt x="-19068" y="-8951"/>
                  <a:pt x="2099" y="1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ED02CF8B-171E-E8D7-AC2A-680CF426E032}"/>
              </a:ext>
            </a:extLst>
          </p:cNvPr>
          <p:cNvSpPr/>
          <p:nvPr/>
        </p:nvSpPr>
        <p:spPr>
          <a:xfrm>
            <a:off x="1447703" y="4095489"/>
            <a:ext cx="190643" cy="731118"/>
          </a:xfrm>
          <a:custGeom>
            <a:avLst/>
            <a:gdLst>
              <a:gd name="connsiteX0" fmla="*/ 76297 w 190643"/>
              <a:gd name="connsiteY0" fmla="*/ 261 h 731118"/>
              <a:gd name="connsiteX1" fmla="*/ 12797 w 190643"/>
              <a:gd name="connsiteY1" fmla="*/ 244736 h 731118"/>
              <a:gd name="connsiteX2" fmla="*/ 31847 w 190643"/>
              <a:gd name="connsiteY2" fmla="*/ 212986 h 731118"/>
              <a:gd name="connsiteX3" fmla="*/ 95347 w 190643"/>
              <a:gd name="connsiteY3" fmla="*/ 498736 h 731118"/>
              <a:gd name="connsiteX4" fmla="*/ 136622 w 190643"/>
              <a:gd name="connsiteY4" fmla="*/ 571761 h 731118"/>
              <a:gd name="connsiteX5" fmla="*/ 190597 w 190643"/>
              <a:gd name="connsiteY5" fmla="*/ 730511 h 731118"/>
              <a:gd name="connsiteX6" fmla="*/ 127097 w 190643"/>
              <a:gd name="connsiteY6" fmla="*/ 508261 h 731118"/>
              <a:gd name="connsiteX7" fmla="*/ 104872 w 190643"/>
              <a:gd name="connsiteY7" fmla="*/ 155836 h 731118"/>
              <a:gd name="connsiteX8" fmla="*/ 120747 w 190643"/>
              <a:gd name="connsiteY8" fmla="*/ 540011 h 731118"/>
              <a:gd name="connsiteX9" fmla="*/ 44547 w 190643"/>
              <a:gd name="connsiteY9" fmla="*/ 298711 h 731118"/>
              <a:gd name="connsiteX10" fmla="*/ 97 w 190643"/>
              <a:gd name="connsiteY10" fmla="*/ 190761 h 731118"/>
              <a:gd name="connsiteX11" fmla="*/ 35022 w 190643"/>
              <a:gd name="connsiteY11" fmla="*/ 197111 h 731118"/>
              <a:gd name="connsiteX12" fmla="*/ 76297 w 190643"/>
              <a:gd name="connsiteY12" fmla="*/ 261 h 73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0643" h="731118">
                <a:moveTo>
                  <a:pt x="76297" y="261"/>
                </a:moveTo>
                <a:cubicBezTo>
                  <a:pt x="72593" y="8198"/>
                  <a:pt x="20205" y="209282"/>
                  <a:pt x="12797" y="244736"/>
                </a:cubicBezTo>
                <a:cubicBezTo>
                  <a:pt x="5389" y="280190"/>
                  <a:pt x="18089" y="170653"/>
                  <a:pt x="31847" y="212986"/>
                </a:cubicBezTo>
                <a:cubicBezTo>
                  <a:pt x="45605" y="255319"/>
                  <a:pt x="77885" y="438940"/>
                  <a:pt x="95347" y="498736"/>
                </a:cubicBezTo>
                <a:cubicBezTo>
                  <a:pt x="112809" y="558532"/>
                  <a:pt x="120747" y="533132"/>
                  <a:pt x="136622" y="571761"/>
                </a:cubicBezTo>
                <a:cubicBezTo>
                  <a:pt x="152497" y="610390"/>
                  <a:pt x="192185" y="741094"/>
                  <a:pt x="190597" y="730511"/>
                </a:cubicBezTo>
                <a:cubicBezTo>
                  <a:pt x="189010" y="719928"/>
                  <a:pt x="141384" y="604040"/>
                  <a:pt x="127097" y="508261"/>
                </a:cubicBezTo>
                <a:cubicBezTo>
                  <a:pt x="112810" y="412482"/>
                  <a:pt x="105930" y="150545"/>
                  <a:pt x="104872" y="155836"/>
                </a:cubicBezTo>
                <a:cubicBezTo>
                  <a:pt x="103814" y="161127"/>
                  <a:pt x="130801" y="516199"/>
                  <a:pt x="120747" y="540011"/>
                </a:cubicBezTo>
                <a:cubicBezTo>
                  <a:pt x="110693" y="563823"/>
                  <a:pt x="64655" y="356919"/>
                  <a:pt x="44547" y="298711"/>
                </a:cubicBezTo>
                <a:cubicBezTo>
                  <a:pt x="24439" y="240503"/>
                  <a:pt x="1684" y="207694"/>
                  <a:pt x="97" y="190761"/>
                </a:cubicBezTo>
                <a:cubicBezTo>
                  <a:pt x="-1491" y="173828"/>
                  <a:pt x="16501" y="226744"/>
                  <a:pt x="35022" y="197111"/>
                </a:cubicBezTo>
                <a:cubicBezTo>
                  <a:pt x="53543" y="167478"/>
                  <a:pt x="80001" y="-7676"/>
                  <a:pt x="76297" y="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A37A8DAF-A994-DD77-6666-36956CCD4E90}"/>
              </a:ext>
            </a:extLst>
          </p:cNvPr>
          <p:cNvSpPr/>
          <p:nvPr/>
        </p:nvSpPr>
        <p:spPr>
          <a:xfrm>
            <a:off x="1526887" y="4248900"/>
            <a:ext cx="365426" cy="803720"/>
          </a:xfrm>
          <a:custGeom>
            <a:avLst/>
            <a:gdLst>
              <a:gd name="connsiteX0" fmla="*/ 95538 w 365426"/>
              <a:gd name="connsiteY0" fmla="*/ 2425 h 803720"/>
              <a:gd name="connsiteX1" fmla="*/ 108238 w 365426"/>
              <a:gd name="connsiteY1" fmla="*/ 62750 h 803720"/>
              <a:gd name="connsiteX2" fmla="*/ 203488 w 365426"/>
              <a:gd name="connsiteY2" fmla="*/ 516775 h 803720"/>
              <a:gd name="connsiteX3" fmla="*/ 251113 w 365426"/>
              <a:gd name="connsiteY3" fmla="*/ 599325 h 803720"/>
              <a:gd name="connsiteX4" fmla="*/ 266988 w 365426"/>
              <a:gd name="connsiteY4" fmla="*/ 500900 h 803720"/>
              <a:gd name="connsiteX5" fmla="*/ 257463 w 365426"/>
              <a:gd name="connsiteY5" fmla="*/ 592975 h 803720"/>
              <a:gd name="connsiteX6" fmla="*/ 365413 w 365426"/>
              <a:gd name="connsiteY6" fmla="*/ 799350 h 803720"/>
              <a:gd name="connsiteX7" fmla="*/ 263813 w 365426"/>
              <a:gd name="connsiteY7" fmla="*/ 716800 h 803720"/>
              <a:gd name="connsiteX8" fmla="*/ 105063 w 365426"/>
              <a:gd name="connsiteY8" fmla="*/ 519950 h 803720"/>
              <a:gd name="connsiteX9" fmla="*/ 247938 w 365426"/>
              <a:gd name="connsiteY9" fmla="*/ 653300 h 803720"/>
              <a:gd name="connsiteX10" fmla="*/ 171738 w 365426"/>
              <a:gd name="connsiteY10" fmla="*/ 548525 h 803720"/>
              <a:gd name="connsiteX11" fmla="*/ 288 w 365426"/>
              <a:gd name="connsiteY11" fmla="*/ 237375 h 803720"/>
              <a:gd name="connsiteX12" fmla="*/ 216188 w 365426"/>
              <a:gd name="connsiteY12" fmla="*/ 485025 h 803720"/>
              <a:gd name="connsiteX13" fmla="*/ 146338 w 365426"/>
              <a:gd name="connsiteY13" fmla="*/ 250075 h 803720"/>
              <a:gd name="connsiteX14" fmla="*/ 86013 w 365426"/>
              <a:gd name="connsiteY14" fmla="*/ 285000 h 803720"/>
              <a:gd name="connsiteX15" fmla="*/ 111413 w 365426"/>
              <a:gd name="connsiteY15" fmla="*/ 164350 h 803720"/>
              <a:gd name="connsiteX16" fmla="*/ 95538 w 365426"/>
              <a:gd name="connsiteY16" fmla="*/ 2425 h 80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5426" h="803720">
                <a:moveTo>
                  <a:pt x="95538" y="2425"/>
                </a:moveTo>
                <a:cubicBezTo>
                  <a:pt x="95009" y="-14508"/>
                  <a:pt x="108238" y="62750"/>
                  <a:pt x="108238" y="62750"/>
                </a:cubicBezTo>
                <a:cubicBezTo>
                  <a:pt x="126230" y="148475"/>
                  <a:pt x="179676" y="427346"/>
                  <a:pt x="203488" y="516775"/>
                </a:cubicBezTo>
                <a:cubicBezTo>
                  <a:pt x="227300" y="606204"/>
                  <a:pt x="240530" y="601971"/>
                  <a:pt x="251113" y="599325"/>
                </a:cubicBezTo>
                <a:cubicBezTo>
                  <a:pt x="261696" y="596679"/>
                  <a:pt x="265930" y="501958"/>
                  <a:pt x="266988" y="500900"/>
                </a:cubicBezTo>
                <a:cubicBezTo>
                  <a:pt x="268046" y="499842"/>
                  <a:pt x="241059" y="543233"/>
                  <a:pt x="257463" y="592975"/>
                </a:cubicBezTo>
                <a:cubicBezTo>
                  <a:pt x="273867" y="642717"/>
                  <a:pt x="364355" y="778713"/>
                  <a:pt x="365413" y="799350"/>
                </a:cubicBezTo>
                <a:cubicBezTo>
                  <a:pt x="366471" y="819987"/>
                  <a:pt x="307205" y="763367"/>
                  <a:pt x="263813" y="716800"/>
                </a:cubicBezTo>
                <a:cubicBezTo>
                  <a:pt x="220421" y="670233"/>
                  <a:pt x="107709" y="530533"/>
                  <a:pt x="105063" y="519950"/>
                </a:cubicBezTo>
                <a:cubicBezTo>
                  <a:pt x="102417" y="509367"/>
                  <a:pt x="236826" y="648538"/>
                  <a:pt x="247938" y="653300"/>
                </a:cubicBezTo>
                <a:cubicBezTo>
                  <a:pt x="259050" y="658062"/>
                  <a:pt x="213013" y="617846"/>
                  <a:pt x="171738" y="548525"/>
                </a:cubicBezTo>
                <a:cubicBezTo>
                  <a:pt x="130463" y="479204"/>
                  <a:pt x="-7120" y="247958"/>
                  <a:pt x="288" y="237375"/>
                </a:cubicBezTo>
                <a:cubicBezTo>
                  <a:pt x="7696" y="226792"/>
                  <a:pt x="191846" y="482908"/>
                  <a:pt x="216188" y="485025"/>
                </a:cubicBezTo>
                <a:cubicBezTo>
                  <a:pt x="240530" y="487142"/>
                  <a:pt x="168034" y="283413"/>
                  <a:pt x="146338" y="250075"/>
                </a:cubicBezTo>
                <a:cubicBezTo>
                  <a:pt x="124642" y="216738"/>
                  <a:pt x="91834" y="299287"/>
                  <a:pt x="86013" y="285000"/>
                </a:cubicBezTo>
                <a:cubicBezTo>
                  <a:pt x="80192" y="270713"/>
                  <a:pt x="108238" y="207212"/>
                  <a:pt x="111413" y="164350"/>
                </a:cubicBezTo>
                <a:cubicBezTo>
                  <a:pt x="114588" y="121488"/>
                  <a:pt x="96067" y="19358"/>
                  <a:pt x="95538" y="2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9AB922E7-D56A-D3B2-7DBE-F7BDA6362AB0}"/>
              </a:ext>
            </a:extLst>
          </p:cNvPr>
          <p:cNvSpPr/>
          <p:nvPr/>
        </p:nvSpPr>
        <p:spPr>
          <a:xfrm>
            <a:off x="1746198" y="4284951"/>
            <a:ext cx="464708" cy="970010"/>
          </a:xfrm>
          <a:custGeom>
            <a:avLst/>
            <a:gdLst>
              <a:gd name="connsiteX0" fmla="*/ 120702 w 464708"/>
              <a:gd name="connsiteY0" fmla="*/ 7649 h 970010"/>
              <a:gd name="connsiteX1" fmla="*/ 412802 w 464708"/>
              <a:gd name="connsiteY1" fmla="*/ 833149 h 970010"/>
              <a:gd name="connsiteX2" fmla="*/ 330252 w 464708"/>
              <a:gd name="connsiteY2" fmla="*/ 655349 h 970010"/>
              <a:gd name="connsiteX3" fmla="*/ 463602 w 464708"/>
              <a:gd name="connsiteY3" fmla="*/ 960149 h 970010"/>
              <a:gd name="connsiteX4" fmla="*/ 384227 w 464708"/>
              <a:gd name="connsiteY4" fmla="*/ 842674 h 970010"/>
              <a:gd name="connsiteX5" fmla="*/ 219127 w 464708"/>
              <a:gd name="connsiteY5" fmla="*/ 331499 h 970010"/>
              <a:gd name="connsiteX6" fmla="*/ 311202 w 464708"/>
              <a:gd name="connsiteY6" fmla="*/ 823624 h 970010"/>
              <a:gd name="connsiteX7" fmla="*/ 238177 w 464708"/>
              <a:gd name="connsiteY7" fmla="*/ 582324 h 970010"/>
              <a:gd name="connsiteX8" fmla="*/ 104827 w 464708"/>
              <a:gd name="connsiteY8" fmla="*/ 550574 h 970010"/>
              <a:gd name="connsiteX9" fmla="*/ 244527 w 464708"/>
              <a:gd name="connsiteY9" fmla="*/ 547399 h 970010"/>
              <a:gd name="connsiteX10" fmla="*/ 228652 w 464708"/>
              <a:gd name="connsiteY10" fmla="*/ 490249 h 970010"/>
              <a:gd name="connsiteX11" fmla="*/ 52 w 464708"/>
              <a:gd name="connsiteY11" fmla="*/ 344199 h 970010"/>
              <a:gd name="connsiteX12" fmla="*/ 250877 w 464708"/>
              <a:gd name="connsiteY12" fmla="*/ 448974 h 970010"/>
              <a:gd name="connsiteX13" fmla="*/ 152452 w 464708"/>
              <a:gd name="connsiteY13" fmla="*/ 375949 h 970010"/>
              <a:gd name="connsiteX14" fmla="*/ 146102 w 464708"/>
              <a:gd name="connsiteY14" fmla="*/ 274349 h 970010"/>
              <a:gd name="connsiteX15" fmla="*/ 193727 w 464708"/>
              <a:gd name="connsiteY15" fmla="*/ 445799 h 970010"/>
              <a:gd name="connsiteX16" fmla="*/ 241352 w 464708"/>
              <a:gd name="connsiteY16" fmla="*/ 423574 h 970010"/>
              <a:gd name="connsiteX17" fmla="*/ 120702 w 464708"/>
              <a:gd name="connsiteY17" fmla="*/ 7649 h 97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4708" h="970010">
                <a:moveTo>
                  <a:pt x="120702" y="7649"/>
                </a:moveTo>
                <a:cubicBezTo>
                  <a:pt x="149277" y="75911"/>
                  <a:pt x="377877" y="725199"/>
                  <a:pt x="412802" y="833149"/>
                </a:cubicBezTo>
                <a:cubicBezTo>
                  <a:pt x="447727" y="941099"/>
                  <a:pt x="321785" y="634182"/>
                  <a:pt x="330252" y="655349"/>
                </a:cubicBezTo>
                <a:cubicBezTo>
                  <a:pt x="338719" y="676516"/>
                  <a:pt x="454606" y="928928"/>
                  <a:pt x="463602" y="960149"/>
                </a:cubicBezTo>
                <a:cubicBezTo>
                  <a:pt x="472598" y="991370"/>
                  <a:pt x="424973" y="947449"/>
                  <a:pt x="384227" y="842674"/>
                </a:cubicBezTo>
                <a:cubicBezTo>
                  <a:pt x="343481" y="737899"/>
                  <a:pt x="231298" y="334674"/>
                  <a:pt x="219127" y="331499"/>
                </a:cubicBezTo>
                <a:cubicBezTo>
                  <a:pt x="206956" y="328324"/>
                  <a:pt x="308027" y="781820"/>
                  <a:pt x="311202" y="823624"/>
                </a:cubicBezTo>
                <a:cubicBezTo>
                  <a:pt x="314377" y="865428"/>
                  <a:pt x="272573" y="627832"/>
                  <a:pt x="238177" y="582324"/>
                </a:cubicBezTo>
                <a:cubicBezTo>
                  <a:pt x="203781" y="536816"/>
                  <a:pt x="103769" y="556395"/>
                  <a:pt x="104827" y="550574"/>
                </a:cubicBezTo>
                <a:cubicBezTo>
                  <a:pt x="105885" y="544753"/>
                  <a:pt x="223889" y="557453"/>
                  <a:pt x="244527" y="547399"/>
                </a:cubicBezTo>
                <a:cubicBezTo>
                  <a:pt x="265165" y="537345"/>
                  <a:pt x="269398" y="524116"/>
                  <a:pt x="228652" y="490249"/>
                </a:cubicBezTo>
                <a:cubicBezTo>
                  <a:pt x="187906" y="456382"/>
                  <a:pt x="-3652" y="351078"/>
                  <a:pt x="52" y="344199"/>
                </a:cubicBezTo>
                <a:cubicBezTo>
                  <a:pt x="3756" y="337320"/>
                  <a:pt x="225477" y="443682"/>
                  <a:pt x="250877" y="448974"/>
                </a:cubicBezTo>
                <a:cubicBezTo>
                  <a:pt x="276277" y="454266"/>
                  <a:pt x="169915" y="405053"/>
                  <a:pt x="152452" y="375949"/>
                </a:cubicBezTo>
                <a:cubicBezTo>
                  <a:pt x="134989" y="346845"/>
                  <a:pt x="139223" y="262707"/>
                  <a:pt x="146102" y="274349"/>
                </a:cubicBezTo>
                <a:cubicBezTo>
                  <a:pt x="152981" y="285991"/>
                  <a:pt x="177852" y="420928"/>
                  <a:pt x="193727" y="445799"/>
                </a:cubicBezTo>
                <a:cubicBezTo>
                  <a:pt x="209602" y="470670"/>
                  <a:pt x="253523" y="498716"/>
                  <a:pt x="241352" y="423574"/>
                </a:cubicBezTo>
                <a:cubicBezTo>
                  <a:pt x="229181" y="348432"/>
                  <a:pt x="92127" y="-60613"/>
                  <a:pt x="120702" y="7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F6609699-00D4-C191-E858-62F261D4C170}"/>
              </a:ext>
            </a:extLst>
          </p:cNvPr>
          <p:cNvSpPr/>
          <p:nvPr/>
        </p:nvSpPr>
        <p:spPr>
          <a:xfrm>
            <a:off x="1765038" y="4723609"/>
            <a:ext cx="258106" cy="404016"/>
          </a:xfrm>
          <a:custGeom>
            <a:avLst/>
            <a:gdLst>
              <a:gd name="connsiteX0" fmla="*/ 9787 w 258106"/>
              <a:gd name="connsiteY0" fmla="*/ 127791 h 404016"/>
              <a:gd name="connsiteX1" fmla="*/ 257437 w 258106"/>
              <a:gd name="connsiteY1" fmla="*/ 175416 h 404016"/>
              <a:gd name="connsiteX2" fmla="*/ 85987 w 258106"/>
              <a:gd name="connsiteY2" fmla="*/ 172241 h 404016"/>
              <a:gd name="connsiteX3" fmla="*/ 184412 w 258106"/>
              <a:gd name="connsiteY3" fmla="*/ 188116 h 404016"/>
              <a:gd name="connsiteX4" fmla="*/ 235212 w 258106"/>
              <a:gd name="connsiteY4" fmla="*/ 305591 h 404016"/>
              <a:gd name="connsiteX5" fmla="*/ 219337 w 258106"/>
              <a:gd name="connsiteY5" fmla="*/ 343691 h 404016"/>
              <a:gd name="connsiteX6" fmla="*/ 262 w 258106"/>
              <a:gd name="connsiteY6" fmla="*/ 318291 h 404016"/>
              <a:gd name="connsiteX7" fmla="*/ 174887 w 258106"/>
              <a:gd name="connsiteY7" fmla="*/ 337341 h 404016"/>
              <a:gd name="connsiteX8" fmla="*/ 184412 w 258106"/>
              <a:gd name="connsiteY8" fmla="*/ 353216 h 404016"/>
              <a:gd name="connsiteX9" fmla="*/ 130437 w 258106"/>
              <a:gd name="connsiteY9" fmla="*/ 404016 h 404016"/>
              <a:gd name="connsiteX10" fmla="*/ 235212 w 258106"/>
              <a:gd name="connsiteY10" fmla="*/ 305591 h 404016"/>
              <a:gd name="connsiteX11" fmla="*/ 168537 w 258106"/>
              <a:gd name="connsiteY11" fmla="*/ 194466 h 404016"/>
              <a:gd name="connsiteX12" fmla="*/ 181237 w 258106"/>
              <a:gd name="connsiteY12" fmla="*/ 143666 h 404016"/>
              <a:gd name="connsiteX13" fmla="*/ 130437 w 258106"/>
              <a:gd name="connsiteY13" fmla="*/ 108741 h 404016"/>
              <a:gd name="connsiteX14" fmla="*/ 35187 w 258106"/>
              <a:gd name="connsiteY14" fmla="*/ 791 h 404016"/>
              <a:gd name="connsiteX15" fmla="*/ 200287 w 258106"/>
              <a:gd name="connsiteY15" fmla="*/ 99216 h 404016"/>
              <a:gd name="connsiteX16" fmla="*/ 35187 w 258106"/>
              <a:gd name="connsiteY16" fmla="*/ 791 h 404016"/>
              <a:gd name="connsiteX17" fmla="*/ 181237 w 258106"/>
              <a:gd name="connsiteY17" fmla="*/ 165891 h 404016"/>
              <a:gd name="connsiteX18" fmla="*/ 9787 w 258106"/>
              <a:gd name="connsiteY18" fmla="*/ 127791 h 4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8106" h="404016">
                <a:moveTo>
                  <a:pt x="9787" y="127791"/>
                </a:moveTo>
                <a:cubicBezTo>
                  <a:pt x="22487" y="129378"/>
                  <a:pt x="244737" y="168008"/>
                  <a:pt x="257437" y="175416"/>
                </a:cubicBezTo>
                <a:cubicBezTo>
                  <a:pt x="270137" y="182824"/>
                  <a:pt x="98158" y="170124"/>
                  <a:pt x="85987" y="172241"/>
                </a:cubicBezTo>
                <a:cubicBezTo>
                  <a:pt x="73816" y="174358"/>
                  <a:pt x="159541" y="165891"/>
                  <a:pt x="184412" y="188116"/>
                </a:cubicBezTo>
                <a:cubicBezTo>
                  <a:pt x="209283" y="210341"/>
                  <a:pt x="229391" y="279662"/>
                  <a:pt x="235212" y="305591"/>
                </a:cubicBezTo>
                <a:cubicBezTo>
                  <a:pt x="241033" y="331520"/>
                  <a:pt x="258495" y="341574"/>
                  <a:pt x="219337" y="343691"/>
                </a:cubicBezTo>
                <a:cubicBezTo>
                  <a:pt x="180179" y="345808"/>
                  <a:pt x="7670" y="319349"/>
                  <a:pt x="262" y="318291"/>
                </a:cubicBezTo>
                <a:cubicBezTo>
                  <a:pt x="-7146" y="317233"/>
                  <a:pt x="144195" y="331520"/>
                  <a:pt x="174887" y="337341"/>
                </a:cubicBezTo>
                <a:cubicBezTo>
                  <a:pt x="205579" y="343162"/>
                  <a:pt x="191820" y="342104"/>
                  <a:pt x="184412" y="353216"/>
                </a:cubicBezTo>
                <a:cubicBezTo>
                  <a:pt x="177004" y="364329"/>
                  <a:pt x="130437" y="404016"/>
                  <a:pt x="130437" y="404016"/>
                </a:cubicBezTo>
                <a:cubicBezTo>
                  <a:pt x="138904" y="396079"/>
                  <a:pt x="228862" y="340516"/>
                  <a:pt x="235212" y="305591"/>
                </a:cubicBezTo>
                <a:cubicBezTo>
                  <a:pt x="241562" y="270666"/>
                  <a:pt x="177533" y="221453"/>
                  <a:pt x="168537" y="194466"/>
                </a:cubicBezTo>
                <a:cubicBezTo>
                  <a:pt x="159541" y="167479"/>
                  <a:pt x="187587" y="157954"/>
                  <a:pt x="181237" y="143666"/>
                </a:cubicBezTo>
                <a:cubicBezTo>
                  <a:pt x="174887" y="129378"/>
                  <a:pt x="154779" y="132554"/>
                  <a:pt x="130437" y="108741"/>
                </a:cubicBezTo>
                <a:cubicBezTo>
                  <a:pt x="106095" y="84928"/>
                  <a:pt x="23545" y="2378"/>
                  <a:pt x="35187" y="791"/>
                </a:cubicBezTo>
                <a:cubicBezTo>
                  <a:pt x="46829" y="-796"/>
                  <a:pt x="200287" y="99216"/>
                  <a:pt x="200287" y="99216"/>
                </a:cubicBezTo>
                <a:cubicBezTo>
                  <a:pt x="200287" y="99216"/>
                  <a:pt x="38362" y="-10322"/>
                  <a:pt x="35187" y="791"/>
                </a:cubicBezTo>
                <a:cubicBezTo>
                  <a:pt x="32012" y="11904"/>
                  <a:pt x="187058" y="144724"/>
                  <a:pt x="181237" y="165891"/>
                </a:cubicBezTo>
                <a:cubicBezTo>
                  <a:pt x="175416" y="187058"/>
                  <a:pt x="-2913" y="126204"/>
                  <a:pt x="9787" y="127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030BCE10-5B8B-9E9C-8275-AB09F4738867}"/>
              </a:ext>
            </a:extLst>
          </p:cNvPr>
          <p:cNvSpPr/>
          <p:nvPr/>
        </p:nvSpPr>
        <p:spPr>
          <a:xfrm>
            <a:off x="1520131" y="4067174"/>
            <a:ext cx="70651" cy="372341"/>
          </a:xfrm>
          <a:custGeom>
            <a:avLst/>
            <a:gdLst>
              <a:gd name="connsiteX0" fmla="*/ 70544 w 70651"/>
              <a:gd name="connsiteY0" fmla="*/ 1 h 372341"/>
              <a:gd name="connsiteX1" fmla="*/ 19744 w 70651"/>
              <a:gd name="connsiteY1" fmla="*/ 200026 h 372341"/>
              <a:gd name="connsiteX2" fmla="*/ 32444 w 70651"/>
              <a:gd name="connsiteY2" fmla="*/ 371476 h 372341"/>
              <a:gd name="connsiteX3" fmla="*/ 13394 w 70651"/>
              <a:gd name="connsiteY3" fmla="*/ 263526 h 372341"/>
              <a:gd name="connsiteX4" fmla="*/ 3869 w 70651"/>
              <a:gd name="connsiteY4" fmla="*/ 196851 h 372341"/>
              <a:gd name="connsiteX5" fmla="*/ 70544 w 70651"/>
              <a:gd name="connsiteY5" fmla="*/ 1 h 37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651" h="372341">
                <a:moveTo>
                  <a:pt x="70544" y="1"/>
                </a:moveTo>
                <a:cubicBezTo>
                  <a:pt x="73190" y="530"/>
                  <a:pt x="26094" y="138114"/>
                  <a:pt x="19744" y="200026"/>
                </a:cubicBezTo>
                <a:cubicBezTo>
                  <a:pt x="13394" y="261939"/>
                  <a:pt x="33502" y="360893"/>
                  <a:pt x="32444" y="371476"/>
                </a:cubicBezTo>
                <a:cubicBezTo>
                  <a:pt x="31386" y="382059"/>
                  <a:pt x="18156" y="292630"/>
                  <a:pt x="13394" y="263526"/>
                </a:cubicBezTo>
                <a:cubicBezTo>
                  <a:pt x="8632" y="234422"/>
                  <a:pt x="-7243" y="240243"/>
                  <a:pt x="3869" y="196851"/>
                </a:cubicBezTo>
                <a:cubicBezTo>
                  <a:pt x="14981" y="153459"/>
                  <a:pt x="67898" y="-528"/>
                  <a:pt x="7054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51605AFC-5D48-7CB2-8300-A1DFC0EEF18C}"/>
              </a:ext>
            </a:extLst>
          </p:cNvPr>
          <p:cNvSpPr/>
          <p:nvPr/>
        </p:nvSpPr>
        <p:spPr>
          <a:xfrm>
            <a:off x="1689061" y="4185962"/>
            <a:ext cx="240536" cy="490628"/>
          </a:xfrm>
          <a:custGeom>
            <a:avLst/>
            <a:gdLst>
              <a:gd name="connsiteX0" fmla="*/ 39 w 240536"/>
              <a:gd name="connsiteY0" fmla="*/ 1863 h 490628"/>
              <a:gd name="connsiteX1" fmla="*/ 111164 w 240536"/>
              <a:gd name="connsiteY1" fmla="*/ 462238 h 490628"/>
              <a:gd name="connsiteX2" fmla="*/ 123864 w 240536"/>
              <a:gd name="connsiteY2" fmla="*/ 443188 h 490628"/>
              <a:gd name="connsiteX3" fmla="*/ 225464 w 240536"/>
              <a:gd name="connsiteY3" fmla="*/ 290788 h 490628"/>
              <a:gd name="connsiteX4" fmla="*/ 231814 w 240536"/>
              <a:gd name="connsiteY4" fmla="*/ 246338 h 490628"/>
              <a:gd name="connsiteX5" fmla="*/ 146089 w 240536"/>
              <a:gd name="connsiteY5" fmla="*/ 408263 h 490628"/>
              <a:gd name="connsiteX6" fmla="*/ 187364 w 240536"/>
              <a:gd name="connsiteY6" fmla="*/ 147913 h 490628"/>
              <a:gd name="connsiteX7" fmla="*/ 85764 w 240536"/>
              <a:gd name="connsiteY7" fmla="*/ 462238 h 490628"/>
              <a:gd name="connsiteX8" fmla="*/ 98464 w 240536"/>
              <a:gd name="connsiteY8" fmla="*/ 306663 h 490628"/>
              <a:gd name="connsiteX9" fmla="*/ 39 w 240536"/>
              <a:gd name="connsiteY9" fmla="*/ 1863 h 49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536" h="490628">
                <a:moveTo>
                  <a:pt x="39" y="1863"/>
                </a:moveTo>
                <a:cubicBezTo>
                  <a:pt x="2156" y="27792"/>
                  <a:pt x="111164" y="462238"/>
                  <a:pt x="111164" y="462238"/>
                </a:cubicBezTo>
                <a:cubicBezTo>
                  <a:pt x="131801" y="535792"/>
                  <a:pt x="123864" y="443188"/>
                  <a:pt x="123864" y="443188"/>
                </a:cubicBezTo>
                <a:cubicBezTo>
                  <a:pt x="142914" y="414613"/>
                  <a:pt x="207472" y="323596"/>
                  <a:pt x="225464" y="290788"/>
                </a:cubicBezTo>
                <a:cubicBezTo>
                  <a:pt x="243456" y="257980"/>
                  <a:pt x="245043" y="226759"/>
                  <a:pt x="231814" y="246338"/>
                </a:cubicBezTo>
                <a:cubicBezTo>
                  <a:pt x="218585" y="265917"/>
                  <a:pt x="153497" y="424667"/>
                  <a:pt x="146089" y="408263"/>
                </a:cubicBezTo>
                <a:cubicBezTo>
                  <a:pt x="138681" y="391859"/>
                  <a:pt x="197418" y="138917"/>
                  <a:pt x="187364" y="147913"/>
                </a:cubicBezTo>
                <a:cubicBezTo>
                  <a:pt x="177310" y="156909"/>
                  <a:pt x="100581" y="435780"/>
                  <a:pt x="85764" y="462238"/>
                </a:cubicBezTo>
                <a:cubicBezTo>
                  <a:pt x="70947" y="488696"/>
                  <a:pt x="114339" y="385509"/>
                  <a:pt x="98464" y="306663"/>
                </a:cubicBezTo>
                <a:cubicBezTo>
                  <a:pt x="82589" y="227817"/>
                  <a:pt x="-2078" y="-24066"/>
                  <a:pt x="39" y="18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58BD8387-E5C2-2E57-4968-C1CA11E389E2}"/>
              </a:ext>
            </a:extLst>
          </p:cNvPr>
          <p:cNvSpPr/>
          <p:nvPr/>
        </p:nvSpPr>
        <p:spPr>
          <a:xfrm>
            <a:off x="5806628" y="4305395"/>
            <a:ext cx="319754" cy="1031079"/>
          </a:xfrm>
          <a:custGeom>
            <a:avLst/>
            <a:gdLst>
              <a:gd name="connsiteX0" fmla="*/ 308422 w 319754"/>
              <a:gd name="connsiteY0" fmla="*/ 31655 h 1031079"/>
              <a:gd name="connsiteX1" fmla="*/ 9972 w 319754"/>
              <a:gd name="connsiteY1" fmla="*/ 974630 h 1031079"/>
              <a:gd name="connsiteX2" fmla="*/ 79822 w 319754"/>
              <a:gd name="connsiteY2" fmla="*/ 730155 h 1031079"/>
              <a:gd name="connsiteX3" fmla="*/ 168722 w 319754"/>
              <a:gd name="connsiteY3" fmla="*/ 584105 h 1031079"/>
              <a:gd name="connsiteX4" fmla="*/ 149672 w 319754"/>
              <a:gd name="connsiteY4" fmla="*/ 742855 h 1031079"/>
              <a:gd name="connsiteX5" fmla="*/ 38547 w 319754"/>
              <a:gd name="connsiteY5" fmla="*/ 1028605 h 1031079"/>
              <a:gd name="connsiteX6" fmla="*/ 95697 w 319754"/>
              <a:gd name="connsiteY6" fmla="*/ 882555 h 1031079"/>
              <a:gd name="connsiteX7" fmla="*/ 171897 w 319754"/>
              <a:gd name="connsiteY7" fmla="*/ 901605 h 1031079"/>
              <a:gd name="connsiteX8" fmla="*/ 143322 w 319754"/>
              <a:gd name="connsiteY8" fmla="*/ 841280 h 1031079"/>
              <a:gd name="connsiteX9" fmla="*/ 178247 w 319754"/>
              <a:gd name="connsiteY9" fmla="*/ 580930 h 1031079"/>
              <a:gd name="connsiteX10" fmla="*/ 130622 w 319754"/>
              <a:gd name="connsiteY10" fmla="*/ 615855 h 1031079"/>
              <a:gd name="connsiteX11" fmla="*/ 156022 w 319754"/>
              <a:gd name="connsiteY11" fmla="*/ 447580 h 1031079"/>
              <a:gd name="connsiteX12" fmla="*/ 200472 w 319754"/>
              <a:gd name="connsiteY12" fmla="*/ 31655 h 1031079"/>
              <a:gd name="connsiteX13" fmla="*/ 136972 w 319754"/>
              <a:gd name="connsiteY13" fmla="*/ 561880 h 1031079"/>
              <a:gd name="connsiteX14" fmla="*/ 159197 w 319754"/>
              <a:gd name="connsiteY14" fmla="*/ 425355 h 1031079"/>
              <a:gd name="connsiteX15" fmla="*/ 244922 w 319754"/>
              <a:gd name="connsiteY15" fmla="*/ 244380 h 1031079"/>
              <a:gd name="connsiteX16" fmla="*/ 308422 w 319754"/>
              <a:gd name="connsiteY16" fmla="*/ 31655 h 103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9754" h="1031079">
                <a:moveTo>
                  <a:pt x="308422" y="31655"/>
                </a:moveTo>
                <a:cubicBezTo>
                  <a:pt x="269264" y="153363"/>
                  <a:pt x="48072" y="858213"/>
                  <a:pt x="9972" y="974630"/>
                </a:cubicBezTo>
                <a:cubicBezTo>
                  <a:pt x="-28128" y="1091047"/>
                  <a:pt x="53364" y="795243"/>
                  <a:pt x="79822" y="730155"/>
                </a:cubicBezTo>
                <a:cubicBezTo>
                  <a:pt x="106280" y="665067"/>
                  <a:pt x="157080" y="581988"/>
                  <a:pt x="168722" y="584105"/>
                </a:cubicBezTo>
                <a:cubicBezTo>
                  <a:pt x="180364" y="586222"/>
                  <a:pt x="171368" y="668772"/>
                  <a:pt x="149672" y="742855"/>
                </a:cubicBezTo>
                <a:cubicBezTo>
                  <a:pt x="127976" y="816938"/>
                  <a:pt x="47543" y="1005322"/>
                  <a:pt x="38547" y="1028605"/>
                </a:cubicBezTo>
                <a:cubicBezTo>
                  <a:pt x="29551" y="1051888"/>
                  <a:pt x="73472" y="903722"/>
                  <a:pt x="95697" y="882555"/>
                </a:cubicBezTo>
                <a:cubicBezTo>
                  <a:pt x="117922" y="861388"/>
                  <a:pt x="163959" y="908484"/>
                  <a:pt x="171897" y="901605"/>
                </a:cubicBezTo>
                <a:cubicBezTo>
                  <a:pt x="179835" y="894726"/>
                  <a:pt x="142264" y="894726"/>
                  <a:pt x="143322" y="841280"/>
                </a:cubicBezTo>
                <a:cubicBezTo>
                  <a:pt x="144380" y="787834"/>
                  <a:pt x="180364" y="618501"/>
                  <a:pt x="178247" y="580930"/>
                </a:cubicBezTo>
                <a:cubicBezTo>
                  <a:pt x="176130" y="543359"/>
                  <a:pt x="134326" y="638080"/>
                  <a:pt x="130622" y="615855"/>
                </a:cubicBezTo>
                <a:cubicBezTo>
                  <a:pt x="126918" y="593630"/>
                  <a:pt x="144380" y="544947"/>
                  <a:pt x="156022" y="447580"/>
                </a:cubicBezTo>
                <a:cubicBezTo>
                  <a:pt x="167664" y="350213"/>
                  <a:pt x="203647" y="12605"/>
                  <a:pt x="200472" y="31655"/>
                </a:cubicBezTo>
                <a:cubicBezTo>
                  <a:pt x="197297" y="50705"/>
                  <a:pt x="143851" y="496263"/>
                  <a:pt x="136972" y="561880"/>
                </a:cubicBezTo>
                <a:cubicBezTo>
                  <a:pt x="130093" y="627497"/>
                  <a:pt x="141205" y="478272"/>
                  <a:pt x="159197" y="425355"/>
                </a:cubicBezTo>
                <a:cubicBezTo>
                  <a:pt x="177189" y="372438"/>
                  <a:pt x="214760" y="315288"/>
                  <a:pt x="244922" y="244380"/>
                </a:cubicBezTo>
                <a:cubicBezTo>
                  <a:pt x="275084" y="173472"/>
                  <a:pt x="347580" y="-90053"/>
                  <a:pt x="308422" y="31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F0357626-0733-235A-F337-BE2FD3D29BF1}"/>
              </a:ext>
            </a:extLst>
          </p:cNvPr>
          <p:cNvSpPr/>
          <p:nvPr/>
        </p:nvSpPr>
        <p:spPr>
          <a:xfrm>
            <a:off x="5994397" y="4238162"/>
            <a:ext cx="587393" cy="1025685"/>
          </a:xfrm>
          <a:custGeom>
            <a:avLst/>
            <a:gdLst>
              <a:gd name="connsiteX0" fmla="*/ 587378 w 587393"/>
              <a:gd name="connsiteY0" fmla="*/ 463 h 1025685"/>
              <a:gd name="connsiteX1" fmla="*/ 336553 w 587393"/>
              <a:gd name="connsiteY1" fmla="*/ 448138 h 1025685"/>
              <a:gd name="connsiteX2" fmla="*/ 161928 w 587393"/>
              <a:gd name="connsiteY2" fmla="*/ 816438 h 1025685"/>
              <a:gd name="connsiteX3" fmla="*/ 98428 w 587393"/>
              <a:gd name="connsiteY3" fmla="*/ 937088 h 1025685"/>
              <a:gd name="connsiteX4" fmla="*/ 82553 w 587393"/>
              <a:gd name="connsiteY4" fmla="*/ 1022813 h 1025685"/>
              <a:gd name="connsiteX5" fmla="*/ 95253 w 587393"/>
              <a:gd name="connsiteY5" fmla="*/ 994238 h 1025685"/>
              <a:gd name="connsiteX6" fmla="*/ 82553 w 587393"/>
              <a:gd name="connsiteY6" fmla="*/ 886288 h 1025685"/>
              <a:gd name="connsiteX7" fmla="*/ 3 w 587393"/>
              <a:gd name="connsiteY7" fmla="*/ 730713 h 1025685"/>
              <a:gd name="connsiteX8" fmla="*/ 79378 w 587393"/>
              <a:gd name="connsiteY8" fmla="*/ 816438 h 1025685"/>
              <a:gd name="connsiteX9" fmla="*/ 161928 w 587393"/>
              <a:gd name="connsiteY9" fmla="*/ 657688 h 1025685"/>
              <a:gd name="connsiteX10" fmla="*/ 254003 w 587393"/>
              <a:gd name="connsiteY10" fmla="*/ 537038 h 1025685"/>
              <a:gd name="connsiteX11" fmla="*/ 279403 w 587393"/>
              <a:gd name="connsiteY11" fmla="*/ 216363 h 1025685"/>
              <a:gd name="connsiteX12" fmla="*/ 292103 w 587393"/>
              <a:gd name="connsiteY12" fmla="*/ 508463 h 1025685"/>
              <a:gd name="connsiteX13" fmla="*/ 355603 w 587393"/>
              <a:gd name="connsiteY13" fmla="*/ 324313 h 1025685"/>
              <a:gd name="connsiteX14" fmla="*/ 409578 w 587393"/>
              <a:gd name="connsiteY14" fmla="*/ 178263 h 1025685"/>
              <a:gd name="connsiteX15" fmla="*/ 349253 w 587393"/>
              <a:gd name="connsiteY15" fmla="*/ 359238 h 1025685"/>
              <a:gd name="connsiteX16" fmla="*/ 587378 w 587393"/>
              <a:gd name="connsiteY16" fmla="*/ 463 h 102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7393" h="1025685">
                <a:moveTo>
                  <a:pt x="587378" y="463"/>
                </a:moveTo>
                <a:cubicBezTo>
                  <a:pt x="585261" y="15280"/>
                  <a:pt x="407461" y="312142"/>
                  <a:pt x="336553" y="448138"/>
                </a:cubicBezTo>
                <a:cubicBezTo>
                  <a:pt x="265645" y="584134"/>
                  <a:pt x="201615" y="734946"/>
                  <a:pt x="161928" y="816438"/>
                </a:cubicBezTo>
                <a:cubicBezTo>
                  <a:pt x="122241" y="897930"/>
                  <a:pt x="111657" y="902692"/>
                  <a:pt x="98428" y="937088"/>
                </a:cubicBezTo>
                <a:cubicBezTo>
                  <a:pt x="85199" y="971484"/>
                  <a:pt x="83082" y="1013288"/>
                  <a:pt x="82553" y="1022813"/>
                </a:cubicBezTo>
                <a:cubicBezTo>
                  <a:pt x="82024" y="1032338"/>
                  <a:pt x="95253" y="1016992"/>
                  <a:pt x="95253" y="994238"/>
                </a:cubicBezTo>
                <a:cubicBezTo>
                  <a:pt x="95253" y="971484"/>
                  <a:pt x="98428" y="930209"/>
                  <a:pt x="82553" y="886288"/>
                </a:cubicBezTo>
                <a:cubicBezTo>
                  <a:pt x="66678" y="842367"/>
                  <a:pt x="532" y="742355"/>
                  <a:pt x="3" y="730713"/>
                </a:cubicBezTo>
                <a:cubicBezTo>
                  <a:pt x="-526" y="719071"/>
                  <a:pt x="52390" y="828609"/>
                  <a:pt x="79378" y="816438"/>
                </a:cubicBezTo>
                <a:cubicBezTo>
                  <a:pt x="106365" y="804267"/>
                  <a:pt x="132824" y="704255"/>
                  <a:pt x="161928" y="657688"/>
                </a:cubicBezTo>
                <a:cubicBezTo>
                  <a:pt x="191032" y="611121"/>
                  <a:pt x="234424" y="610592"/>
                  <a:pt x="254003" y="537038"/>
                </a:cubicBezTo>
                <a:cubicBezTo>
                  <a:pt x="273582" y="463484"/>
                  <a:pt x="273053" y="221125"/>
                  <a:pt x="279403" y="216363"/>
                </a:cubicBezTo>
                <a:cubicBezTo>
                  <a:pt x="285753" y="211601"/>
                  <a:pt x="279403" y="490471"/>
                  <a:pt x="292103" y="508463"/>
                </a:cubicBezTo>
                <a:cubicBezTo>
                  <a:pt x="304803" y="526455"/>
                  <a:pt x="336024" y="379346"/>
                  <a:pt x="355603" y="324313"/>
                </a:cubicBezTo>
                <a:cubicBezTo>
                  <a:pt x="375182" y="269280"/>
                  <a:pt x="410636" y="172442"/>
                  <a:pt x="409578" y="178263"/>
                </a:cubicBezTo>
                <a:cubicBezTo>
                  <a:pt x="408520" y="184084"/>
                  <a:pt x="321207" y="387813"/>
                  <a:pt x="349253" y="359238"/>
                </a:cubicBezTo>
                <a:cubicBezTo>
                  <a:pt x="377299" y="330663"/>
                  <a:pt x="589495" y="-14354"/>
                  <a:pt x="587378" y="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FE06BBF0-49B3-4B00-646F-4C445DB85B7A}"/>
              </a:ext>
            </a:extLst>
          </p:cNvPr>
          <p:cNvSpPr/>
          <p:nvPr/>
        </p:nvSpPr>
        <p:spPr>
          <a:xfrm>
            <a:off x="5806995" y="5215356"/>
            <a:ext cx="288065" cy="112070"/>
          </a:xfrm>
          <a:custGeom>
            <a:avLst/>
            <a:gdLst>
              <a:gd name="connsiteX0" fmla="*/ 80 w 288065"/>
              <a:gd name="connsiteY0" fmla="*/ 102769 h 112070"/>
              <a:gd name="connsiteX1" fmla="*/ 168355 w 288065"/>
              <a:gd name="connsiteY1" fmla="*/ 93244 h 112070"/>
              <a:gd name="connsiteX2" fmla="*/ 285830 w 288065"/>
              <a:gd name="connsiteY2" fmla="*/ 1169 h 112070"/>
              <a:gd name="connsiteX3" fmla="*/ 241380 w 288065"/>
              <a:gd name="connsiteY3" fmla="*/ 45619 h 112070"/>
              <a:gd name="connsiteX4" fmla="*/ 190580 w 288065"/>
              <a:gd name="connsiteY4" fmla="*/ 109119 h 112070"/>
              <a:gd name="connsiteX5" fmla="*/ 80 w 288065"/>
              <a:gd name="connsiteY5" fmla="*/ 102769 h 11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065" h="112070">
                <a:moveTo>
                  <a:pt x="80" y="102769"/>
                </a:moveTo>
                <a:cubicBezTo>
                  <a:pt x="-3624" y="100123"/>
                  <a:pt x="120730" y="110177"/>
                  <a:pt x="168355" y="93244"/>
                </a:cubicBezTo>
                <a:cubicBezTo>
                  <a:pt x="215980" y="76311"/>
                  <a:pt x="273659" y="9106"/>
                  <a:pt x="285830" y="1169"/>
                </a:cubicBezTo>
                <a:cubicBezTo>
                  <a:pt x="298001" y="-6768"/>
                  <a:pt x="257255" y="27627"/>
                  <a:pt x="241380" y="45619"/>
                </a:cubicBezTo>
                <a:cubicBezTo>
                  <a:pt x="225505" y="63611"/>
                  <a:pt x="228151" y="100652"/>
                  <a:pt x="190580" y="109119"/>
                </a:cubicBezTo>
                <a:cubicBezTo>
                  <a:pt x="153009" y="117586"/>
                  <a:pt x="3784" y="105415"/>
                  <a:pt x="80" y="102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A4EBEB8F-9D7C-CE22-17AF-53644462429D}"/>
              </a:ext>
            </a:extLst>
          </p:cNvPr>
          <p:cNvSpPr/>
          <p:nvPr/>
        </p:nvSpPr>
        <p:spPr>
          <a:xfrm>
            <a:off x="5981602" y="4422593"/>
            <a:ext cx="346768" cy="511592"/>
          </a:xfrm>
          <a:custGeom>
            <a:avLst/>
            <a:gdLst>
              <a:gd name="connsiteX0" fmla="*/ 273148 w 346768"/>
              <a:gd name="connsiteY0" fmla="*/ 70032 h 511592"/>
              <a:gd name="connsiteX1" fmla="*/ 165198 w 346768"/>
              <a:gd name="connsiteY1" fmla="*/ 285932 h 511592"/>
              <a:gd name="connsiteX2" fmla="*/ 158848 w 346768"/>
              <a:gd name="connsiteY2" fmla="*/ 511357 h 511592"/>
              <a:gd name="connsiteX3" fmla="*/ 130273 w 346768"/>
              <a:gd name="connsiteY3" fmla="*/ 330382 h 511592"/>
              <a:gd name="connsiteX4" fmla="*/ 98 w 346768"/>
              <a:gd name="connsiteY4" fmla="*/ 400232 h 511592"/>
              <a:gd name="connsiteX5" fmla="*/ 108048 w 346768"/>
              <a:gd name="connsiteY5" fmla="*/ 279582 h 511592"/>
              <a:gd name="connsiteX6" fmla="*/ 60423 w 346768"/>
              <a:gd name="connsiteY6" fmla="*/ 182 h 511592"/>
              <a:gd name="connsiteX7" fmla="*/ 104873 w 346768"/>
              <a:gd name="connsiteY7" fmla="*/ 324032 h 511592"/>
              <a:gd name="connsiteX8" fmla="*/ 152498 w 346768"/>
              <a:gd name="connsiteY8" fmla="*/ 257357 h 511592"/>
              <a:gd name="connsiteX9" fmla="*/ 244573 w 346768"/>
              <a:gd name="connsiteY9" fmla="*/ 216082 h 511592"/>
              <a:gd name="connsiteX10" fmla="*/ 346173 w 346768"/>
              <a:gd name="connsiteY10" fmla="*/ 311332 h 511592"/>
              <a:gd name="connsiteX11" fmla="*/ 282673 w 346768"/>
              <a:gd name="connsiteY11" fmla="*/ 241482 h 511592"/>
              <a:gd name="connsiteX12" fmla="*/ 203298 w 346768"/>
              <a:gd name="connsiteY12" fmla="*/ 187507 h 511592"/>
              <a:gd name="connsiteX13" fmla="*/ 273148 w 346768"/>
              <a:gd name="connsiteY13" fmla="*/ 70032 h 51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6768" h="511592">
                <a:moveTo>
                  <a:pt x="273148" y="70032"/>
                </a:moveTo>
                <a:cubicBezTo>
                  <a:pt x="266798" y="86436"/>
                  <a:pt x="184248" y="212378"/>
                  <a:pt x="165198" y="285932"/>
                </a:cubicBezTo>
                <a:cubicBezTo>
                  <a:pt x="146148" y="359486"/>
                  <a:pt x="164669" y="503949"/>
                  <a:pt x="158848" y="511357"/>
                </a:cubicBezTo>
                <a:cubicBezTo>
                  <a:pt x="153027" y="518765"/>
                  <a:pt x="156731" y="348903"/>
                  <a:pt x="130273" y="330382"/>
                </a:cubicBezTo>
                <a:cubicBezTo>
                  <a:pt x="103815" y="311861"/>
                  <a:pt x="3802" y="408699"/>
                  <a:pt x="98" y="400232"/>
                </a:cubicBezTo>
                <a:cubicBezTo>
                  <a:pt x="-3606" y="391765"/>
                  <a:pt x="97994" y="346257"/>
                  <a:pt x="108048" y="279582"/>
                </a:cubicBezTo>
                <a:cubicBezTo>
                  <a:pt x="118102" y="212907"/>
                  <a:pt x="60952" y="-7226"/>
                  <a:pt x="60423" y="182"/>
                </a:cubicBezTo>
                <a:cubicBezTo>
                  <a:pt x="59894" y="7590"/>
                  <a:pt x="89527" y="281169"/>
                  <a:pt x="104873" y="324032"/>
                </a:cubicBezTo>
                <a:cubicBezTo>
                  <a:pt x="120219" y="366895"/>
                  <a:pt x="129215" y="275349"/>
                  <a:pt x="152498" y="257357"/>
                </a:cubicBezTo>
                <a:cubicBezTo>
                  <a:pt x="175781" y="239365"/>
                  <a:pt x="212294" y="207086"/>
                  <a:pt x="244573" y="216082"/>
                </a:cubicBezTo>
                <a:cubicBezTo>
                  <a:pt x="276852" y="225078"/>
                  <a:pt x="339823" y="307099"/>
                  <a:pt x="346173" y="311332"/>
                </a:cubicBezTo>
                <a:cubicBezTo>
                  <a:pt x="352523" y="315565"/>
                  <a:pt x="306485" y="262119"/>
                  <a:pt x="282673" y="241482"/>
                </a:cubicBezTo>
                <a:cubicBezTo>
                  <a:pt x="258861" y="220845"/>
                  <a:pt x="203298" y="219257"/>
                  <a:pt x="203298" y="187507"/>
                </a:cubicBezTo>
                <a:cubicBezTo>
                  <a:pt x="203298" y="155757"/>
                  <a:pt x="279498" y="53628"/>
                  <a:pt x="273148" y="70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DF248857-7E8C-320E-589E-189DAD66AD5A}"/>
              </a:ext>
            </a:extLst>
          </p:cNvPr>
          <p:cNvSpPr/>
          <p:nvPr/>
        </p:nvSpPr>
        <p:spPr>
          <a:xfrm>
            <a:off x="5369595" y="5510572"/>
            <a:ext cx="326564" cy="767093"/>
          </a:xfrm>
          <a:custGeom>
            <a:avLst/>
            <a:gdLst>
              <a:gd name="connsiteX0" fmla="*/ 325234 w 326564"/>
              <a:gd name="connsiteY0" fmla="*/ 2722 h 767093"/>
              <a:gd name="connsiteX1" fmla="*/ 177317 w 326564"/>
              <a:gd name="connsiteY1" fmla="*/ 345622 h 767093"/>
              <a:gd name="connsiteX2" fmla="*/ 2505 w 326564"/>
              <a:gd name="connsiteY2" fmla="*/ 762481 h 767093"/>
              <a:gd name="connsiteX3" fmla="*/ 89911 w 326564"/>
              <a:gd name="connsiteY3" fmla="*/ 533881 h 767093"/>
              <a:gd name="connsiteX4" fmla="*/ 325234 w 326564"/>
              <a:gd name="connsiteY4" fmla="*/ 2722 h 76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64" h="767093">
                <a:moveTo>
                  <a:pt x="325234" y="2722"/>
                </a:moveTo>
                <a:cubicBezTo>
                  <a:pt x="339802" y="-28655"/>
                  <a:pt x="231105" y="218996"/>
                  <a:pt x="177317" y="345622"/>
                </a:cubicBezTo>
                <a:cubicBezTo>
                  <a:pt x="123529" y="472249"/>
                  <a:pt x="17073" y="731105"/>
                  <a:pt x="2505" y="762481"/>
                </a:cubicBezTo>
                <a:cubicBezTo>
                  <a:pt x="-12063" y="793858"/>
                  <a:pt x="39484" y="659387"/>
                  <a:pt x="89911" y="533881"/>
                </a:cubicBezTo>
                <a:cubicBezTo>
                  <a:pt x="140338" y="408375"/>
                  <a:pt x="310666" y="34099"/>
                  <a:pt x="325234" y="27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1B9C5A37-C753-DC58-CA60-31DEF689AA17}"/>
              </a:ext>
            </a:extLst>
          </p:cNvPr>
          <p:cNvSpPr/>
          <p:nvPr/>
        </p:nvSpPr>
        <p:spPr>
          <a:xfrm>
            <a:off x="2265775" y="5190385"/>
            <a:ext cx="216996" cy="474811"/>
          </a:xfrm>
          <a:custGeom>
            <a:avLst/>
            <a:gdLst>
              <a:gd name="connsiteX0" fmla="*/ 54 w 216996"/>
              <a:gd name="connsiteY0" fmla="*/ 180 h 474811"/>
              <a:gd name="connsiteX1" fmla="*/ 201760 w 216996"/>
              <a:gd name="connsiteY1" fmla="*/ 443933 h 474811"/>
              <a:gd name="connsiteX2" fmla="*/ 181590 w 216996"/>
              <a:gd name="connsiteY2" fmla="*/ 390144 h 474811"/>
              <a:gd name="connsiteX3" fmla="*/ 54 w 216996"/>
              <a:gd name="connsiteY3" fmla="*/ 180 h 47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996" h="474811">
                <a:moveTo>
                  <a:pt x="54" y="180"/>
                </a:moveTo>
                <a:cubicBezTo>
                  <a:pt x="3416" y="9145"/>
                  <a:pt x="171504" y="378939"/>
                  <a:pt x="201760" y="443933"/>
                </a:cubicBezTo>
                <a:cubicBezTo>
                  <a:pt x="232016" y="508927"/>
                  <a:pt x="212967" y="461862"/>
                  <a:pt x="181590" y="390144"/>
                </a:cubicBezTo>
                <a:cubicBezTo>
                  <a:pt x="150213" y="318426"/>
                  <a:pt x="-3308" y="-8785"/>
                  <a:pt x="54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8F43EBC2-4DAA-F7F8-9B4B-87D8BE5A0A5F}"/>
              </a:ext>
            </a:extLst>
          </p:cNvPr>
          <p:cNvSpPr/>
          <p:nvPr/>
        </p:nvSpPr>
        <p:spPr>
          <a:xfrm>
            <a:off x="2082077" y="3667390"/>
            <a:ext cx="98484" cy="642754"/>
          </a:xfrm>
          <a:custGeom>
            <a:avLst/>
            <a:gdLst>
              <a:gd name="connsiteX0" fmla="*/ 96347 w 98484"/>
              <a:gd name="connsiteY0" fmla="*/ 17104 h 642754"/>
              <a:gd name="connsiteX1" fmla="*/ 2217 w 98484"/>
              <a:gd name="connsiteY1" fmla="*/ 507922 h 642754"/>
              <a:gd name="connsiteX2" fmla="*/ 29111 w 98484"/>
              <a:gd name="connsiteY2" fmla="*/ 501198 h 642754"/>
              <a:gd name="connsiteX3" fmla="*/ 22388 w 98484"/>
              <a:gd name="connsiteY3" fmla="*/ 642392 h 642754"/>
              <a:gd name="connsiteX4" fmla="*/ 22388 w 98484"/>
              <a:gd name="connsiteY4" fmla="*/ 528092 h 642754"/>
              <a:gd name="connsiteX5" fmla="*/ 62729 w 98484"/>
              <a:gd name="connsiteY5" fmla="*/ 151575 h 642754"/>
              <a:gd name="connsiteX6" fmla="*/ 96347 w 98484"/>
              <a:gd name="connsiteY6" fmla="*/ 17104 h 64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84" h="642754">
                <a:moveTo>
                  <a:pt x="96347" y="17104"/>
                </a:moveTo>
                <a:cubicBezTo>
                  <a:pt x="86262" y="76495"/>
                  <a:pt x="2217" y="507922"/>
                  <a:pt x="2217" y="507922"/>
                </a:cubicBezTo>
                <a:cubicBezTo>
                  <a:pt x="-8989" y="588604"/>
                  <a:pt x="25749" y="478786"/>
                  <a:pt x="29111" y="501198"/>
                </a:cubicBezTo>
                <a:cubicBezTo>
                  <a:pt x="32473" y="523610"/>
                  <a:pt x="23508" y="637910"/>
                  <a:pt x="22388" y="642392"/>
                </a:cubicBezTo>
                <a:cubicBezTo>
                  <a:pt x="21267" y="646874"/>
                  <a:pt x="15664" y="609895"/>
                  <a:pt x="22388" y="528092"/>
                </a:cubicBezTo>
                <a:cubicBezTo>
                  <a:pt x="29112" y="446289"/>
                  <a:pt x="47041" y="237860"/>
                  <a:pt x="62729" y="151575"/>
                </a:cubicBezTo>
                <a:cubicBezTo>
                  <a:pt x="78417" y="65290"/>
                  <a:pt x="106432" y="-42287"/>
                  <a:pt x="96347" y="17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33654FD7-2EF4-7B92-E676-21EFA32CD003}"/>
              </a:ext>
            </a:extLst>
          </p:cNvPr>
          <p:cNvSpPr/>
          <p:nvPr/>
        </p:nvSpPr>
        <p:spPr>
          <a:xfrm>
            <a:off x="3119718" y="4867638"/>
            <a:ext cx="33617" cy="161562"/>
          </a:xfrm>
          <a:custGeom>
            <a:avLst/>
            <a:gdLst>
              <a:gd name="connsiteX0" fmla="*/ 6723 w 33617"/>
              <a:gd name="connsiteY0" fmla="*/ 197 h 161562"/>
              <a:gd name="connsiteX1" fmla="*/ 20170 w 33617"/>
              <a:gd name="connsiteY1" fmla="*/ 121221 h 161562"/>
              <a:gd name="connsiteX2" fmla="*/ 0 w 33617"/>
              <a:gd name="connsiteY2" fmla="*/ 161562 h 161562"/>
              <a:gd name="connsiteX3" fmla="*/ 33617 w 33617"/>
              <a:gd name="connsiteY3" fmla="*/ 94327 h 161562"/>
              <a:gd name="connsiteX4" fmla="*/ 6723 w 33617"/>
              <a:gd name="connsiteY4" fmla="*/ 197 h 161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17" h="161562">
                <a:moveTo>
                  <a:pt x="6723" y="197"/>
                </a:moveTo>
                <a:cubicBezTo>
                  <a:pt x="4482" y="4679"/>
                  <a:pt x="20170" y="121221"/>
                  <a:pt x="20170" y="121221"/>
                </a:cubicBezTo>
                <a:cubicBezTo>
                  <a:pt x="19050" y="148115"/>
                  <a:pt x="0" y="161562"/>
                  <a:pt x="0" y="161562"/>
                </a:cubicBezTo>
                <a:cubicBezTo>
                  <a:pt x="2241" y="157080"/>
                  <a:pt x="33617" y="120100"/>
                  <a:pt x="33617" y="94327"/>
                </a:cubicBezTo>
                <a:cubicBezTo>
                  <a:pt x="33617" y="68554"/>
                  <a:pt x="8964" y="-4285"/>
                  <a:pt x="6723" y="19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5B886683-10C5-A822-F139-295E4FF207C7}"/>
              </a:ext>
            </a:extLst>
          </p:cNvPr>
          <p:cNvSpPr/>
          <p:nvPr/>
        </p:nvSpPr>
        <p:spPr>
          <a:xfrm>
            <a:off x="2731006" y="6243302"/>
            <a:ext cx="555023" cy="364392"/>
          </a:xfrm>
          <a:custGeom>
            <a:avLst/>
            <a:gdLst>
              <a:gd name="connsiteX0" fmla="*/ 83 w 555023"/>
              <a:gd name="connsiteY0" fmla="*/ 52 h 364392"/>
              <a:gd name="connsiteX1" fmla="*/ 393699 w 555023"/>
              <a:gd name="connsiteY1" fmla="*/ 284666 h 364392"/>
              <a:gd name="connsiteX2" fmla="*/ 339198 w 555023"/>
              <a:gd name="connsiteY2" fmla="*/ 260444 h 364392"/>
              <a:gd name="connsiteX3" fmla="*/ 539034 w 555023"/>
              <a:gd name="connsiteY3" fmla="*/ 363389 h 364392"/>
              <a:gd name="connsiteX4" fmla="*/ 539034 w 555023"/>
              <a:gd name="connsiteY4" fmla="*/ 314944 h 364392"/>
              <a:gd name="connsiteX5" fmla="*/ 508756 w 555023"/>
              <a:gd name="connsiteY5" fmla="*/ 351278 h 364392"/>
              <a:gd name="connsiteX6" fmla="*/ 260475 w 555023"/>
              <a:gd name="connsiteY6" fmla="*/ 211999 h 364392"/>
              <a:gd name="connsiteX7" fmla="*/ 357365 w 555023"/>
              <a:gd name="connsiteY7" fmla="*/ 260444 h 364392"/>
              <a:gd name="connsiteX8" fmla="*/ 83 w 555023"/>
              <a:gd name="connsiteY8" fmla="*/ 52 h 36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023" h="364392">
                <a:moveTo>
                  <a:pt x="83" y="52"/>
                </a:moveTo>
                <a:cubicBezTo>
                  <a:pt x="6139" y="4089"/>
                  <a:pt x="337180" y="241267"/>
                  <a:pt x="393699" y="284666"/>
                </a:cubicBezTo>
                <a:cubicBezTo>
                  <a:pt x="450218" y="328065"/>
                  <a:pt x="314976" y="247324"/>
                  <a:pt x="339198" y="260444"/>
                </a:cubicBezTo>
                <a:cubicBezTo>
                  <a:pt x="363420" y="273564"/>
                  <a:pt x="505728" y="354306"/>
                  <a:pt x="539034" y="363389"/>
                </a:cubicBezTo>
                <a:cubicBezTo>
                  <a:pt x="572340" y="372472"/>
                  <a:pt x="544080" y="316963"/>
                  <a:pt x="539034" y="314944"/>
                </a:cubicBezTo>
                <a:cubicBezTo>
                  <a:pt x="533988" y="312926"/>
                  <a:pt x="555183" y="368436"/>
                  <a:pt x="508756" y="351278"/>
                </a:cubicBezTo>
                <a:cubicBezTo>
                  <a:pt x="462330" y="334121"/>
                  <a:pt x="285707" y="227138"/>
                  <a:pt x="260475" y="211999"/>
                </a:cubicBezTo>
                <a:cubicBezTo>
                  <a:pt x="235243" y="196860"/>
                  <a:pt x="395717" y="293750"/>
                  <a:pt x="357365" y="260444"/>
                </a:cubicBezTo>
                <a:cubicBezTo>
                  <a:pt x="319013" y="227138"/>
                  <a:pt x="-5973" y="-3985"/>
                  <a:pt x="83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6ABE8F5F-2D30-7A2A-2C12-C566D48504F5}"/>
              </a:ext>
            </a:extLst>
          </p:cNvPr>
          <p:cNvSpPr/>
          <p:nvPr/>
        </p:nvSpPr>
        <p:spPr>
          <a:xfrm>
            <a:off x="3294040" y="6491268"/>
            <a:ext cx="268973" cy="317928"/>
          </a:xfrm>
          <a:custGeom>
            <a:avLst/>
            <a:gdLst>
              <a:gd name="connsiteX0" fmla="*/ 222 w 268973"/>
              <a:gd name="connsiteY0" fmla="*/ 366 h 317928"/>
              <a:gd name="connsiteX1" fmla="*/ 200058 w 268973"/>
              <a:gd name="connsiteY1" fmla="*/ 206258 h 317928"/>
              <a:gd name="connsiteX2" fmla="*/ 260614 w 268973"/>
              <a:gd name="connsiteY2" fmla="*/ 315259 h 317928"/>
              <a:gd name="connsiteX3" fmla="*/ 242447 w 268973"/>
              <a:gd name="connsiteY3" fmla="*/ 260758 h 317928"/>
              <a:gd name="connsiteX4" fmla="*/ 222 w 268973"/>
              <a:gd name="connsiteY4" fmla="*/ 366 h 31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973" h="317928">
                <a:moveTo>
                  <a:pt x="222" y="366"/>
                </a:moveTo>
                <a:cubicBezTo>
                  <a:pt x="-6843" y="-8717"/>
                  <a:pt x="156659" y="153776"/>
                  <a:pt x="200058" y="206258"/>
                </a:cubicBezTo>
                <a:cubicBezTo>
                  <a:pt x="243457" y="258740"/>
                  <a:pt x="253549" y="306176"/>
                  <a:pt x="260614" y="315259"/>
                </a:cubicBezTo>
                <a:cubicBezTo>
                  <a:pt x="267679" y="324342"/>
                  <a:pt x="281808" y="311221"/>
                  <a:pt x="242447" y="260758"/>
                </a:cubicBezTo>
                <a:cubicBezTo>
                  <a:pt x="203086" y="210295"/>
                  <a:pt x="7287" y="9449"/>
                  <a:pt x="222" y="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1D9B8DE5-40C6-D2AC-848D-5624E5DC4DE2}"/>
              </a:ext>
            </a:extLst>
          </p:cNvPr>
          <p:cNvSpPr/>
          <p:nvPr/>
        </p:nvSpPr>
        <p:spPr>
          <a:xfrm>
            <a:off x="3379041" y="4650683"/>
            <a:ext cx="105740" cy="145545"/>
          </a:xfrm>
          <a:custGeom>
            <a:avLst/>
            <a:gdLst>
              <a:gd name="connsiteX0" fmla="*/ 0 w 105740"/>
              <a:gd name="connsiteY0" fmla="*/ 40 h 145545"/>
              <a:gd name="connsiteX1" fmla="*/ 102946 w 105740"/>
              <a:gd name="connsiteY1" fmla="*/ 96930 h 145545"/>
              <a:gd name="connsiteX2" fmla="*/ 78723 w 105740"/>
              <a:gd name="connsiteY2" fmla="*/ 145375 h 145545"/>
              <a:gd name="connsiteX3" fmla="*/ 102946 w 105740"/>
              <a:gd name="connsiteY3" fmla="*/ 109042 h 145545"/>
              <a:gd name="connsiteX4" fmla="*/ 0 w 105740"/>
              <a:gd name="connsiteY4" fmla="*/ 40 h 145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740" h="145545">
                <a:moveTo>
                  <a:pt x="0" y="40"/>
                </a:moveTo>
                <a:cubicBezTo>
                  <a:pt x="0" y="-1979"/>
                  <a:pt x="89826" y="72708"/>
                  <a:pt x="102946" y="96930"/>
                </a:cubicBezTo>
                <a:cubicBezTo>
                  <a:pt x="116066" y="121152"/>
                  <a:pt x="78723" y="145375"/>
                  <a:pt x="78723" y="145375"/>
                </a:cubicBezTo>
                <a:cubicBezTo>
                  <a:pt x="78723" y="147394"/>
                  <a:pt x="112029" y="131246"/>
                  <a:pt x="102946" y="109042"/>
                </a:cubicBezTo>
                <a:cubicBezTo>
                  <a:pt x="93863" y="86838"/>
                  <a:pt x="0" y="2059"/>
                  <a:pt x="0" y="4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C1D6707E-7C28-11CC-32AF-536350A17757}"/>
              </a:ext>
            </a:extLst>
          </p:cNvPr>
          <p:cNvSpPr/>
          <p:nvPr/>
        </p:nvSpPr>
        <p:spPr>
          <a:xfrm>
            <a:off x="4317640" y="3778616"/>
            <a:ext cx="45343" cy="151735"/>
          </a:xfrm>
          <a:custGeom>
            <a:avLst/>
            <a:gdLst>
              <a:gd name="connsiteX0" fmla="*/ 42413 w 45343"/>
              <a:gd name="connsiteY0" fmla="*/ 97 h 151735"/>
              <a:gd name="connsiteX1" fmla="*/ 36357 w 45343"/>
              <a:gd name="connsiteY1" fmla="*/ 90931 h 151735"/>
              <a:gd name="connsiteX2" fmla="*/ 24 w 45343"/>
              <a:gd name="connsiteY2" fmla="*/ 151487 h 151735"/>
              <a:gd name="connsiteX3" fmla="*/ 42413 w 45343"/>
              <a:gd name="connsiteY3" fmla="*/ 109098 h 151735"/>
              <a:gd name="connsiteX4" fmla="*/ 42413 w 45343"/>
              <a:gd name="connsiteY4" fmla="*/ 97 h 15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43" h="151735">
                <a:moveTo>
                  <a:pt x="42413" y="97"/>
                </a:moveTo>
                <a:cubicBezTo>
                  <a:pt x="41404" y="-2931"/>
                  <a:pt x="43422" y="65699"/>
                  <a:pt x="36357" y="90931"/>
                </a:cubicBezTo>
                <a:cubicBezTo>
                  <a:pt x="29292" y="116163"/>
                  <a:pt x="-985" y="148459"/>
                  <a:pt x="24" y="151487"/>
                </a:cubicBezTo>
                <a:cubicBezTo>
                  <a:pt x="1033" y="154515"/>
                  <a:pt x="36357" y="129283"/>
                  <a:pt x="42413" y="109098"/>
                </a:cubicBezTo>
                <a:cubicBezTo>
                  <a:pt x="48469" y="88913"/>
                  <a:pt x="43422" y="3125"/>
                  <a:pt x="42413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C58AA3B6-A805-BA91-EE09-105BD6D1BEC6}"/>
              </a:ext>
            </a:extLst>
          </p:cNvPr>
          <p:cNvSpPr/>
          <p:nvPr/>
        </p:nvSpPr>
        <p:spPr>
          <a:xfrm>
            <a:off x="4141993" y="3088192"/>
            <a:ext cx="85226" cy="212461"/>
          </a:xfrm>
          <a:custGeom>
            <a:avLst/>
            <a:gdLst>
              <a:gd name="connsiteX0" fmla="*/ 57 w 85226"/>
              <a:gd name="connsiteY0" fmla="*/ 179 h 212461"/>
              <a:gd name="connsiteX1" fmla="*/ 60614 w 85226"/>
              <a:gd name="connsiteY1" fmla="*/ 133403 h 212461"/>
              <a:gd name="connsiteX2" fmla="*/ 66669 w 85226"/>
              <a:gd name="connsiteY2" fmla="*/ 212126 h 212461"/>
              <a:gd name="connsiteX3" fmla="*/ 84836 w 85226"/>
              <a:gd name="connsiteY3" fmla="*/ 163681 h 212461"/>
              <a:gd name="connsiteX4" fmla="*/ 72725 w 85226"/>
              <a:gd name="connsiteY4" fmla="*/ 163681 h 212461"/>
              <a:gd name="connsiteX5" fmla="*/ 57 w 85226"/>
              <a:gd name="connsiteY5" fmla="*/ 179 h 21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226" h="212461">
                <a:moveTo>
                  <a:pt x="57" y="179"/>
                </a:moveTo>
                <a:cubicBezTo>
                  <a:pt x="-1962" y="-4867"/>
                  <a:pt x="49512" y="98079"/>
                  <a:pt x="60614" y="133403"/>
                </a:cubicBezTo>
                <a:cubicBezTo>
                  <a:pt x="71716" y="168727"/>
                  <a:pt x="62632" y="207080"/>
                  <a:pt x="66669" y="212126"/>
                </a:cubicBezTo>
                <a:cubicBezTo>
                  <a:pt x="70706" y="217172"/>
                  <a:pt x="84836" y="163681"/>
                  <a:pt x="84836" y="163681"/>
                </a:cubicBezTo>
                <a:cubicBezTo>
                  <a:pt x="85845" y="155607"/>
                  <a:pt x="85845" y="187903"/>
                  <a:pt x="72725" y="163681"/>
                </a:cubicBezTo>
                <a:cubicBezTo>
                  <a:pt x="59605" y="139459"/>
                  <a:pt x="2076" y="5225"/>
                  <a:pt x="57" y="17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403D65B2-6555-0764-E556-9E5D527AE659}"/>
              </a:ext>
            </a:extLst>
          </p:cNvPr>
          <p:cNvSpPr/>
          <p:nvPr/>
        </p:nvSpPr>
        <p:spPr>
          <a:xfrm>
            <a:off x="3923826" y="2522272"/>
            <a:ext cx="320412" cy="93959"/>
          </a:xfrm>
          <a:custGeom>
            <a:avLst/>
            <a:gdLst>
              <a:gd name="connsiteX0" fmla="*/ 222 w 320412"/>
              <a:gd name="connsiteY0" fmla="*/ 93760 h 93959"/>
              <a:gd name="connsiteX1" fmla="*/ 303003 w 320412"/>
              <a:gd name="connsiteY1" fmla="*/ 2925 h 93959"/>
              <a:gd name="connsiteX2" fmla="*/ 254558 w 320412"/>
              <a:gd name="connsiteY2" fmla="*/ 27148 h 93959"/>
              <a:gd name="connsiteX3" fmla="*/ 222 w 320412"/>
              <a:gd name="connsiteY3" fmla="*/ 93760 h 9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412" h="93959">
                <a:moveTo>
                  <a:pt x="222" y="93760"/>
                </a:moveTo>
                <a:cubicBezTo>
                  <a:pt x="8296" y="89723"/>
                  <a:pt x="260614" y="14027"/>
                  <a:pt x="303003" y="2925"/>
                </a:cubicBezTo>
                <a:cubicBezTo>
                  <a:pt x="345392" y="-8177"/>
                  <a:pt x="303003" y="15037"/>
                  <a:pt x="254558" y="27148"/>
                </a:cubicBezTo>
                <a:cubicBezTo>
                  <a:pt x="206113" y="39259"/>
                  <a:pt x="-7852" y="97797"/>
                  <a:pt x="222" y="9376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B1E56F69-A818-A8CD-F2ED-2EFA2B4D2601}"/>
              </a:ext>
            </a:extLst>
          </p:cNvPr>
          <p:cNvSpPr/>
          <p:nvPr/>
        </p:nvSpPr>
        <p:spPr>
          <a:xfrm>
            <a:off x="1823645" y="1375327"/>
            <a:ext cx="2147134" cy="2246533"/>
          </a:xfrm>
          <a:custGeom>
            <a:avLst/>
            <a:gdLst>
              <a:gd name="connsiteX0" fmla="*/ 2115309 w 2147134"/>
              <a:gd name="connsiteY0" fmla="*/ 493666 h 2246533"/>
              <a:gd name="connsiteX1" fmla="*/ 1492311 w 2147134"/>
              <a:gd name="connsiteY1" fmla="*/ 383135 h 2246533"/>
              <a:gd name="connsiteX2" fmla="*/ 999942 w 2147134"/>
              <a:gd name="connsiteY2" fmla="*/ 644392 h 2246533"/>
              <a:gd name="connsiteX3" fmla="*/ 1070280 w 2147134"/>
              <a:gd name="connsiteY3" fmla="*/ 523811 h 2246533"/>
              <a:gd name="connsiteX4" fmla="*/ 326702 w 2147134"/>
              <a:gd name="connsiteY4" fmla="*/ 1629130 h 2246533"/>
              <a:gd name="connsiteX5" fmla="*/ 477428 w 2147134"/>
              <a:gd name="connsiteY5" fmla="*/ 1337728 h 2246533"/>
              <a:gd name="connsiteX6" fmla="*/ 5155 w 2147134"/>
              <a:gd name="connsiteY6" fmla="*/ 2232031 h 2246533"/>
              <a:gd name="connsiteX7" fmla="*/ 236267 w 2147134"/>
              <a:gd name="connsiteY7" fmla="*/ 1870291 h 2246533"/>
              <a:gd name="connsiteX8" fmla="*/ 397041 w 2147134"/>
              <a:gd name="connsiteY8" fmla="*/ 1588937 h 2246533"/>
              <a:gd name="connsiteX9" fmla="*/ 266412 w 2147134"/>
              <a:gd name="connsiteY9" fmla="*/ 1779855 h 2246533"/>
              <a:gd name="connsiteX10" fmla="*/ 427186 w 2147134"/>
              <a:gd name="connsiteY10" fmla="*/ 1398018 h 2246533"/>
              <a:gd name="connsiteX11" fmla="*/ 979845 w 2147134"/>
              <a:gd name="connsiteY11" fmla="*/ 383135 h 2246533"/>
              <a:gd name="connsiteX12" fmla="*/ 758781 w 2147134"/>
              <a:gd name="connsiteY12" fmla="*/ 825262 h 2246533"/>
              <a:gd name="connsiteX13" fmla="*/ 1261199 w 2147134"/>
              <a:gd name="connsiteY13" fmla="*/ 302748 h 2246533"/>
              <a:gd name="connsiteX14" fmla="*/ 849217 w 2147134"/>
              <a:gd name="connsiteY14" fmla="*/ 644392 h 2246533"/>
              <a:gd name="connsiteX15" fmla="*/ 1371731 w 2147134"/>
              <a:gd name="connsiteY15" fmla="*/ 352989 h 2246533"/>
              <a:gd name="connsiteX16" fmla="*/ 939652 w 2147134"/>
              <a:gd name="connsiteY16" fmla="*/ 322844 h 2246533"/>
              <a:gd name="connsiteX17" fmla="*/ 1432021 w 2147134"/>
              <a:gd name="connsiteY17" fmla="*/ 332893 h 2246533"/>
              <a:gd name="connsiteX18" fmla="*/ 427186 w 2147134"/>
              <a:gd name="connsiteY18" fmla="*/ 1297 h 2246533"/>
              <a:gd name="connsiteX19" fmla="*/ 2115309 w 2147134"/>
              <a:gd name="connsiteY19" fmla="*/ 493666 h 224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47134" h="2246533">
                <a:moveTo>
                  <a:pt x="2115309" y="493666"/>
                </a:moveTo>
                <a:cubicBezTo>
                  <a:pt x="2292830" y="557306"/>
                  <a:pt x="1678205" y="358014"/>
                  <a:pt x="1492311" y="383135"/>
                </a:cubicBezTo>
                <a:cubicBezTo>
                  <a:pt x="1306416" y="408256"/>
                  <a:pt x="1070281" y="620946"/>
                  <a:pt x="999942" y="644392"/>
                </a:cubicBezTo>
                <a:cubicBezTo>
                  <a:pt x="929603" y="667838"/>
                  <a:pt x="1182487" y="359688"/>
                  <a:pt x="1070280" y="523811"/>
                </a:cubicBezTo>
                <a:cubicBezTo>
                  <a:pt x="958073" y="687934"/>
                  <a:pt x="425511" y="1493477"/>
                  <a:pt x="326702" y="1629130"/>
                </a:cubicBezTo>
                <a:cubicBezTo>
                  <a:pt x="227893" y="1764783"/>
                  <a:pt x="531019" y="1237245"/>
                  <a:pt x="477428" y="1337728"/>
                </a:cubicBezTo>
                <a:cubicBezTo>
                  <a:pt x="423837" y="1438212"/>
                  <a:pt x="45348" y="2143271"/>
                  <a:pt x="5155" y="2232031"/>
                </a:cubicBezTo>
                <a:cubicBezTo>
                  <a:pt x="-35038" y="2320791"/>
                  <a:pt x="170953" y="1977473"/>
                  <a:pt x="236267" y="1870291"/>
                </a:cubicBezTo>
                <a:cubicBezTo>
                  <a:pt x="301581" y="1763109"/>
                  <a:pt x="392017" y="1604010"/>
                  <a:pt x="397041" y="1588937"/>
                </a:cubicBezTo>
                <a:cubicBezTo>
                  <a:pt x="402065" y="1573864"/>
                  <a:pt x="261388" y="1811675"/>
                  <a:pt x="266412" y="1779855"/>
                </a:cubicBezTo>
                <a:cubicBezTo>
                  <a:pt x="271436" y="1748035"/>
                  <a:pt x="308280" y="1630805"/>
                  <a:pt x="427186" y="1398018"/>
                </a:cubicBezTo>
                <a:cubicBezTo>
                  <a:pt x="546091" y="1165231"/>
                  <a:pt x="924579" y="478594"/>
                  <a:pt x="979845" y="383135"/>
                </a:cubicBezTo>
                <a:cubicBezTo>
                  <a:pt x="1035111" y="287676"/>
                  <a:pt x="711889" y="838660"/>
                  <a:pt x="758781" y="825262"/>
                </a:cubicBezTo>
                <a:cubicBezTo>
                  <a:pt x="805673" y="811864"/>
                  <a:pt x="1246126" y="332893"/>
                  <a:pt x="1261199" y="302748"/>
                </a:cubicBezTo>
                <a:cubicBezTo>
                  <a:pt x="1276272" y="272603"/>
                  <a:pt x="830795" y="636019"/>
                  <a:pt x="849217" y="644392"/>
                </a:cubicBezTo>
                <a:cubicBezTo>
                  <a:pt x="867639" y="652765"/>
                  <a:pt x="1356659" y="406580"/>
                  <a:pt x="1371731" y="352989"/>
                </a:cubicBezTo>
                <a:cubicBezTo>
                  <a:pt x="1386803" y="299398"/>
                  <a:pt x="929604" y="326193"/>
                  <a:pt x="939652" y="322844"/>
                </a:cubicBezTo>
                <a:cubicBezTo>
                  <a:pt x="949700" y="319495"/>
                  <a:pt x="1517432" y="386484"/>
                  <a:pt x="1432021" y="332893"/>
                </a:cubicBezTo>
                <a:cubicBezTo>
                  <a:pt x="1346610" y="279302"/>
                  <a:pt x="318329" y="-22149"/>
                  <a:pt x="427186" y="1297"/>
                </a:cubicBezTo>
                <a:cubicBezTo>
                  <a:pt x="536043" y="24743"/>
                  <a:pt x="1937788" y="430026"/>
                  <a:pt x="2115309" y="493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2935B32B-7A6A-C547-6C04-B0A9023A389F}"/>
              </a:ext>
            </a:extLst>
          </p:cNvPr>
          <p:cNvSpPr/>
          <p:nvPr/>
        </p:nvSpPr>
        <p:spPr>
          <a:xfrm>
            <a:off x="1919143" y="2833487"/>
            <a:ext cx="502611" cy="1585636"/>
          </a:xfrm>
          <a:custGeom>
            <a:avLst/>
            <a:gdLst>
              <a:gd name="connsiteX0" fmla="*/ 502510 w 502611"/>
              <a:gd name="connsiteY0" fmla="*/ 148 h 1585636"/>
              <a:gd name="connsiteX1" fmla="*/ 130721 w 502611"/>
              <a:gd name="connsiteY1" fmla="*/ 673388 h 1585636"/>
              <a:gd name="connsiteX2" fmla="*/ 201059 w 502611"/>
              <a:gd name="connsiteY2" fmla="*/ 1085370 h 1585636"/>
              <a:gd name="connsiteX3" fmla="*/ 90527 w 502611"/>
              <a:gd name="connsiteY3" fmla="*/ 783920 h 1585636"/>
              <a:gd name="connsiteX4" fmla="*/ 120672 w 502611"/>
              <a:gd name="connsiteY4" fmla="*/ 1577739 h 1585636"/>
              <a:gd name="connsiteX5" fmla="*/ 120672 w 502611"/>
              <a:gd name="connsiteY5" fmla="*/ 1135612 h 1585636"/>
              <a:gd name="connsiteX6" fmla="*/ 92 w 502611"/>
              <a:gd name="connsiteY6" fmla="*/ 251357 h 1585636"/>
              <a:gd name="connsiteX7" fmla="*/ 100576 w 502611"/>
              <a:gd name="connsiteY7" fmla="*/ 964790 h 1585636"/>
              <a:gd name="connsiteX8" fmla="*/ 90527 w 502611"/>
              <a:gd name="connsiteY8" fmla="*/ 733678 h 1585636"/>
              <a:gd name="connsiteX9" fmla="*/ 502510 w 502611"/>
              <a:gd name="connsiteY9" fmla="*/ 148 h 158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2611" h="1585636">
                <a:moveTo>
                  <a:pt x="502510" y="148"/>
                </a:moveTo>
                <a:cubicBezTo>
                  <a:pt x="509209" y="-9900"/>
                  <a:pt x="180963" y="492518"/>
                  <a:pt x="130721" y="673388"/>
                </a:cubicBezTo>
                <a:cubicBezTo>
                  <a:pt x="80479" y="854258"/>
                  <a:pt x="207758" y="1066948"/>
                  <a:pt x="201059" y="1085370"/>
                </a:cubicBezTo>
                <a:cubicBezTo>
                  <a:pt x="194360" y="1103792"/>
                  <a:pt x="103925" y="701859"/>
                  <a:pt x="90527" y="783920"/>
                </a:cubicBezTo>
                <a:cubicBezTo>
                  <a:pt x="77129" y="865982"/>
                  <a:pt x="115648" y="1519124"/>
                  <a:pt x="120672" y="1577739"/>
                </a:cubicBezTo>
                <a:cubicBezTo>
                  <a:pt x="125696" y="1636354"/>
                  <a:pt x="140769" y="1356676"/>
                  <a:pt x="120672" y="1135612"/>
                </a:cubicBezTo>
                <a:cubicBezTo>
                  <a:pt x="100575" y="914548"/>
                  <a:pt x="3441" y="279827"/>
                  <a:pt x="92" y="251357"/>
                </a:cubicBezTo>
                <a:cubicBezTo>
                  <a:pt x="-3257" y="222887"/>
                  <a:pt x="85503" y="884403"/>
                  <a:pt x="100576" y="964790"/>
                </a:cubicBezTo>
                <a:cubicBezTo>
                  <a:pt x="115649" y="1045177"/>
                  <a:pt x="28562" y="894452"/>
                  <a:pt x="90527" y="733678"/>
                </a:cubicBezTo>
                <a:cubicBezTo>
                  <a:pt x="152492" y="572904"/>
                  <a:pt x="495811" y="10196"/>
                  <a:pt x="502510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7E041432-9F23-68C1-05F4-96EDC089B553}"/>
              </a:ext>
            </a:extLst>
          </p:cNvPr>
          <p:cNvSpPr/>
          <p:nvPr/>
        </p:nvSpPr>
        <p:spPr>
          <a:xfrm>
            <a:off x="1939032" y="912982"/>
            <a:ext cx="861032" cy="684706"/>
          </a:xfrm>
          <a:custGeom>
            <a:avLst/>
            <a:gdLst>
              <a:gd name="connsiteX0" fmla="*/ 814216 w 861032"/>
              <a:gd name="connsiteY0" fmla="*/ 51660 h 684706"/>
              <a:gd name="connsiteX1" fmla="*/ 90735 w 861032"/>
              <a:gd name="connsiteY1" fmla="*/ 282772 h 684706"/>
              <a:gd name="connsiteX2" fmla="*/ 241460 w 861032"/>
              <a:gd name="connsiteY2" fmla="*/ 222482 h 684706"/>
              <a:gd name="connsiteX3" fmla="*/ 201267 w 861032"/>
              <a:gd name="connsiteY3" fmla="*/ 333014 h 684706"/>
              <a:gd name="connsiteX4" fmla="*/ 300 w 861032"/>
              <a:gd name="connsiteY4" fmla="*/ 684706 h 684706"/>
              <a:gd name="connsiteX5" fmla="*/ 251509 w 861032"/>
              <a:gd name="connsiteY5" fmla="*/ 333014 h 684706"/>
              <a:gd name="connsiteX6" fmla="*/ 492669 w 861032"/>
              <a:gd name="connsiteY6" fmla="*/ 11466 h 684706"/>
              <a:gd name="connsiteX7" fmla="*/ 462524 w 861032"/>
              <a:gd name="connsiteY7" fmla="*/ 71756 h 684706"/>
              <a:gd name="connsiteX8" fmla="*/ 753926 w 861032"/>
              <a:gd name="connsiteY8" fmla="*/ 71756 h 684706"/>
              <a:gd name="connsiteX9" fmla="*/ 814216 w 861032"/>
              <a:gd name="connsiteY9" fmla="*/ 51660 h 68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1032" h="684706">
                <a:moveTo>
                  <a:pt x="814216" y="51660"/>
                </a:moveTo>
                <a:lnTo>
                  <a:pt x="90735" y="282772"/>
                </a:lnTo>
                <a:cubicBezTo>
                  <a:pt x="-4724" y="311242"/>
                  <a:pt x="223038" y="214108"/>
                  <a:pt x="241460" y="222482"/>
                </a:cubicBezTo>
                <a:cubicBezTo>
                  <a:pt x="259882" y="230856"/>
                  <a:pt x="241460" y="255977"/>
                  <a:pt x="201267" y="333014"/>
                </a:cubicBezTo>
                <a:cubicBezTo>
                  <a:pt x="161074" y="410051"/>
                  <a:pt x="-8074" y="684706"/>
                  <a:pt x="300" y="684706"/>
                </a:cubicBezTo>
                <a:cubicBezTo>
                  <a:pt x="8674" y="684706"/>
                  <a:pt x="169448" y="445221"/>
                  <a:pt x="251509" y="333014"/>
                </a:cubicBezTo>
                <a:cubicBezTo>
                  <a:pt x="333570" y="220807"/>
                  <a:pt x="492669" y="11466"/>
                  <a:pt x="492669" y="11466"/>
                </a:cubicBezTo>
                <a:cubicBezTo>
                  <a:pt x="527838" y="-32077"/>
                  <a:pt x="418981" y="61708"/>
                  <a:pt x="462524" y="71756"/>
                </a:cubicBezTo>
                <a:cubicBezTo>
                  <a:pt x="506067" y="81804"/>
                  <a:pt x="695311" y="73431"/>
                  <a:pt x="753926" y="71756"/>
                </a:cubicBezTo>
                <a:cubicBezTo>
                  <a:pt x="812541" y="70081"/>
                  <a:pt x="924748" y="16491"/>
                  <a:pt x="814216" y="51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C32D6C10-1143-F2AA-A2C3-25476B68A43F}"/>
              </a:ext>
            </a:extLst>
          </p:cNvPr>
          <p:cNvSpPr/>
          <p:nvPr/>
        </p:nvSpPr>
        <p:spPr>
          <a:xfrm>
            <a:off x="1269997" y="3279603"/>
            <a:ext cx="809628" cy="1063140"/>
          </a:xfrm>
          <a:custGeom>
            <a:avLst/>
            <a:gdLst>
              <a:gd name="connsiteX0" fmla="*/ 809628 w 809628"/>
              <a:gd name="connsiteY0" fmla="*/ 172 h 1063140"/>
              <a:gd name="connsiteX1" fmla="*/ 600078 w 809628"/>
              <a:gd name="connsiteY1" fmla="*/ 501822 h 1063140"/>
              <a:gd name="connsiteX2" fmla="*/ 660403 w 809628"/>
              <a:gd name="connsiteY2" fmla="*/ 397047 h 1063140"/>
              <a:gd name="connsiteX3" fmla="*/ 676278 w 809628"/>
              <a:gd name="connsiteY3" fmla="*/ 911397 h 1063140"/>
              <a:gd name="connsiteX4" fmla="*/ 720728 w 809628"/>
              <a:gd name="connsiteY4" fmla="*/ 1060622 h 1063140"/>
              <a:gd name="connsiteX5" fmla="*/ 714378 w 809628"/>
              <a:gd name="connsiteY5" fmla="*/ 1003472 h 1063140"/>
              <a:gd name="connsiteX6" fmla="*/ 660403 w 809628"/>
              <a:gd name="connsiteY6" fmla="*/ 981247 h 1063140"/>
              <a:gd name="connsiteX7" fmla="*/ 317503 w 809628"/>
              <a:gd name="connsiteY7" fmla="*/ 971722 h 1063140"/>
              <a:gd name="connsiteX8" fmla="*/ 501653 w 809628"/>
              <a:gd name="connsiteY8" fmla="*/ 981247 h 1063140"/>
              <a:gd name="connsiteX9" fmla="*/ 673103 w 809628"/>
              <a:gd name="connsiteY9" fmla="*/ 962197 h 1063140"/>
              <a:gd name="connsiteX10" fmla="*/ 698503 w 809628"/>
              <a:gd name="connsiteY10" fmla="*/ 800272 h 1063140"/>
              <a:gd name="connsiteX11" fmla="*/ 384178 w 809628"/>
              <a:gd name="connsiteY11" fmla="*/ 927272 h 1063140"/>
              <a:gd name="connsiteX12" fmla="*/ 622303 w 809628"/>
              <a:gd name="connsiteY12" fmla="*/ 800272 h 1063140"/>
              <a:gd name="connsiteX13" fmla="*/ 654053 w 809628"/>
              <a:gd name="connsiteY13" fmla="*/ 730422 h 1063140"/>
              <a:gd name="connsiteX14" fmla="*/ 158753 w 809628"/>
              <a:gd name="connsiteY14" fmla="*/ 866947 h 1063140"/>
              <a:gd name="connsiteX15" fmla="*/ 619128 w 809628"/>
              <a:gd name="connsiteY15" fmla="*/ 733597 h 1063140"/>
              <a:gd name="connsiteX16" fmla="*/ 657228 w 809628"/>
              <a:gd name="connsiteY16" fmla="*/ 666922 h 1063140"/>
              <a:gd name="connsiteX17" fmla="*/ 123828 w 809628"/>
              <a:gd name="connsiteY17" fmla="*/ 724072 h 1063140"/>
              <a:gd name="connsiteX18" fmla="*/ 676278 w 809628"/>
              <a:gd name="connsiteY18" fmla="*/ 644697 h 1063140"/>
              <a:gd name="connsiteX19" fmla="*/ 644528 w 809628"/>
              <a:gd name="connsiteY19" fmla="*/ 606597 h 1063140"/>
              <a:gd name="connsiteX20" fmla="*/ 3 w 809628"/>
              <a:gd name="connsiteY20" fmla="*/ 549447 h 1063140"/>
              <a:gd name="connsiteX21" fmla="*/ 635003 w 809628"/>
              <a:gd name="connsiteY21" fmla="*/ 584372 h 1063140"/>
              <a:gd name="connsiteX22" fmla="*/ 635003 w 809628"/>
              <a:gd name="connsiteY22" fmla="*/ 511347 h 1063140"/>
              <a:gd name="connsiteX23" fmla="*/ 76203 w 809628"/>
              <a:gd name="connsiteY23" fmla="*/ 447847 h 1063140"/>
              <a:gd name="connsiteX24" fmla="*/ 619128 w 809628"/>
              <a:gd name="connsiteY24" fmla="*/ 514522 h 1063140"/>
              <a:gd name="connsiteX25" fmla="*/ 565153 w 809628"/>
              <a:gd name="connsiteY25" fmla="*/ 482772 h 1063140"/>
              <a:gd name="connsiteX26" fmla="*/ 165103 w 809628"/>
              <a:gd name="connsiteY26" fmla="*/ 352597 h 1063140"/>
              <a:gd name="connsiteX27" fmla="*/ 542928 w 809628"/>
              <a:gd name="connsiteY27" fmla="*/ 489122 h 1063140"/>
              <a:gd name="connsiteX28" fmla="*/ 609603 w 809628"/>
              <a:gd name="connsiteY28" fmla="*/ 419272 h 1063140"/>
              <a:gd name="connsiteX29" fmla="*/ 600078 w 809628"/>
              <a:gd name="connsiteY29" fmla="*/ 444672 h 1063140"/>
              <a:gd name="connsiteX30" fmla="*/ 809628 w 809628"/>
              <a:gd name="connsiteY30" fmla="*/ 172 h 106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09628" h="1063140">
                <a:moveTo>
                  <a:pt x="809628" y="172"/>
                </a:moveTo>
                <a:cubicBezTo>
                  <a:pt x="809628" y="9697"/>
                  <a:pt x="624949" y="435676"/>
                  <a:pt x="600078" y="501822"/>
                </a:cubicBezTo>
                <a:cubicBezTo>
                  <a:pt x="575207" y="567968"/>
                  <a:pt x="647703" y="328784"/>
                  <a:pt x="660403" y="397047"/>
                </a:cubicBezTo>
                <a:cubicBezTo>
                  <a:pt x="673103" y="465310"/>
                  <a:pt x="666224" y="800801"/>
                  <a:pt x="676278" y="911397"/>
                </a:cubicBezTo>
                <a:cubicBezTo>
                  <a:pt x="686332" y="1021993"/>
                  <a:pt x="714378" y="1045276"/>
                  <a:pt x="720728" y="1060622"/>
                </a:cubicBezTo>
                <a:cubicBezTo>
                  <a:pt x="727078" y="1075968"/>
                  <a:pt x="724432" y="1016701"/>
                  <a:pt x="714378" y="1003472"/>
                </a:cubicBezTo>
                <a:cubicBezTo>
                  <a:pt x="704324" y="990243"/>
                  <a:pt x="726549" y="986539"/>
                  <a:pt x="660403" y="981247"/>
                </a:cubicBezTo>
                <a:cubicBezTo>
                  <a:pt x="594257" y="975955"/>
                  <a:pt x="343961" y="971722"/>
                  <a:pt x="317503" y="971722"/>
                </a:cubicBezTo>
                <a:cubicBezTo>
                  <a:pt x="291045" y="971722"/>
                  <a:pt x="442386" y="982834"/>
                  <a:pt x="501653" y="981247"/>
                </a:cubicBezTo>
                <a:cubicBezTo>
                  <a:pt x="560920" y="979660"/>
                  <a:pt x="640295" y="992359"/>
                  <a:pt x="673103" y="962197"/>
                </a:cubicBezTo>
                <a:cubicBezTo>
                  <a:pt x="705911" y="932035"/>
                  <a:pt x="746657" y="806093"/>
                  <a:pt x="698503" y="800272"/>
                </a:cubicBezTo>
                <a:cubicBezTo>
                  <a:pt x="650349" y="794451"/>
                  <a:pt x="396878" y="927272"/>
                  <a:pt x="384178" y="927272"/>
                </a:cubicBezTo>
                <a:cubicBezTo>
                  <a:pt x="371478" y="927272"/>
                  <a:pt x="577324" y="833080"/>
                  <a:pt x="622303" y="800272"/>
                </a:cubicBezTo>
                <a:cubicBezTo>
                  <a:pt x="667282" y="767464"/>
                  <a:pt x="731311" y="719310"/>
                  <a:pt x="654053" y="730422"/>
                </a:cubicBezTo>
                <a:cubicBezTo>
                  <a:pt x="576795" y="741534"/>
                  <a:pt x="164574" y="866418"/>
                  <a:pt x="158753" y="866947"/>
                </a:cubicBezTo>
                <a:cubicBezTo>
                  <a:pt x="152932" y="867476"/>
                  <a:pt x="536049" y="766935"/>
                  <a:pt x="619128" y="733597"/>
                </a:cubicBezTo>
                <a:cubicBezTo>
                  <a:pt x="702207" y="700260"/>
                  <a:pt x="739778" y="668509"/>
                  <a:pt x="657228" y="666922"/>
                </a:cubicBezTo>
                <a:cubicBezTo>
                  <a:pt x="574678" y="665335"/>
                  <a:pt x="120653" y="727776"/>
                  <a:pt x="123828" y="724072"/>
                </a:cubicBezTo>
                <a:cubicBezTo>
                  <a:pt x="127003" y="720368"/>
                  <a:pt x="589495" y="664276"/>
                  <a:pt x="676278" y="644697"/>
                </a:cubicBezTo>
                <a:cubicBezTo>
                  <a:pt x="763061" y="625118"/>
                  <a:pt x="757240" y="622472"/>
                  <a:pt x="644528" y="606597"/>
                </a:cubicBezTo>
                <a:cubicBezTo>
                  <a:pt x="531815" y="590722"/>
                  <a:pt x="1590" y="553151"/>
                  <a:pt x="3" y="549447"/>
                </a:cubicBezTo>
                <a:cubicBezTo>
                  <a:pt x="-1584" y="545743"/>
                  <a:pt x="529170" y="590722"/>
                  <a:pt x="635003" y="584372"/>
                </a:cubicBezTo>
                <a:cubicBezTo>
                  <a:pt x="740836" y="578022"/>
                  <a:pt x="728136" y="534101"/>
                  <a:pt x="635003" y="511347"/>
                </a:cubicBezTo>
                <a:cubicBezTo>
                  <a:pt x="541870" y="488593"/>
                  <a:pt x="78849" y="447318"/>
                  <a:pt x="76203" y="447847"/>
                </a:cubicBezTo>
                <a:cubicBezTo>
                  <a:pt x="73557" y="448376"/>
                  <a:pt x="537636" y="508701"/>
                  <a:pt x="619128" y="514522"/>
                </a:cubicBezTo>
                <a:cubicBezTo>
                  <a:pt x="700620" y="520343"/>
                  <a:pt x="640824" y="509760"/>
                  <a:pt x="565153" y="482772"/>
                </a:cubicBezTo>
                <a:cubicBezTo>
                  <a:pt x="489482" y="455785"/>
                  <a:pt x="168807" y="351539"/>
                  <a:pt x="165103" y="352597"/>
                </a:cubicBezTo>
                <a:cubicBezTo>
                  <a:pt x="161399" y="353655"/>
                  <a:pt x="468845" y="478009"/>
                  <a:pt x="542928" y="489122"/>
                </a:cubicBezTo>
                <a:cubicBezTo>
                  <a:pt x="617011" y="500235"/>
                  <a:pt x="600078" y="426680"/>
                  <a:pt x="609603" y="419272"/>
                </a:cubicBezTo>
                <a:cubicBezTo>
                  <a:pt x="619128" y="411864"/>
                  <a:pt x="569386" y="510818"/>
                  <a:pt x="600078" y="444672"/>
                </a:cubicBezTo>
                <a:cubicBezTo>
                  <a:pt x="630770" y="378526"/>
                  <a:pt x="809628" y="-9353"/>
                  <a:pt x="809628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B494212B-039F-F39F-F426-FB2352953246}"/>
              </a:ext>
            </a:extLst>
          </p:cNvPr>
          <p:cNvSpPr/>
          <p:nvPr/>
        </p:nvSpPr>
        <p:spPr>
          <a:xfrm>
            <a:off x="1173891" y="1286234"/>
            <a:ext cx="763613" cy="2270101"/>
          </a:xfrm>
          <a:custGeom>
            <a:avLst/>
            <a:gdLst>
              <a:gd name="connsiteX0" fmla="*/ 725701 w 763613"/>
              <a:gd name="connsiteY0" fmla="*/ 424579 h 2270101"/>
              <a:gd name="connsiteX1" fmla="*/ 253753 w 763613"/>
              <a:gd name="connsiteY1" fmla="*/ 1409771 h 2270101"/>
              <a:gd name="connsiteX2" fmla="*/ 277350 w 763613"/>
              <a:gd name="connsiteY2" fmla="*/ 1315381 h 2270101"/>
              <a:gd name="connsiteX3" fmla="*/ 23678 w 763613"/>
              <a:gd name="connsiteY3" fmla="*/ 2253379 h 2270101"/>
              <a:gd name="connsiteX4" fmla="*/ 94470 w 763613"/>
              <a:gd name="connsiteY4" fmla="*/ 1769632 h 2270101"/>
              <a:gd name="connsiteX5" fmla="*/ 761097 w 763613"/>
              <a:gd name="connsiteY5" fmla="*/ 5725 h 2270101"/>
              <a:gd name="connsiteX6" fmla="*/ 336344 w 763613"/>
              <a:gd name="connsiteY6" fmla="*/ 1179696 h 2270101"/>
              <a:gd name="connsiteX7" fmla="*/ 725701 w 763613"/>
              <a:gd name="connsiteY7" fmla="*/ 424579 h 227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3613" h="2270101">
                <a:moveTo>
                  <a:pt x="725701" y="424579"/>
                </a:moveTo>
                <a:cubicBezTo>
                  <a:pt x="711936" y="462925"/>
                  <a:pt x="328478" y="1261304"/>
                  <a:pt x="253753" y="1409771"/>
                </a:cubicBezTo>
                <a:cubicBezTo>
                  <a:pt x="179028" y="1558238"/>
                  <a:pt x="315696" y="1174780"/>
                  <a:pt x="277350" y="1315381"/>
                </a:cubicBezTo>
                <a:cubicBezTo>
                  <a:pt x="239004" y="1455982"/>
                  <a:pt x="54158" y="2177671"/>
                  <a:pt x="23678" y="2253379"/>
                </a:cubicBezTo>
                <a:cubicBezTo>
                  <a:pt x="-6802" y="2329088"/>
                  <a:pt x="-28433" y="2144241"/>
                  <a:pt x="94470" y="1769632"/>
                </a:cubicBezTo>
                <a:cubicBezTo>
                  <a:pt x="217373" y="1395023"/>
                  <a:pt x="720785" y="104048"/>
                  <a:pt x="761097" y="5725"/>
                </a:cubicBezTo>
                <a:cubicBezTo>
                  <a:pt x="801409" y="-92598"/>
                  <a:pt x="344210" y="1106937"/>
                  <a:pt x="336344" y="1179696"/>
                </a:cubicBezTo>
                <a:cubicBezTo>
                  <a:pt x="328478" y="1252455"/>
                  <a:pt x="739466" y="386233"/>
                  <a:pt x="725701" y="424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698CC819-86BC-D6FA-2AF5-63E04B9B6AA7}"/>
              </a:ext>
            </a:extLst>
          </p:cNvPr>
          <p:cNvSpPr/>
          <p:nvPr/>
        </p:nvSpPr>
        <p:spPr>
          <a:xfrm>
            <a:off x="2318446" y="877843"/>
            <a:ext cx="997566" cy="384619"/>
          </a:xfrm>
          <a:custGeom>
            <a:avLst/>
            <a:gdLst>
              <a:gd name="connsiteX0" fmla="*/ 961595 w 997566"/>
              <a:gd name="connsiteY0" fmla="*/ 189940 h 384619"/>
              <a:gd name="connsiteX1" fmla="*/ 147484 w 997566"/>
              <a:gd name="connsiteY1" fmla="*/ 1161 h 384619"/>
              <a:gd name="connsiteX2" fmla="*/ 660728 w 997566"/>
              <a:gd name="connsiteY2" fmla="*/ 113249 h 384619"/>
              <a:gd name="connsiteX3" fmla="*/ 855407 w 997566"/>
              <a:gd name="connsiteY3" fmla="*/ 172242 h 384619"/>
              <a:gd name="connsiteX4" fmla="*/ 460150 w 997566"/>
              <a:gd name="connsiteY4" fmla="*/ 266632 h 384619"/>
              <a:gd name="connsiteX5" fmla="*/ 0 w 997566"/>
              <a:gd name="connsiteY5" fmla="*/ 384619 h 384619"/>
              <a:gd name="connsiteX6" fmla="*/ 672527 w 997566"/>
              <a:gd name="connsiteY6" fmla="*/ 219437 h 384619"/>
              <a:gd name="connsiteX7" fmla="*/ 837709 w 997566"/>
              <a:gd name="connsiteY7" fmla="*/ 172242 h 384619"/>
              <a:gd name="connsiteX8" fmla="*/ 961595 w 997566"/>
              <a:gd name="connsiteY8" fmla="*/ 189940 h 384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7566" h="384619">
                <a:moveTo>
                  <a:pt x="961595" y="189940"/>
                </a:moveTo>
                <a:cubicBezTo>
                  <a:pt x="846558" y="161427"/>
                  <a:pt x="197628" y="13943"/>
                  <a:pt x="147484" y="1161"/>
                </a:cubicBezTo>
                <a:cubicBezTo>
                  <a:pt x="97339" y="-11621"/>
                  <a:pt x="542741" y="84736"/>
                  <a:pt x="660728" y="113249"/>
                </a:cubicBezTo>
                <a:cubicBezTo>
                  <a:pt x="778715" y="141762"/>
                  <a:pt x="888837" y="146678"/>
                  <a:pt x="855407" y="172242"/>
                </a:cubicBezTo>
                <a:cubicBezTo>
                  <a:pt x="821977" y="197806"/>
                  <a:pt x="460150" y="266632"/>
                  <a:pt x="460150" y="266632"/>
                </a:cubicBezTo>
                <a:lnTo>
                  <a:pt x="0" y="384619"/>
                </a:lnTo>
                <a:cubicBezTo>
                  <a:pt x="35396" y="376753"/>
                  <a:pt x="532909" y="254833"/>
                  <a:pt x="672527" y="219437"/>
                </a:cubicBezTo>
                <a:cubicBezTo>
                  <a:pt x="812145" y="184041"/>
                  <a:pt x="792481" y="178141"/>
                  <a:pt x="837709" y="172242"/>
                </a:cubicBezTo>
                <a:cubicBezTo>
                  <a:pt x="882937" y="166343"/>
                  <a:pt x="1076632" y="218453"/>
                  <a:pt x="961595" y="189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EB950242-E12C-8E36-490D-C5FC3E288870}"/>
              </a:ext>
            </a:extLst>
          </p:cNvPr>
          <p:cNvSpPr/>
          <p:nvPr/>
        </p:nvSpPr>
        <p:spPr>
          <a:xfrm>
            <a:off x="2764935" y="374977"/>
            <a:ext cx="2140304" cy="640076"/>
          </a:xfrm>
          <a:custGeom>
            <a:avLst/>
            <a:gdLst>
              <a:gd name="connsiteX0" fmla="*/ 1862 w 2140304"/>
              <a:gd name="connsiteY0" fmla="*/ 639712 h 640076"/>
              <a:gd name="connsiteX1" fmla="*/ 1069646 w 2140304"/>
              <a:gd name="connsiteY1" fmla="*/ 73374 h 640076"/>
              <a:gd name="connsiteX2" fmla="*/ 886766 w 2140304"/>
              <a:gd name="connsiteY2" fmla="*/ 138267 h 640076"/>
              <a:gd name="connsiteX3" fmla="*/ 1105042 w 2140304"/>
              <a:gd name="connsiteY3" fmla="*/ 108770 h 640076"/>
              <a:gd name="connsiteX4" fmla="*/ 2119731 w 2140304"/>
              <a:gd name="connsiteY4" fmla="*/ 421436 h 640076"/>
              <a:gd name="connsiteX5" fmla="*/ 1706776 w 2140304"/>
              <a:gd name="connsiteY5" fmla="*/ 273952 h 640076"/>
              <a:gd name="connsiteX6" fmla="*/ 762879 w 2140304"/>
              <a:gd name="connsiteY6" fmla="*/ 8481 h 640076"/>
              <a:gd name="connsiteX7" fmla="*/ 1016551 w 2140304"/>
              <a:gd name="connsiteY7" fmla="*/ 85173 h 640076"/>
              <a:gd name="connsiteX8" fmla="*/ 544603 w 2140304"/>
              <a:gd name="connsiteY8" fmla="*/ 279851 h 640076"/>
              <a:gd name="connsiteX9" fmla="*/ 804175 w 2140304"/>
              <a:gd name="connsiteY9" fmla="*/ 161864 h 640076"/>
              <a:gd name="connsiteX10" fmla="*/ 1862 w 2140304"/>
              <a:gd name="connsiteY10" fmla="*/ 639712 h 64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0304" h="640076">
                <a:moveTo>
                  <a:pt x="1862" y="639712"/>
                </a:moveTo>
                <a:cubicBezTo>
                  <a:pt x="46107" y="624964"/>
                  <a:pt x="922162" y="156948"/>
                  <a:pt x="1069646" y="73374"/>
                </a:cubicBezTo>
                <a:cubicBezTo>
                  <a:pt x="1217130" y="-10200"/>
                  <a:pt x="880867" y="132368"/>
                  <a:pt x="886766" y="138267"/>
                </a:cubicBezTo>
                <a:cubicBezTo>
                  <a:pt x="892665" y="144166"/>
                  <a:pt x="899548" y="61575"/>
                  <a:pt x="1105042" y="108770"/>
                </a:cubicBezTo>
                <a:cubicBezTo>
                  <a:pt x="1310536" y="155965"/>
                  <a:pt x="2019442" y="393906"/>
                  <a:pt x="2119731" y="421436"/>
                </a:cubicBezTo>
                <a:cubicBezTo>
                  <a:pt x="2220020" y="448966"/>
                  <a:pt x="1932918" y="342778"/>
                  <a:pt x="1706776" y="273952"/>
                </a:cubicBezTo>
                <a:cubicBezTo>
                  <a:pt x="1480634" y="205126"/>
                  <a:pt x="877917" y="39944"/>
                  <a:pt x="762879" y="8481"/>
                </a:cubicBezTo>
                <a:cubicBezTo>
                  <a:pt x="647842" y="-22982"/>
                  <a:pt x="1052930" y="39945"/>
                  <a:pt x="1016551" y="85173"/>
                </a:cubicBezTo>
                <a:cubicBezTo>
                  <a:pt x="980172" y="130401"/>
                  <a:pt x="579999" y="267069"/>
                  <a:pt x="544603" y="279851"/>
                </a:cubicBezTo>
                <a:cubicBezTo>
                  <a:pt x="509207" y="292633"/>
                  <a:pt x="892665" y="106803"/>
                  <a:pt x="804175" y="161864"/>
                </a:cubicBezTo>
                <a:cubicBezTo>
                  <a:pt x="715685" y="216925"/>
                  <a:pt x="-42383" y="654460"/>
                  <a:pt x="1862" y="639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7464BED0-E604-FD12-651D-39C56D5FC13B}"/>
              </a:ext>
            </a:extLst>
          </p:cNvPr>
          <p:cNvSpPr/>
          <p:nvPr/>
        </p:nvSpPr>
        <p:spPr>
          <a:xfrm>
            <a:off x="3008316" y="1431630"/>
            <a:ext cx="2262723" cy="1207791"/>
          </a:xfrm>
          <a:custGeom>
            <a:avLst/>
            <a:gdLst>
              <a:gd name="connsiteX0" fmla="*/ 1010528 w 2262723"/>
              <a:gd name="connsiteY0" fmla="*/ 510059 h 1207791"/>
              <a:gd name="connsiteX1" fmla="*/ 383995 w 2262723"/>
              <a:gd name="connsiteY1" fmla="*/ 193970 h 1207791"/>
              <a:gd name="connsiteX2" fmla="*/ 863773 w 2262723"/>
              <a:gd name="connsiteY2" fmla="*/ 210903 h 1207791"/>
              <a:gd name="connsiteX3" fmla="*/ 767817 w 2262723"/>
              <a:gd name="connsiteY3" fmla="*/ 120592 h 1207791"/>
              <a:gd name="connsiteX4" fmla="*/ 1535462 w 2262723"/>
              <a:gd name="connsiteY4" fmla="*/ 566503 h 1207791"/>
              <a:gd name="connsiteX5" fmla="*/ 1428217 w 2262723"/>
              <a:gd name="connsiteY5" fmla="*/ 431037 h 1207791"/>
              <a:gd name="connsiteX6" fmla="*/ 2229728 w 2262723"/>
              <a:gd name="connsiteY6" fmla="*/ 1176103 h 1207791"/>
              <a:gd name="connsiteX7" fmla="*/ 1970084 w 2262723"/>
              <a:gd name="connsiteY7" fmla="*/ 967259 h 1207791"/>
              <a:gd name="connsiteX8" fmla="*/ 717017 w 2262723"/>
              <a:gd name="connsiteY8" fmla="*/ 41570 h 1207791"/>
              <a:gd name="connsiteX9" fmla="*/ 852484 w 2262723"/>
              <a:gd name="connsiteY9" fmla="*/ 160103 h 1207791"/>
              <a:gd name="connsiteX10" fmla="*/ 508173 w 2262723"/>
              <a:gd name="connsiteY10" fmla="*/ 160103 h 1207791"/>
              <a:gd name="connsiteX11" fmla="*/ 173 w 2262723"/>
              <a:gd name="connsiteY11" fmla="*/ 160103 h 1207791"/>
              <a:gd name="connsiteX12" fmla="*/ 564617 w 2262723"/>
              <a:gd name="connsiteY12" fmla="*/ 193970 h 1207791"/>
              <a:gd name="connsiteX13" fmla="*/ 237240 w 2262723"/>
              <a:gd name="connsiteY13" fmla="*/ 193970 h 1207791"/>
              <a:gd name="connsiteX14" fmla="*/ 1010528 w 2262723"/>
              <a:gd name="connsiteY14" fmla="*/ 510059 h 120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62723" h="1207791">
                <a:moveTo>
                  <a:pt x="1010528" y="510059"/>
                </a:moveTo>
                <a:cubicBezTo>
                  <a:pt x="1034987" y="510059"/>
                  <a:pt x="408454" y="243829"/>
                  <a:pt x="383995" y="193970"/>
                </a:cubicBezTo>
                <a:cubicBezTo>
                  <a:pt x="359536" y="144111"/>
                  <a:pt x="799803" y="223133"/>
                  <a:pt x="863773" y="210903"/>
                </a:cubicBezTo>
                <a:cubicBezTo>
                  <a:pt x="927743" y="198673"/>
                  <a:pt x="655869" y="61325"/>
                  <a:pt x="767817" y="120592"/>
                </a:cubicBezTo>
                <a:cubicBezTo>
                  <a:pt x="879765" y="179859"/>
                  <a:pt x="1425395" y="514762"/>
                  <a:pt x="1535462" y="566503"/>
                </a:cubicBezTo>
                <a:cubicBezTo>
                  <a:pt x="1645529" y="618244"/>
                  <a:pt x="1312506" y="329437"/>
                  <a:pt x="1428217" y="431037"/>
                </a:cubicBezTo>
                <a:cubicBezTo>
                  <a:pt x="1543928" y="532637"/>
                  <a:pt x="2139417" y="1086733"/>
                  <a:pt x="2229728" y="1176103"/>
                </a:cubicBezTo>
                <a:cubicBezTo>
                  <a:pt x="2320039" y="1265473"/>
                  <a:pt x="2222202" y="1156348"/>
                  <a:pt x="1970084" y="967259"/>
                </a:cubicBezTo>
                <a:cubicBezTo>
                  <a:pt x="1717966" y="778170"/>
                  <a:pt x="903283" y="176096"/>
                  <a:pt x="717017" y="41570"/>
                </a:cubicBezTo>
                <a:cubicBezTo>
                  <a:pt x="530751" y="-92956"/>
                  <a:pt x="887291" y="140348"/>
                  <a:pt x="852484" y="160103"/>
                </a:cubicBezTo>
                <a:cubicBezTo>
                  <a:pt x="817677" y="179858"/>
                  <a:pt x="508173" y="160103"/>
                  <a:pt x="508173" y="160103"/>
                </a:cubicBezTo>
                <a:cubicBezTo>
                  <a:pt x="366121" y="160103"/>
                  <a:pt x="-9234" y="154459"/>
                  <a:pt x="173" y="160103"/>
                </a:cubicBezTo>
                <a:cubicBezTo>
                  <a:pt x="9580" y="165747"/>
                  <a:pt x="525106" y="188326"/>
                  <a:pt x="564617" y="193970"/>
                </a:cubicBezTo>
                <a:cubicBezTo>
                  <a:pt x="604128" y="199614"/>
                  <a:pt x="159158" y="141288"/>
                  <a:pt x="237240" y="193970"/>
                </a:cubicBezTo>
                <a:cubicBezTo>
                  <a:pt x="315322" y="246652"/>
                  <a:pt x="986069" y="510059"/>
                  <a:pt x="1010528" y="510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D7F54946-57B6-1CF0-E220-8FE23741CAB9}"/>
              </a:ext>
            </a:extLst>
          </p:cNvPr>
          <p:cNvSpPr/>
          <p:nvPr/>
        </p:nvSpPr>
        <p:spPr>
          <a:xfrm>
            <a:off x="4861664" y="2380875"/>
            <a:ext cx="1706595" cy="1446164"/>
          </a:xfrm>
          <a:custGeom>
            <a:avLst/>
            <a:gdLst>
              <a:gd name="connsiteX0" fmla="*/ 49003 w 1706595"/>
              <a:gd name="connsiteY0" fmla="*/ 51881 h 1446164"/>
              <a:gd name="connsiteX1" fmla="*/ 128025 w 1706595"/>
              <a:gd name="connsiteY1" fmla="*/ 80103 h 1446164"/>
              <a:gd name="connsiteX2" fmla="*/ 867447 w 1706595"/>
              <a:gd name="connsiteY2" fmla="*/ 729214 h 1446164"/>
              <a:gd name="connsiteX3" fmla="*/ 839225 w 1706595"/>
              <a:gd name="connsiteY3" fmla="*/ 734858 h 1446164"/>
              <a:gd name="connsiteX4" fmla="*/ 1652025 w 1706595"/>
              <a:gd name="connsiteY4" fmla="*/ 1395258 h 1446164"/>
              <a:gd name="connsiteX5" fmla="*/ 1522203 w 1706595"/>
              <a:gd name="connsiteY5" fmla="*/ 1310592 h 1446164"/>
              <a:gd name="connsiteX6" fmla="*/ 636025 w 1706595"/>
              <a:gd name="connsiteY6" fmla="*/ 588103 h 1446164"/>
              <a:gd name="connsiteX7" fmla="*/ 946469 w 1706595"/>
              <a:gd name="connsiteY7" fmla="*/ 780014 h 1446164"/>
              <a:gd name="connsiteX8" fmla="*/ 359447 w 1706595"/>
              <a:gd name="connsiteY8" fmla="*/ 373614 h 1446164"/>
              <a:gd name="connsiteX9" fmla="*/ 647314 w 1706595"/>
              <a:gd name="connsiteY9" fmla="*/ 458281 h 1446164"/>
              <a:gd name="connsiteX10" fmla="*/ 49003 w 1706595"/>
              <a:gd name="connsiteY10" fmla="*/ 51881 h 144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06595" h="1446164">
                <a:moveTo>
                  <a:pt x="49003" y="51881"/>
                </a:moveTo>
                <a:cubicBezTo>
                  <a:pt x="-37545" y="-11149"/>
                  <a:pt x="-8382" y="-32786"/>
                  <a:pt x="128025" y="80103"/>
                </a:cubicBezTo>
                <a:cubicBezTo>
                  <a:pt x="264432" y="192992"/>
                  <a:pt x="867447" y="729214"/>
                  <a:pt x="867447" y="729214"/>
                </a:cubicBezTo>
                <a:cubicBezTo>
                  <a:pt x="985980" y="838340"/>
                  <a:pt x="708462" y="623851"/>
                  <a:pt x="839225" y="734858"/>
                </a:cubicBezTo>
                <a:cubicBezTo>
                  <a:pt x="969988" y="845865"/>
                  <a:pt x="1538195" y="1299302"/>
                  <a:pt x="1652025" y="1395258"/>
                </a:cubicBezTo>
                <a:cubicBezTo>
                  <a:pt x="1765855" y="1491214"/>
                  <a:pt x="1691536" y="1445118"/>
                  <a:pt x="1522203" y="1310592"/>
                </a:cubicBezTo>
                <a:cubicBezTo>
                  <a:pt x="1352870" y="1176066"/>
                  <a:pt x="731981" y="676533"/>
                  <a:pt x="636025" y="588103"/>
                </a:cubicBezTo>
                <a:cubicBezTo>
                  <a:pt x="540069" y="499673"/>
                  <a:pt x="992565" y="815762"/>
                  <a:pt x="946469" y="780014"/>
                </a:cubicBezTo>
                <a:cubicBezTo>
                  <a:pt x="900373" y="744266"/>
                  <a:pt x="409306" y="427236"/>
                  <a:pt x="359447" y="373614"/>
                </a:cubicBezTo>
                <a:cubicBezTo>
                  <a:pt x="309588" y="319992"/>
                  <a:pt x="692469" y="511903"/>
                  <a:pt x="647314" y="458281"/>
                </a:cubicBezTo>
                <a:cubicBezTo>
                  <a:pt x="602159" y="404659"/>
                  <a:pt x="135551" y="114911"/>
                  <a:pt x="49003" y="51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FF0B71C4-6481-E0F0-CBE7-535229C2CB0F}"/>
              </a:ext>
            </a:extLst>
          </p:cNvPr>
          <p:cNvSpPr/>
          <p:nvPr/>
        </p:nvSpPr>
        <p:spPr>
          <a:xfrm>
            <a:off x="2836536" y="638175"/>
            <a:ext cx="3124936" cy="877322"/>
          </a:xfrm>
          <a:custGeom>
            <a:avLst/>
            <a:gdLst>
              <a:gd name="connsiteX0" fmla="*/ 2620 w 3124936"/>
              <a:gd name="connsiteY0" fmla="*/ 422981 h 877322"/>
              <a:gd name="connsiteX1" fmla="*/ 1176664 w 3124936"/>
              <a:gd name="connsiteY1" fmla="*/ 22225 h 877322"/>
              <a:gd name="connsiteX2" fmla="*/ 1080708 w 3124936"/>
              <a:gd name="connsiteY2" fmla="*/ 73025 h 877322"/>
              <a:gd name="connsiteX3" fmla="*/ 2091064 w 3124936"/>
              <a:gd name="connsiteY3" fmla="*/ 253647 h 877322"/>
              <a:gd name="connsiteX4" fmla="*/ 2068486 w 3124936"/>
              <a:gd name="connsiteY4" fmla="*/ 242358 h 877322"/>
              <a:gd name="connsiteX5" fmla="*/ 2723242 w 3124936"/>
              <a:gd name="connsiteY5" fmla="*/ 592314 h 877322"/>
              <a:gd name="connsiteX6" fmla="*/ 2700664 w 3124936"/>
              <a:gd name="connsiteY6" fmla="*/ 535869 h 877322"/>
              <a:gd name="connsiteX7" fmla="*/ 3118353 w 3124936"/>
              <a:gd name="connsiteY7" fmla="*/ 874536 h 877322"/>
              <a:gd name="connsiteX8" fmla="*/ 2858708 w 3124936"/>
              <a:gd name="connsiteY8" fmla="*/ 660047 h 877322"/>
              <a:gd name="connsiteX9" fmla="*/ 1679020 w 3124936"/>
              <a:gd name="connsiteY9" fmla="*/ 44803 h 877322"/>
              <a:gd name="connsiteX10" fmla="*/ 1989464 w 3124936"/>
              <a:gd name="connsiteY10" fmla="*/ 253647 h 877322"/>
              <a:gd name="connsiteX11" fmla="*/ 1244397 w 3124936"/>
              <a:gd name="connsiteY11" fmla="*/ 112536 h 877322"/>
              <a:gd name="connsiteX12" fmla="*/ 730753 w 3124936"/>
              <a:gd name="connsiteY12" fmla="*/ 39158 h 877322"/>
              <a:gd name="connsiteX13" fmla="*/ 1029908 w 3124936"/>
              <a:gd name="connsiteY13" fmla="*/ 44803 h 877322"/>
              <a:gd name="connsiteX14" fmla="*/ 538842 w 3124936"/>
              <a:gd name="connsiteY14" fmla="*/ 157692 h 877322"/>
              <a:gd name="connsiteX15" fmla="*/ 849286 w 3124936"/>
              <a:gd name="connsiteY15" fmla="*/ 101247 h 877322"/>
              <a:gd name="connsiteX16" fmla="*/ 2620 w 3124936"/>
              <a:gd name="connsiteY16" fmla="*/ 422981 h 87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24936" h="877322">
                <a:moveTo>
                  <a:pt x="2620" y="422981"/>
                </a:moveTo>
                <a:cubicBezTo>
                  <a:pt x="57183" y="409811"/>
                  <a:pt x="996983" y="80551"/>
                  <a:pt x="1176664" y="22225"/>
                </a:cubicBezTo>
                <a:cubicBezTo>
                  <a:pt x="1356345" y="-36101"/>
                  <a:pt x="928308" y="34455"/>
                  <a:pt x="1080708" y="73025"/>
                </a:cubicBezTo>
                <a:cubicBezTo>
                  <a:pt x="1233108" y="111595"/>
                  <a:pt x="2091064" y="253647"/>
                  <a:pt x="2091064" y="253647"/>
                </a:cubicBezTo>
                <a:cubicBezTo>
                  <a:pt x="2255694" y="281869"/>
                  <a:pt x="2068486" y="242358"/>
                  <a:pt x="2068486" y="242358"/>
                </a:cubicBezTo>
                <a:cubicBezTo>
                  <a:pt x="2173849" y="298802"/>
                  <a:pt x="2617879" y="543396"/>
                  <a:pt x="2723242" y="592314"/>
                </a:cubicBezTo>
                <a:cubicBezTo>
                  <a:pt x="2828605" y="641232"/>
                  <a:pt x="2634812" y="488832"/>
                  <a:pt x="2700664" y="535869"/>
                </a:cubicBezTo>
                <a:cubicBezTo>
                  <a:pt x="2766516" y="582906"/>
                  <a:pt x="3092012" y="853840"/>
                  <a:pt x="3118353" y="874536"/>
                </a:cubicBezTo>
                <a:cubicBezTo>
                  <a:pt x="3144694" y="895232"/>
                  <a:pt x="3098597" y="798336"/>
                  <a:pt x="2858708" y="660047"/>
                </a:cubicBezTo>
                <a:cubicBezTo>
                  <a:pt x="2618819" y="521758"/>
                  <a:pt x="1823894" y="112536"/>
                  <a:pt x="1679020" y="44803"/>
                </a:cubicBezTo>
                <a:cubicBezTo>
                  <a:pt x="1534146" y="-22930"/>
                  <a:pt x="2061901" y="242358"/>
                  <a:pt x="1989464" y="253647"/>
                </a:cubicBezTo>
                <a:cubicBezTo>
                  <a:pt x="1917027" y="264936"/>
                  <a:pt x="1454182" y="148284"/>
                  <a:pt x="1244397" y="112536"/>
                </a:cubicBezTo>
                <a:cubicBezTo>
                  <a:pt x="1034612" y="76788"/>
                  <a:pt x="766501" y="50447"/>
                  <a:pt x="730753" y="39158"/>
                </a:cubicBezTo>
                <a:cubicBezTo>
                  <a:pt x="695005" y="27869"/>
                  <a:pt x="1061893" y="25047"/>
                  <a:pt x="1029908" y="44803"/>
                </a:cubicBezTo>
                <a:cubicBezTo>
                  <a:pt x="997923" y="64559"/>
                  <a:pt x="568946" y="148285"/>
                  <a:pt x="538842" y="157692"/>
                </a:cubicBezTo>
                <a:cubicBezTo>
                  <a:pt x="508738" y="167099"/>
                  <a:pt x="935834" y="58914"/>
                  <a:pt x="849286" y="101247"/>
                </a:cubicBezTo>
                <a:cubicBezTo>
                  <a:pt x="762738" y="143580"/>
                  <a:pt x="-51943" y="436151"/>
                  <a:pt x="2620" y="422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8BACCD1C-4C2A-3EDB-1A1A-748F36CEB809}"/>
              </a:ext>
            </a:extLst>
          </p:cNvPr>
          <p:cNvSpPr/>
          <p:nvPr/>
        </p:nvSpPr>
        <p:spPr>
          <a:xfrm>
            <a:off x="2990680" y="847844"/>
            <a:ext cx="3449276" cy="1190232"/>
          </a:xfrm>
          <a:custGeom>
            <a:avLst/>
            <a:gdLst>
              <a:gd name="connsiteX0" fmla="*/ 23453 w 3449276"/>
              <a:gd name="connsiteY0" fmla="*/ 337489 h 1190232"/>
              <a:gd name="connsiteX1" fmla="*/ 1558742 w 3449276"/>
              <a:gd name="connsiteY1" fmla="*/ 275400 h 1190232"/>
              <a:gd name="connsiteX2" fmla="*/ 2574742 w 3449276"/>
              <a:gd name="connsiteY2" fmla="*/ 568912 h 1190232"/>
              <a:gd name="connsiteX3" fmla="*/ 2642476 w 3449276"/>
              <a:gd name="connsiteY3" fmla="*/ 540689 h 1190232"/>
              <a:gd name="connsiteX4" fmla="*/ 3404476 w 3449276"/>
              <a:gd name="connsiteY4" fmla="*/ 1172867 h 1190232"/>
              <a:gd name="connsiteX5" fmla="*/ 3156120 w 3449276"/>
              <a:gd name="connsiteY5" fmla="*/ 924512 h 1190232"/>
              <a:gd name="connsiteX6" fmla="*/ 1485364 w 3449276"/>
              <a:gd name="connsiteY6" fmla="*/ 15756 h 1190232"/>
              <a:gd name="connsiteX7" fmla="*/ 2072387 w 3449276"/>
              <a:gd name="connsiteY7" fmla="*/ 337489 h 1190232"/>
              <a:gd name="connsiteX8" fmla="*/ 1502298 w 3449276"/>
              <a:gd name="connsiteY8" fmla="*/ 202023 h 1190232"/>
              <a:gd name="connsiteX9" fmla="*/ 170209 w 3449276"/>
              <a:gd name="connsiteY9" fmla="*/ 55267 h 1190232"/>
              <a:gd name="connsiteX10" fmla="*/ 1620831 w 3449276"/>
              <a:gd name="connsiteY10" fmla="*/ 241534 h 1190232"/>
              <a:gd name="connsiteX11" fmla="*/ 994298 w 3449276"/>
              <a:gd name="connsiteY11" fmla="*/ 241534 h 1190232"/>
              <a:gd name="connsiteX12" fmla="*/ 271809 w 3449276"/>
              <a:gd name="connsiteY12" fmla="*/ 252823 h 1190232"/>
              <a:gd name="connsiteX13" fmla="*/ 604831 w 3449276"/>
              <a:gd name="connsiteY13" fmla="*/ 269756 h 1190232"/>
              <a:gd name="connsiteX14" fmla="*/ 23453 w 3449276"/>
              <a:gd name="connsiteY14" fmla="*/ 337489 h 119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49276" h="1190232">
                <a:moveTo>
                  <a:pt x="23453" y="337489"/>
                </a:moveTo>
                <a:cubicBezTo>
                  <a:pt x="182438" y="338430"/>
                  <a:pt x="1133527" y="236830"/>
                  <a:pt x="1558742" y="275400"/>
                </a:cubicBezTo>
                <a:cubicBezTo>
                  <a:pt x="1983957" y="313970"/>
                  <a:pt x="2394120" y="524697"/>
                  <a:pt x="2574742" y="568912"/>
                </a:cubicBezTo>
                <a:cubicBezTo>
                  <a:pt x="2755364" y="613127"/>
                  <a:pt x="2504187" y="440030"/>
                  <a:pt x="2642476" y="540689"/>
                </a:cubicBezTo>
                <a:cubicBezTo>
                  <a:pt x="2780765" y="641348"/>
                  <a:pt x="3318869" y="1108897"/>
                  <a:pt x="3404476" y="1172867"/>
                </a:cubicBezTo>
                <a:cubicBezTo>
                  <a:pt x="3490083" y="1236837"/>
                  <a:pt x="3475972" y="1117364"/>
                  <a:pt x="3156120" y="924512"/>
                </a:cubicBezTo>
                <a:cubicBezTo>
                  <a:pt x="2836268" y="731660"/>
                  <a:pt x="1485364" y="15756"/>
                  <a:pt x="1485364" y="15756"/>
                </a:cubicBezTo>
                <a:cubicBezTo>
                  <a:pt x="1304742" y="-82081"/>
                  <a:pt x="2069565" y="306445"/>
                  <a:pt x="2072387" y="337489"/>
                </a:cubicBezTo>
                <a:cubicBezTo>
                  <a:pt x="2075209" y="368533"/>
                  <a:pt x="1819328" y="249060"/>
                  <a:pt x="1502298" y="202023"/>
                </a:cubicBezTo>
                <a:cubicBezTo>
                  <a:pt x="1185268" y="154986"/>
                  <a:pt x="150454" y="48682"/>
                  <a:pt x="170209" y="55267"/>
                </a:cubicBezTo>
                <a:cubicBezTo>
                  <a:pt x="189964" y="61852"/>
                  <a:pt x="1483483" y="210490"/>
                  <a:pt x="1620831" y="241534"/>
                </a:cubicBezTo>
                <a:cubicBezTo>
                  <a:pt x="1758179" y="272578"/>
                  <a:pt x="994298" y="241534"/>
                  <a:pt x="994298" y="241534"/>
                </a:cubicBezTo>
                <a:lnTo>
                  <a:pt x="271809" y="252823"/>
                </a:lnTo>
                <a:cubicBezTo>
                  <a:pt x="206898" y="257527"/>
                  <a:pt x="645283" y="251882"/>
                  <a:pt x="604831" y="269756"/>
                </a:cubicBezTo>
                <a:cubicBezTo>
                  <a:pt x="564379" y="287630"/>
                  <a:pt x="-135532" y="336548"/>
                  <a:pt x="23453" y="337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350D0251-5999-F857-83DB-4F907B276F0D}"/>
              </a:ext>
            </a:extLst>
          </p:cNvPr>
          <p:cNvSpPr/>
          <p:nvPr/>
        </p:nvSpPr>
        <p:spPr>
          <a:xfrm>
            <a:off x="4787849" y="1229744"/>
            <a:ext cx="1754863" cy="1731654"/>
          </a:xfrm>
          <a:custGeom>
            <a:avLst/>
            <a:gdLst>
              <a:gd name="connsiteX0" fmla="*/ 111529 w 1754863"/>
              <a:gd name="connsiteY0" fmla="*/ 91056 h 1731654"/>
              <a:gd name="connsiteX1" fmla="*/ 190551 w 1754863"/>
              <a:gd name="connsiteY1" fmla="*/ 113634 h 1731654"/>
              <a:gd name="connsiteX2" fmla="*/ 1511351 w 1754863"/>
              <a:gd name="connsiteY2" fmla="*/ 1197367 h 1731654"/>
              <a:gd name="connsiteX3" fmla="*/ 1742773 w 1754863"/>
              <a:gd name="connsiteY3" fmla="*/ 1727945 h 1731654"/>
              <a:gd name="connsiteX4" fmla="*/ 1663751 w 1754863"/>
              <a:gd name="connsiteY4" fmla="*/ 1400567 h 1731654"/>
              <a:gd name="connsiteX5" fmla="*/ 1172684 w 1754863"/>
              <a:gd name="connsiteY5" fmla="*/ 790967 h 1731654"/>
              <a:gd name="connsiteX6" fmla="*/ 1279929 w 1754863"/>
              <a:gd name="connsiteY6" fmla="*/ 886923 h 1731654"/>
              <a:gd name="connsiteX7" fmla="*/ 388107 w 1754863"/>
              <a:gd name="connsiteY7" fmla="*/ 390212 h 1731654"/>
              <a:gd name="connsiteX8" fmla="*/ 619529 w 1754863"/>
              <a:gd name="connsiteY8" fmla="*/ 457945 h 1731654"/>
              <a:gd name="connsiteX9" fmla="*/ 38151 w 1754863"/>
              <a:gd name="connsiteY9" fmla="*/ 28967 h 1731654"/>
              <a:gd name="connsiteX10" fmla="*/ 60729 w 1754863"/>
              <a:gd name="connsiteY10" fmla="*/ 45900 h 1731654"/>
              <a:gd name="connsiteX11" fmla="*/ 111529 w 1754863"/>
              <a:gd name="connsiteY11" fmla="*/ 91056 h 1731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4863" h="1731654">
                <a:moveTo>
                  <a:pt x="111529" y="91056"/>
                </a:moveTo>
                <a:cubicBezTo>
                  <a:pt x="133166" y="102345"/>
                  <a:pt x="-42753" y="-70751"/>
                  <a:pt x="190551" y="113634"/>
                </a:cubicBezTo>
                <a:cubicBezTo>
                  <a:pt x="423855" y="298019"/>
                  <a:pt x="1252647" y="928315"/>
                  <a:pt x="1511351" y="1197367"/>
                </a:cubicBezTo>
                <a:cubicBezTo>
                  <a:pt x="1770055" y="1466419"/>
                  <a:pt x="1717373" y="1694078"/>
                  <a:pt x="1742773" y="1727945"/>
                </a:cubicBezTo>
                <a:cubicBezTo>
                  <a:pt x="1768173" y="1761812"/>
                  <a:pt x="1758766" y="1556730"/>
                  <a:pt x="1663751" y="1400567"/>
                </a:cubicBezTo>
                <a:cubicBezTo>
                  <a:pt x="1568736" y="1244404"/>
                  <a:pt x="1236654" y="876574"/>
                  <a:pt x="1172684" y="790967"/>
                </a:cubicBezTo>
                <a:cubicBezTo>
                  <a:pt x="1108714" y="705360"/>
                  <a:pt x="1410692" y="953716"/>
                  <a:pt x="1279929" y="886923"/>
                </a:cubicBezTo>
                <a:cubicBezTo>
                  <a:pt x="1149166" y="820131"/>
                  <a:pt x="498174" y="461708"/>
                  <a:pt x="388107" y="390212"/>
                </a:cubicBezTo>
                <a:cubicBezTo>
                  <a:pt x="278040" y="318716"/>
                  <a:pt x="677855" y="518153"/>
                  <a:pt x="619529" y="457945"/>
                </a:cubicBezTo>
                <a:cubicBezTo>
                  <a:pt x="561203" y="397738"/>
                  <a:pt x="131284" y="97641"/>
                  <a:pt x="38151" y="28967"/>
                </a:cubicBezTo>
                <a:cubicBezTo>
                  <a:pt x="-54982" y="-39707"/>
                  <a:pt x="50381" y="33670"/>
                  <a:pt x="60729" y="45900"/>
                </a:cubicBezTo>
                <a:cubicBezTo>
                  <a:pt x="71077" y="58130"/>
                  <a:pt x="89892" y="79767"/>
                  <a:pt x="111529" y="91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EF376F74-200A-09BD-264E-2D371C978372}"/>
              </a:ext>
            </a:extLst>
          </p:cNvPr>
          <p:cNvSpPr/>
          <p:nvPr/>
        </p:nvSpPr>
        <p:spPr>
          <a:xfrm>
            <a:off x="6242229" y="1876600"/>
            <a:ext cx="579748" cy="1403366"/>
          </a:xfrm>
          <a:custGeom>
            <a:avLst/>
            <a:gdLst>
              <a:gd name="connsiteX0" fmla="*/ 527 w 579748"/>
              <a:gd name="connsiteY0" fmla="*/ 70733 h 1403366"/>
              <a:gd name="connsiteX1" fmla="*/ 90838 w 579748"/>
              <a:gd name="connsiteY1" fmla="*/ 144111 h 1403366"/>
              <a:gd name="connsiteX2" fmla="*/ 564971 w 579748"/>
              <a:gd name="connsiteY2" fmla="*/ 1363311 h 1403366"/>
              <a:gd name="connsiteX3" fmla="*/ 469015 w 579748"/>
              <a:gd name="connsiteY3" fmla="*/ 1131889 h 1403366"/>
              <a:gd name="connsiteX4" fmla="*/ 527 w 579748"/>
              <a:gd name="connsiteY4" fmla="*/ 70733 h 140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748" h="1403366">
                <a:moveTo>
                  <a:pt x="527" y="70733"/>
                </a:moveTo>
                <a:cubicBezTo>
                  <a:pt x="-1355" y="-293"/>
                  <a:pt x="-3236" y="-71319"/>
                  <a:pt x="90838" y="144111"/>
                </a:cubicBezTo>
                <a:cubicBezTo>
                  <a:pt x="184912" y="359541"/>
                  <a:pt x="501942" y="1198681"/>
                  <a:pt x="564971" y="1363311"/>
                </a:cubicBezTo>
                <a:cubicBezTo>
                  <a:pt x="628000" y="1527941"/>
                  <a:pt x="469015" y="1131889"/>
                  <a:pt x="469015" y="1131889"/>
                </a:cubicBezTo>
                <a:lnTo>
                  <a:pt x="527" y="7073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20AB6BF7-F012-D2C8-4897-413C9F5EF910}"/>
              </a:ext>
            </a:extLst>
          </p:cNvPr>
          <p:cNvSpPr/>
          <p:nvPr/>
        </p:nvSpPr>
        <p:spPr>
          <a:xfrm>
            <a:off x="5782310" y="3505832"/>
            <a:ext cx="100116" cy="779967"/>
          </a:xfrm>
          <a:custGeom>
            <a:avLst/>
            <a:gdLst>
              <a:gd name="connsiteX0" fmla="*/ 37 w 100116"/>
              <a:gd name="connsiteY0" fmla="*/ 0 h 779967"/>
              <a:gd name="connsiteX1" fmla="*/ 94892 w 100116"/>
              <a:gd name="connsiteY1" fmla="*/ 701926 h 779967"/>
              <a:gd name="connsiteX2" fmla="*/ 87303 w 100116"/>
              <a:gd name="connsiteY2" fmla="*/ 762633 h 779967"/>
              <a:gd name="connsiteX3" fmla="*/ 83509 w 100116"/>
              <a:gd name="connsiteY3" fmla="*/ 701926 h 779967"/>
              <a:gd name="connsiteX4" fmla="*/ 37 w 100116"/>
              <a:gd name="connsiteY4" fmla="*/ 0 h 77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6" h="779967">
                <a:moveTo>
                  <a:pt x="37" y="0"/>
                </a:moveTo>
                <a:cubicBezTo>
                  <a:pt x="1934" y="0"/>
                  <a:pt x="80348" y="574821"/>
                  <a:pt x="94892" y="701926"/>
                </a:cubicBezTo>
                <a:cubicBezTo>
                  <a:pt x="109436" y="829031"/>
                  <a:pt x="89200" y="762633"/>
                  <a:pt x="87303" y="762633"/>
                </a:cubicBezTo>
                <a:cubicBezTo>
                  <a:pt x="85406" y="762633"/>
                  <a:pt x="98053" y="825870"/>
                  <a:pt x="83509" y="701926"/>
                </a:cubicBezTo>
                <a:cubicBezTo>
                  <a:pt x="68965" y="577982"/>
                  <a:pt x="-1860" y="0"/>
                  <a:pt x="3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8EC2A988-4540-CD7E-26A7-0AC9BC89E88E}"/>
              </a:ext>
            </a:extLst>
          </p:cNvPr>
          <p:cNvSpPr/>
          <p:nvPr/>
        </p:nvSpPr>
        <p:spPr>
          <a:xfrm>
            <a:off x="2244966" y="3822219"/>
            <a:ext cx="60775" cy="590447"/>
          </a:xfrm>
          <a:custGeom>
            <a:avLst/>
            <a:gdLst>
              <a:gd name="connsiteX0" fmla="*/ 58108 w 60775"/>
              <a:gd name="connsiteY0" fmla="*/ 25091 h 590447"/>
              <a:gd name="connsiteX1" fmla="*/ 46725 w 60775"/>
              <a:gd name="connsiteY1" fmla="*/ 93386 h 590447"/>
              <a:gd name="connsiteX2" fmla="*/ 4989 w 60775"/>
              <a:gd name="connsiteY2" fmla="*/ 457628 h 590447"/>
              <a:gd name="connsiteX3" fmla="*/ 12578 w 60775"/>
              <a:gd name="connsiteY3" fmla="*/ 590425 h 590447"/>
              <a:gd name="connsiteX4" fmla="*/ 1195 w 60775"/>
              <a:gd name="connsiteY4" fmla="*/ 450040 h 590447"/>
              <a:gd name="connsiteX5" fmla="*/ 58108 w 60775"/>
              <a:gd name="connsiteY5" fmla="*/ 25091 h 590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75" h="590447">
                <a:moveTo>
                  <a:pt x="58108" y="25091"/>
                </a:moveTo>
                <a:cubicBezTo>
                  <a:pt x="65696" y="-34351"/>
                  <a:pt x="55578" y="21297"/>
                  <a:pt x="46725" y="93386"/>
                </a:cubicBezTo>
                <a:cubicBezTo>
                  <a:pt x="37872" y="165475"/>
                  <a:pt x="10680" y="374788"/>
                  <a:pt x="4989" y="457628"/>
                </a:cubicBezTo>
                <a:cubicBezTo>
                  <a:pt x="-702" y="540468"/>
                  <a:pt x="13210" y="591690"/>
                  <a:pt x="12578" y="590425"/>
                </a:cubicBezTo>
                <a:cubicBezTo>
                  <a:pt x="11946" y="589160"/>
                  <a:pt x="-4496" y="539204"/>
                  <a:pt x="1195" y="450040"/>
                </a:cubicBezTo>
                <a:cubicBezTo>
                  <a:pt x="6886" y="360877"/>
                  <a:pt x="50520" y="84533"/>
                  <a:pt x="58108" y="250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BF6256CD-2FFF-1EC0-4FCF-54A264F366EA}"/>
              </a:ext>
            </a:extLst>
          </p:cNvPr>
          <p:cNvSpPr/>
          <p:nvPr/>
        </p:nvSpPr>
        <p:spPr>
          <a:xfrm>
            <a:off x="2367540" y="4901955"/>
            <a:ext cx="105569" cy="245174"/>
          </a:xfrm>
          <a:custGeom>
            <a:avLst/>
            <a:gdLst>
              <a:gd name="connsiteX0" fmla="*/ 35 w 105569"/>
              <a:gd name="connsiteY0" fmla="*/ 140 h 245174"/>
              <a:gd name="connsiteX1" fmla="*/ 98684 w 105569"/>
              <a:gd name="connsiteY1" fmla="*/ 231585 h 245174"/>
              <a:gd name="connsiteX2" fmla="*/ 87301 w 105569"/>
              <a:gd name="connsiteY2" fmla="*/ 197438 h 245174"/>
              <a:gd name="connsiteX3" fmla="*/ 35 w 105569"/>
              <a:gd name="connsiteY3" fmla="*/ 140 h 245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569" h="245174">
                <a:moveTo>
                  <a:pt x="35" y="140"/>
                </a:moveTo>
                <a:cubicBezTo>
                  <a:pt x="1932" y="5831"/>
                  <a:pt x="84140" y="198702"/>
                  <a:pt x="98684" y="231585"/>
                </a:cubicBezTo>
                <a:cubicBezTo>
                  <a:pt x="113228" y="264468"/>
                  <a:pt x="102478" y="231586"/>
                  <a:pt x="87301" y="197438"/>
                </a:cubicBezTo>
                <a:cubicBezTo>
                  <a:pt x="72124" y="163290"/>
                  <a:pt x="-1862" y="-5551"/>
                  <a:pt x="35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BBDA2442-6265-1844-39E1-4BC7D122F228}"/>
              </a:ext>
            </a:extLst>
          </p:cNvPr>
          <p:cNvSpPr/>
          <p:nvPr/>
        </p:nvSpPr>
        <p:spPr>
          <a:xfrm>
            <a:off x="5042466" y="2845582"/>
            <a:ext cx="434307" cy="432334"/>
          </a:xfrm>
          <a:custGeom>
            <a:avLst/>
            <a:gdLst>
              <a:gd name="connsiteX0" fmla="*/ 14 w 434307"/>
              <a:gd name="connsiteY0" fmla="*/ 61 h 432334"/>
              <a:gd name="connsiteX1" fmla="*/ 394610 w 434307"/>
              <a:gd name="connsiteY1" fmla="*/ 398451 h 432334"/>
              <a:gd name="connsiteX2" fmla="*/ 379433 w 434307"/>
              <a:gd name="connsiteY2" fmla="*/ 368098 h 432334"/>
              <a:gd name="connsiteX3" fmla="*/ 14 w 434307"/>
              <a:gd name="connsiteY3" fmla="*/ 61 h 43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07" h="432334">
                <a:moveTo>
                  <a:pt x="14" y="61"/>
                </a:moveTo>
                <a:cubicBezTo>
                  <a:pt x="2544" y="5120"/>
                  <a:pt x="394610" y="398451"/>
                  <a:pt x="394610" y="398451"/>
                </a:cubicBezTo>
                <a:cubicBezTo>
                  <a:pt x="457846" y="459790"/>
                  <a:pt x="440140" y="430702"/>
                  <a:pt x="379433" y="368098"/>
                </a:cubicBezTo>
                <a:cubicBezTo>
                  <a:pt x="318726" y="305494"/>
                  <a:pt x="-2516" y="-4998"/>
                  <a:pt x="14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59EA7582-8673-8184-CA87-280BFC6F0AA2}"/>
              </a:ext>
            </a:extLst>
          </p:cNvPr>
          <p:cNvSpPr/>
          <p:nvPr/>
        </p:nvSpPr>
        <p:spPr>
          <a:xfrm>
            <a:off x="4128080" y="2268926"/>
            <a:ext cx="573975" cy="163922"/>
          </a:xfrm>
          <a:custGeom>
            <a:avLst/>
            <a:gdLst>
              <a:gd name="connsiteX0" fmla="*/ 0 w 573975"/>
              <a:gd name="connsiteY0" fmla="*/ 0 h 163922"/>
              <a:gd name="connsiteX1" fmla="*/ 542569 w 573975"/>
              <a:gd name="connsiteY1" fmla="*/ 155562 h 163922"/>
              <a:gd name="connsiteX2" fmla="*/ 512215 w 573975"/>
              <a:gd name="connsiteY2" fmla="*/ 144179 h 163922"/>
              <a:gd name="connsiteX3" fmla="*/ 0 w 573975"/>
              <a:gd name="connsiteY3" fmla="*/ 0 h 16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975" h="163922">
                <a:moveTo>
                  <a:pt x="0" y="0"/>
                </a:moveTo>
                <a:lnTo>
                  <a:pt x="542569" y="155562"/>
                </a:lnTo>
                <a:cubicBezTo>
                  <a:pt x="627938" y="179592"/>
                  <a:pt x="512215" y="144179"/>
                  <a:pt x="512215" y="144179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C1EDB676-C1B0-70F1-BBDE-CCC718169EDA}"/>
              </a:ext>
            </a:extLst>
          </p:cNvPr>
          <p:cNvSpPr/>
          <p:nvPr/>
        </p:nvSpPr>
        <p:spPr>
          <a:xfrm>
            <a:off x="2468510" y="2731363"/>
            <a:ext cx="194144" cy="443333"/>
          </a:xfrm>
          <a:custGeom>
            <a:avLst/>
            <a:gdLst>
              <a:gd name="connsiteX0" fmla="*/ 1508 w 194144"/>
              <a:gd name="connsiteY0" fmla="*/ 440581 h 443333"/>
              <a:gd name="connsiteX1" fmla="*/ 191218 w 194144"/>
              <a:gd name="connsiteY1" fmla="*/ 8043 h 443333"/>
              <a:gd name="connsiteX2" fmla="*/ 107746 w 194144"/>
              <a:gd name="connsiteY2" fmla="*/ 182576 h 443333"/>
              <a:gd name="connsiteX3" fmla="*/ 1508 w 194144"/>
              <a:gd name="connsiteY3" fmla="*/ 440581 h 44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144" h="443333">
                <a:moveTo>
                  <a:pt x="1508" y="440581"/>
                </a:moveTo>
                <a:cubicBezTo>
                  <a:pt x="15420" y="411492"/>
                  <a:pt x="173512" y="51044"/>
                  <a:pt x="191218" y="8043"/>
                </a:cubicBezTo>
                <a:cubicBezTo>
                  <a:pt x="208924" y="-34958"/>
                  <a:pt x="141894" y="104795"/>
                  <a:pt x="107746" y="182576"/>
                </a:cubicBezTo>
                <a:cubicBezTo>
                  <a:pt x="73598" y="260357"/>
                  <a:pt x="-12404" y="469670"/>
                  <a:pt x="1508" y="4405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C9E79D6B-6BB3-4C4B-5BFE-B8C1AAF5A784}"/>
              </a:ext>
            </a:extLst>
          </p:cNvPr>
          <p:cNvSpPr/>
          <p:nvPr/>
        </p:nvSpPr>
        <p:spPr>
          <a:xfrm>
            <a:off x="2173766" y="4127603"/>
            <a:ext cx="30964" cy="280317"/>
          </a:xfrm>
          <a:custGeom>
            <a:avLst/>
            <a:gdLst>
              <a:gd name="connsiteX0" fmla="*/ 30659 w 30964"/>
              <a:gd name="connsiteY0" fmla="*/ 477 h 280317"/>
              <a:gd name="connsiteX1" fmla="*/ 305 w 30964"/>
              <a:gd name="connsiteY1" fmla="*/ 269864 h 280317"/>
              <a:gd name="connsiteX2" fmla="*/ 15482 w 30964"/>
              <a:gd name="connsiteY2" fmla="*/ 205363 h 280317"/>
              <a:gd name="connsiteX3" fmla="*/ 30659 w 30964"/>
              <a:gd name="connsiteY3" fmla="*/ 477 h 28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4" h="280317">
                <a:moveTo>
                  <a:pt x="30659" y="477"/>
                </a:moveTo>
                <a:cubicBezTo>
                  <a:pt x="28130" y="11227"/>
                  <a:pt x="2834" y="235716"/>
                  <a:pt x="305" y="269864"/>
                </a:cubicBezTo>
                <a:cubicBezTo>
                  <a:pt x="-2225" y="304012"/>
                  <a:pt x="11688" y="247099"/>
                  <a:pt x="15482" y="205363"/>
                </a:cubicBezTo>
                <a:cubicBezTo>
                  <a:pt x="19276" y="163627"/>
                  <a:pt x="33188" y="-10273"/>
                  <a:pt x="30659" y="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E3E3162D-7EDD-E166-A41E-99A2FFECB89F}"/>
              </a:ext>
            </a:extLst>
          </p:cNvPr>
          <p:cNvSpPr/>
          <p:nvPr/>
        </p:nvSpPr>
        <p:spPr>
          <a:xfrm>
            <a:off x="3914676" y="3263269"/>
            <a:ext cx="118141" cy="337604"/>
          </a:xfrm>
          <a:custGeom>
            <a:avLst/>
            <a:gdLst>
              <a:gd name="connsiteX0" fmla="*/ 99 w 118141"/>
              <a:gd name="connsiteY0" fmla="*/ 631 h 337604"/>
              <a:gd name="connsiteX1" fmla="*/ 108049 w 118141"/>
              <a:gd name="connsiteY1" fmla="*/ 207006 h 337604"/>
              <a:gd name="connsiteX2" fmla="*/ 108049 w 118141"/>
              <a:gd name="connsiteY2" fmla="*/ 337181 h 337604"/>
              <a:gd name="connsiteX3" fmla="*/ 117574 w 118141"/>
              <a:gd name="connsiteY3" fmla="*/ 245106 h 337604"/>
              <a:gd name="connsiteX4" fmla="*/ 88999 w 118141"/>
              <a:gd name="connsiteY4" fmla="*/ 146681 h 337604"/>
              <a:gd name="connsiteX5" fmla="*/ 99 w 118141"/>
              <a:gd name="connsiteY5" fmla="*/ 631 h 33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141" h="337604">
                <a:moveTo>
                  <a:pt x="99" y="631"/>
                </a:moveTo>
                <a:cubicBezTo>
                  <a:pt x="3274" y="10685"/>
                  <a:pt x="90057" y="150914"/>
                  <a:pt x="108049" y="207006"/>
                </a:cubicBezTo>
                <a:cubicBezTo>
                  <a:pt x="126041" y="263098"/>
                  <a:pt x="106462" y="330831"/>
                  <a:pt x="108049" y="337181"/>
                </a:cubicBezTo>
                <a:cubicBezTo>
                  <a:pt x="109637" y="343531"/>
                  <a:pt x="120749" y="276856"/>
                  <a:pt x="117574" y="245106"/>
                </a:cubicBezTo>
                <a:cubicBezTo>
                  <a:pt x="114399" y="213356"/>
                  <a:pt x="107520" y="190073"/>
                  <a:pt x="88999" y="146681"/>
                </a:cubicBezTo>
                <a:cubicBezTo>
                  <a:pt x="70478" y="103289"/>
                  <a:pt x="-3076" y="-9423"/>
                  <a:pt x="99" y="63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7ED62F63-5FDF-2DD4-824C-2E73C6D04E35}"/>
              </a:ext>
            </a:extLst>
          </p:cNvPr>
          <p:cNvSpPr/>
          <p:nvPr/>
        </p:nvSpPr>
        <p:spPr>
          <a:xfrm>
            <a:off x="3867150" y="3489301"/>
            <a:ext cx="137719" cy="260475"/>
          </a:xfrm>
          <a:custGeom>
            <a:avLst/>
            <a:gdLst>
              <a:gd name="connsiteX0" fmla="*/ 0 w 137719"/>
              <a:gd name="connsiteY0" fmla="*/ 24 h 260475"/>
              <a:gd name="connsiteX1" fmla="*/ 133350 w 137719"/>
              <a:gd name="connsiteY1" fmla="*/ 177824 h 260475"/>
              <a:gd name="connsiteX2" fmla="*/ 107950 w 137719"/>
              <a:gd name="connsiteY2" fmla="*/ 260374 h 260475"/>
              <a:gd name="connsiteX3" fmla="*/ 133350 w 137719"/>
              <a:gd name="connsiteY3" fmla="*/ 190524 h 260475"/>
              <a:gd name="connsiteX4" fmla="*/ 0 w 137719"/>
              <a:gd name="connsiteY4" fmla="*/ 24 h 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719" h="260475">
                <a:moveTo>
                  <a:pt x="0" y="24"/>
                </a:moveTo>
                <a:cubicBezTo>
                  <a:pt x="0" y="-2093"/>
                  <a:pt x="115358" y="134432"/>
                  <a:pt x="133350" y="177824"/>
                </a:cubicBezTo>
                <a:cubicBezTo>
                  <a:pt x="151342" y="221216"/>
                  <a:pt x="107950" y="258257"/>
                  <a:pt x="107950" y="260374"/>
                </a:cubicBezTo>
                <a:cubicBezTo>
                  <a:pt x="107950" y="262491"/>
                  <a:pt x="150283" y="231270"/>
                  <a:pt x="133350" y="190524"/>
                </a:cubicBezTo>
                <a:cubicBezTo>
                  <a:pt x="116417" y="149778"/>
                  <a:pt x="0" y="2141"/>
                  <a:pt x="0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ED76E290-FBEC-4343-EC59-194408AD1F61}"/>
              </a:ext>
            </a:extLst>
          </p:cNvPr>
          <p:cNvSpPr/>
          <p:nvPr/>
        </p:nvSpPr>
        <p:spPr>
          <a:xfrm>
            <a:off x="3762362" y="3521074"/>
            <a:ext cx="200199" cy="241334"/>
          </a:xfrm>
          <a:custGeom>
            <a:avLst/>
            <a:gdLst>
              <a:gd name="connsiteX0" fmla="*/ 13 w 200199"/>
              <a:gd name="connsiteY0" fmla="*/ 1 h 241334"/>
              <a:gd name="connsiteX1" fmla="*/ 174638 w 200199"/>
              <a:gd name="connsiteY1" fmla="*/ 196851 h 241334"/>
              <a:gd name="connsiteX2" fmla="*/ 193688 w 200199"/>
              <a:gd name="connsiteY2" fmla="*/ 241301 h 241334"/>
              <a:gd name="connsiteX3" fmla="*/ 184163 w 200199"/>
              <a:gd name="connsiteY3" fmla="*/ 200026 h 241334"/>
              <a:gd name="connsiteX4" fmla="*/ 13 w 200199"/>
              <a:gd name="connsiteY4" fmla="*/ 1 h 24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99" h="241334">
                <a:moveTo>
                  <a:pt x="13" y="1"/>
                </a:moveTo>
                <a:cubicBezTo>
                  <a:pt x="-1574" y="-528"/>
                  <a:pt x="142359" y="156634"/>
                  <a:pt x="174638" y="196851"/>
                </a:cubicBezTo>
                <a:cubicBezTo>
                  <a:pt x="206917" y="237068"/>
                  <a:pt x="192101" y="240772"/>
                  <a:pt x="193688" y="241301"/>
                </a:cubicBezTo>
                <a:cubicBezTo>
                  <a:pt x="195275" y="241830"/>
                  <a:pt x="212209" y="236538"/>
                  <a:pt x="184163" y="200026"/>
                </a:cubicBezTo>
                <a:cubicBezTo>
                  <a:pt x="156117" y="163514"/>
                  <a:pt x="1600" y="530"/>
                  <a:pt x="1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8AE1B896-0943-A703-FDD7-7213968CE60C}"/>
              </a:ext>
            </a:extLst>
          </p:cNvPr>
          <p:cNvSpPr/>
          <p:nvPr/>
        </p:nvSpPr>
        <p:spPr>
          <a:xfrm>
            <a:off x="3867105" y="3851210"/>
            <a:ext cx="50845" cy="152539"/>
          </a:xfrm>
          <a:custGeom>
            <a:avLst/>
            <a:gdLst>
              <a:gd name="connsiteX0" fmla="*/ 12745 w 50845"/>
              <a:gd name="connsiteY0" fmla="*/ 65 h 152539"/>
              <a:gd name="connsiteX1" fmla="*/ 41320 w 50845"/>
              <a:gd name="connsiteY1" fmla="*/ 73090 h 152539"/>
              <a:gd name="connsiteX2" fmla="*/ 45 w 50845"/>
              <a:gd name="connsiteY2" fmla="*/ 152465 h 152539"/>
              <a:gd name="connsiteX3" fmla="*/ 50845 w 50845"/>
              <a:gd name="connsiteY3" fmla="*/ 85790 h 152539"/>
              <a:gd name="connsiteX4" fmla="*/ 12745 w 50845"/>
              <a:gd name="connsiteY4" fmla="*/ 65 h 152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45" h="152539">
                <a:moveTo>
                  <a:pt x="12745" y="65"/>
                </a:moveTo>
                <a:cubicBezTo>
                  <a:pt x="11157" y="-2052"/>
                  <a:pt x="43437" y="47690"/>
                  <a:pt x="41320" y="73090"/>
                </a:cubicBezTo>
                <a:cubicBezTo>
                  <a:pt x="39203" y="98490"/>
                  <a:pt x="-1543" y="150348"/>
                  <a:pt x="45" y="152465"/>
                </a:cubicBezTo>
                <a:cubicBezTo>
                  <a:pt x="1633" y="154582"/>
                  <a:pt x="50845" y="111190"/>
                  <a:pt x="50845" y="85790"/>
                </a:cubicBezTo>
                <a:cubicBezTo>
                  <a:pt x="50845" y="60390"/>
                  <a:pt x="14333" y="2182"/>
                  <a:pt x="12745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81A8613B-C391-B97D-010F-759A231537BF}"/>
              </a:ext>
            </a:extLst>
          </p:cNvPr>
          <p:cNvSpPr/>
          <p:nvPr/>
        </p:nvSpPr>
        <p:spPr>
          <a:xfrm>
            <a:off x="6561046" y="2579507"/>
            <a:ext cx="733598" cy="2038281"/>
          </a:xfrm>
          <a:custGeom>
            <a:avLst/>
            <a:gdLst>
              <a:gd name="connsiteX0" fmla="*/ 688 w 733598"/>
              <a:gd name="connsiteY0" fmla="*/ 2759 h 2038281"/>
              <a:gd name="connsiteX1" fmla="*/ 710263 w 733598"/>
              <a:gd name="connsiteY1" fmla="*/ 1977863 h 2038281"/>
              <a:gd name="connsiteX2" fmla="*/ 563959 w 733598"/>
              <a:gd name="connsiteY2" fmla="*/ 1531635 h 2038281"/>
              <a:gd name="connsiteX3" fmla="*/ 578589 w 733598"/>
              <a:gd name="connsiteY3" fmla="*/ 1546266 h 2038281"/>
              <a:gd name="connsiteX4" fmla="*/ 688 w 733598"/>
              <a:gd name="connsiteY4" fmla="*/ 2759 h 203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598" h="2038281">
                <a:moveTo>
                  <a:pt x="688" y="2759"/>
                </a:moveTo>
                <a:cubicBezTo>
                  <a:pt x="22634" y="74692"/>
                  <a:pt x="616385" y="1723050"/>
                  <a:pt x="710263" y="1977863"/>
                </a:cubicBezTo>
                <a:cubicBezTo>
                  <a:pt x="804142" y="2232676"/>
                  <a:pt x="585905" y="1603568"/>
                  <a:pt x="563959" y="1531635"/>
                </a:cubicBezTo>
                <a:cubicBezTo>
                  <a:pt x="542013" y="1459702"/>
                  <a:pt x="668810" y="1805955"/>
                  <a:pt x="578589" y="1546266"/>
                </a:cubicBezTo>
                <a:cubicBezTo>
                  <a:pt x="488368" y="1286577"/>
                  <a:pt x="-21258" y="-69174"/>
                  <a:pt x="688" y="2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E2630DBA-C586-5EE9-A1C4-BE0BB91E09C8}"/>
              </a:ext>
            </a:extLst>
          </p:cNvPr>
          <p:cNvSpPr/>
          <p:nvPr/>
        </p:nvSpPr>
        <p:spPr>
          <a:xfrm>
            <a:off x="6675222" y="2913515"/>
            <a:ext cx="956472" cy="3381473"/>
          </a:xfrm>
          <a:custGeom>
            <a:avLst/>
            <a:gdLst>
              <a:gd name="connsiteX0" fmla="*/ 3556 w 956472"/>
              <a:gd name="connsiteY0" fmla="*/ 12565 h 3381473"/>
              <a:gd name="connsiteX1" fmla="*/ 939901 w 956472"/>
              <a:gd name="connsiteY1" fmla="*/ 3319035 h 3381473"/>
              <a:gd name="connsiteX2" fmla="*/ 603402 w 956472"/>
              <a:gd name="connsiteY2" fmla="*/ 2177864 h 3381473"/>
              <a:gd name="connsiteX3" fmla="*/ 618032 w 956472"/>
              <a:gd name="connsiteY3" fmla="*/ 2185179 h 3381473"/>
              <a:gd name="connsiteX4" fmla="*/ 3556 w 956472"/>
              <a:gd name="connsiteY4" fmla="*/ 12565 h 3381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472" h="3381473">
                <a:moveTo>
                  <a:pt x="3556" y="12565"/>
                </a:moveTo>
                <a:lnTo>
                  <a:pt x="939901" y="3319035"/>
                </a:lnTo>
                <a:cubicBezTo>
                  <a:pt x="1039875" y="3679918"/>
                  <a:pt x="657047" y="2366840"/>
                  <a:pt x="603402" y="2177864"/>
                </a:cubicBezTo>
                <a:cubicBezTo>
                  <a:pt x="549757" y="1988888"/>
                  <a:pt x="716787" y="2547281"/>
                  <a:pt x="618032" y="2185179"/>
                </a:cubicBezTo>
                <a:cubicBezTo>
                  <a:pt x="519277" y="1823077"/>
                  <a:pt x="-50089" y="-176411"/>
                  <a:pt x="3556" y="12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02C98201-F78D-3B4F-8DD8-E4E173BAE2E8}"/>
              </a:ext>
            </a:extLst>
          </p:cNvPr>
          <p:cNvSpPr/>
          <p:nvPr/>
        </p:nvSpPr>
        <p:spPr>
          <a:xfrm>
            <a:off x="6846000" y="3404911"/>
            <a:ext cx="726239" cy="2844109"/>
          </a:xfrm>
          <a:custGeom>
            <a:avLst/>
            <a:gdLst>
              <a:gd name="connsiteX0" fmla="*/ 52234 w 726239"/>
              <a:gd name="connsiteY0" fmla="*/ 238059 h 2844109"/>
              <a:gd name="connsiteX1" fmla="*/ 81494 w 726239"/>
              <a:gd name="connsiteY1" fmla="*/ 289265 h 2844109"/>
              <a:gd name="connsiteX2" fmla="*/ 717917 w 726239"/>
              <a:gd name="connsiteY2" fmla="*/ 2798379 h 2844109"/>
              <a:gd name="connsiteX3" fmla="*/ 447254 w 726239"/>
              <a:gd name="connsiteY3" fmla="*/ 1913239 h 2844109"/>
              <a:gd name="connsiteX4" fmla="*/ 483830 w 726239"/>
              <a:gd name="connsiteY4" fmla="*/ 1942500 h 2844109"/>
              <a:gd name="connsiteX5" fmla="*/ 52234 w 726239"/>
              <a:gd name="connsiteY5" fmla="*/ 238059 h 284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6239" h="2844109">
                <a:moveTo>
                  <a:pt x="52234" y="238059"/>
                </a:moveTo>
                <a:cubicBezTo>
                  <a:pt x="-14822" y="-37480"/>
                  <a:pt x="-29453" y="-137455"/>
                  <a:pt x="81494" y="289265"/>
                </a:cubicBezTo>
                <a:cubicBezTo>
                  <a:pt x="192441" y="715985"/>
                  <a:pt x="656957" y="2527717"/>
                  <a:pt x="717917" y="2798379"/>
                </a:cubicBezTo>
                <a:cubicBezTo>
                  <a:pt x="778877" y="3069041"/>
                  <a:pt x="486269" y="2055886"/>
                  <a:pt x="447254" y="1913239"/>
                </a:cubicBezTo>
                <a:cubicBezTo>
                  <a:pt x="408239" y="1770592"/>
                  <a:pt x="553324" y="2224135"/>
                  <a:pt x="483830" y="1942500"/>
                </a:cubicBezTo>
                <a:cubicBezTo>
                  <a:pt x="414336" y="1660865"/>
                  <a:pt x="119290" y="513598"/>
                  <a:pt x="52234" y="238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F7636D57-46DC-D45B-CA32-D86F89D74017}"/>
              </a:ext>
            </a:extLst>
          </p:cNvPr>
          <p:cNvSpPr/>
          <p:nvPr/>
        </p:nvSpPr>
        <p:spPr>
          <a:xfrm>
            <a:off x="841204" y="3478033"/>
            <a:ext cx="309331" cy="2330237"/>
          </a:xfrm>
          <a:custGeom>
            <a:avLst/>
            <a:gdLst>
              <a:gd name="connsiteX0" fmla="*/ 307282 w 309331"/>
              <a:gd name="connsiteY0" fmla="*/ 4002 h 2330237"/>
              <a:gd name="connsiteX1" fmla="*/ 7359 w 309331"/>
              <a:gd name="connsiteY1" fmla="*/ 1679183 h 2330237"/>
              <a:gd name="connsiteX2" fmla="*/ 95142 w 309331"/>
              <a:gd name="connsiteY2" fmla="*/ 1262217 h 2330237"/>
              <a:gd name="connsiteX3" fmla="*/ 131718 w 309331"/>
              <a:gd name="connsiteY3" fmla="*/ 1415836 h 2330237"/>
              <a:gd name="connsiteX4" fmla="*/ 248761 w 309331"/>
              <a:gd name="connsiteY4" fmla="*/ 2330236 h 2330237"/>
              <a:gd name="connsiteX5" fmla="*/ 153663 w 309331"/>
              <a:gd name="connsiteY5" fmla="*/ 1423151 h 2330237"/>
              <a:gd name="connsiteX6" fmla="*/ 139033 w 309331"/>
              <a:gd name="connsiteY6" fmla="*/ 1203695 h 2330237"/>
              <a:gd name="connsiteX7" fmla="*/ 139033 w 309331"/>
              <a:gd name="connsiteY7" fmla="*/ 1211010 h 2330237"/>
              <a:gd name="connsiteX8" fmla="*/ 307282 w 309331"/>
              <a:gd name="connsiteY8" fmla="*/ 4002 h 233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331" h="2330237">
                <a:moveTo>
                  <a:pt x="307282" y="4002"/>
                </a:moveTo>
                <a:cubicBezTo>
                  <a:pt x="285336" y="82031"/>
                  <a:pt x="42716" y="1469481"/>
                  <a:pt x="7359" y="1679183"/>
                </a:cubicBezTo>
                <a:cubicBezTo>
                  <a:pt x="-27998" y="1888886"/>
                  <a:pt x="74416" y="1306108"/>
                  <a:pt x="95142" y="1262217"/>
                </a:cubicBezTo>
                <a:cubicBezTo>
                  <a:pt x="115868" y="1218326"/>
                  <a:pt x="106115" y="1237833"/>
                  <a:pt x="131718" y="1415836"/>
                </a:cubicBezTo>
                <a:cubicBezTo>
                  <a:pt x="157321" y="1593839"/>
                  <a:pt x="245104" y="2329017"/>
                  <a:pt x="248761" y="2330236"/>
                </a:cubicBezTo>
                <a:cubicBezTo>
                  <a:pt x="252418" y="2331455"/>
                  <a:pt x="171951" y="1610908"/>
                  <a:pt x="153663" y="1423151"/>
                </a:cubicBezTo>
                <a:cubicBezTo>
                  <a:pt x="135375" y="1235394"/>
                  <a:pt x="139033" y="1203695"/>
                  <a:pt x="139033" y="1203695"/>
                </a:cubicBezTo>
                <a:cubicBezTo>
                  <a:pt x="136595" y="1168338"/>
                  <a:pt x="109772" y="1409740"/>
                  <a:pt x="139033" y="1211010"/>
                </a:cubicBezTo>
                <a:cubicBezTo>
                  <a:pt x="168294" y="1012280"/>
                  <a:pt x="329228" y="-74027"/>
                  <a:pt x="307282" y="4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71DDB3A0-3C39-7202-774E-864C146AA143}"/>
              </a:ext>
            </a:extLst>
          </p:cNvPr>
          <p:cNvSpPr/>
          <p:nvPr/>
        </p:nvSpPr>
        <p:spPr>
          <a:xfrm>
            <a:off x="1163777" y="4381576"/>
            <a:ext cx="637131" cy="3143557"/>
          </a:xfrm>
          <a:custGeom>
            <a:avLst/>
            <a:gdLst>
              <a:gd name="connsiteX0" fmla="*/ 21285 w 637131"/>
              <a:gd name="connsiteY0" fmla="*/ 168478 h 3143557"/>
              <a:gd name="connsiteX1" fmla="*/ 35916 w 637131"/>
              <a:gd name="connsiteY1" fmla="*/ 219685 h 3143557"/>
              <a:gd name="connsiteX2" fmla="*/ 379730 w 637131"/>
              <a:gd name="connsiteY2" fmla="*/ 2509342 h 3143557"/>
              <a:gd name="connsiteX3" fmla="*/ 328524 w 637131"/>
              <a:gd name="connsiteY3" fmla="*/ 2143582 h 3143557"/>
              <a:gd name="connsiteX4" fmla="*/ 189535 w 637131"/>
              <a:gd name="connsiteY4" fmla="*/ 724434 h 3143557"/>
              <a:gd name="connsiteX5" fmla="*/ 277317 w 637131"/>
              <a:gd name="connsiteY5" fmla="*/ 1192606 h 3143557"/>
              <a:gd name="connsiteX6" fmla="*/ 635762 w 637131"/>
              <a:gd name="connsiteY6" fmla="*/ 3138450 h 3143557"/>
              <a:gd name="connsiteX7" fmla="*/ 131013 w 637131"/>
              <a:gd name="connsiteY7" fmla="*/ 541554 h 3143557"/>
              <a:gd name="connsiteX8" fmla="*/ 277317 w 637131"/>
              <a:gd name="connsiteY8" fmla="*/ 1426693 h 3143557"/>
              <a:gd name="connsiteX9" fmla="*/ 131013 w 637131"/>
              <a:gd name="connsiteY9" fmla="*/ 899998 h 3143557"/>
              <a:gd name="connsiteX10" fmla="*/ 21285 w 637131"/>
              <a:gd name="connsiteY10" fmla="*/ 168478 h 314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7131" h="3143557">
                <a:moveTo>
                  <a:pt x="21285" y="168478"/>
                </a:moveTo>
                <a:cubicBezTo>
                  <a:pt x="5435" y="55092"/>
                  <a:pt x="-23825" y="-170459"/>
                  <a:pt x="35916" y="219685"/>
                </a:cubicBezTo>
                <a:cubicBezTo>
                  <a:pt x="95657" y="609829"/>
                  <a:pt x="330962" y="2188693"/>
                  <a:pt x="379730" y="2509342"/>
                </a:cubicBezTo>
                <a:cubicBezTo>
                  <a:pt x="428498" y="2829991"/>
                  <a:pt x="360223" y="2441067"/>
                  <a:pt x="328524" y="2143582"/>
                </a:cubicBezTo>
                <a:cubicBezTo>
                  <a:pt x="296825" y="1846097"/>
                  <a:pt x="198070" y="882930"/>
                  <a:pt x="189535" y="724434"/>
                </a:cubicBezTo>
                <a:cubicBezTo>
                  <a:pt x="181001" y="565938"/>
                  <a:pt x="202946" y="790270"/>
                  <a:pt x="277317" y="1192606"/>
                </a:cubicBezTo>
                <a:cubicBezTo>
                  <a:pt x="351688" y="1594942"/>
                  <a:pt x="660146" y="3246959"/>
                  <a:pt x="635762" y="3138450"/>
                </a:cubicBezTo>
                <a:cubicBezTo>
                  <a:pt x="611378" y="3029941"/>
                  <a:pt x="190754" y="826847"/>
                  <a:pt x="131013" y="541554"/>
                </a:cubicBezTo>
                <a:cubicBezTo>
                  <a:pt x="71272" y="256261"/>
                  <a:pt x="277317" y="1366952"/>
                  <a:pt x="277317" y="1426693"/>
                </a:cubicBezTo>
                <a:cubicBezTo>
                  <a:pt x="277317" y="1486434"/>
                  <a:pt x="168808" y="1110920"/>
                  <a:pt x="131013" y="899998"/>
                </a:cubicBezTo>
                <a:cubicBezTo>
                  <a:pt x="93218" y="689076"/>
                  <a:pt x="37135" y="281864"/>
                  <a:pt x="21285" y="168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6E6F61B9-5A96-F5E9-96CB-51A58DD34CA4}"/>
              </a:ext>
            </a:extLst>
          </p:cNvPr>
          <p:cNvSpPr/>
          <p:nvPr/>
        </p:nvSpPr>
        <p:spPr>
          <a:xfrm>
            <a:off x="6033726" y="4111888"/>
            <a:ext cx="666837" cy="4066132"/>
          </a:xfrm>
          <a:custGeom>
            <a:avLst/>
            <a:gdLst>
              <a:gd name="connsiteX0" fmla="*/ 586530 w 666837"/>
              <a:gd name="connsiteY0" fmla="*/ 269917 h 4066132"/>
              <a:gd name="connsiteX1" fmla="*/ 579215 w 666837"/>
              <a:gd name="connsiteY1" fmla="*/ 401590 h 4066132"/>
              <a:gd name="connsiteX2" fmla="*/ 15944 w 666837"/>
              <a:gd name="connsiteY2" fmla="*/ 3269149 h 4066132"/>
              <a:gd name="connsiteX3" fmla="*/ 198824 w 666837"/>
              <a:gd name="connsiteY3" fmla="*/ 2405955 h 4066132"/>
              <a:gd name="connsiteX4" fmla="*/ 659682 w 666837"/>
              <a:gd name="connsiteY4" fmla="*/ 781981 h 4066132"/>
              <a:gd name="connsiteX5" fmla="*/ 462172 w 666837"/>
              <a:gd name="connsiteY5" fmla="*/ 1908522 h 4066132"/>
              <a:gd name="connsiteX6" fmla="*/ 228085 w 666837"/>
              <a:gd name="connsiteY6" fmla="*/ 4051875 h 4066132"/>
              <a:gd name="connsiteX7" fmla="*/ 630421 w 666837"/>
              <a:gd name="connsiteY7" fmla="*/ 760035 h 4066132"/>
              <a:gd name="connsiteX8" fmla="*/ 571900 w 666837"/>
              <a:gd name="connsiteY8" fmla="*/ 891709 h 4066132"/>
              <a:gd name="connsiteX9" fmla="*/ 147618 w 666837"/>
              <a:gd name="connsiteY9" fmla="*/ 2735139 h 4066132"/>
              <a:gd name="connsiteX10" fmla="*/ 586530 w 666837"/>
              <a:gd name="connsiteY10" fmla="*/ 269917 h 406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6837" h="4066132">
                <a:moveTo>
                  <a:pt x="586530" y="269917"/>
                </a:moveTo>
                <a:cubicBezTo>
                  <a:pt x="658463" y="-119008"/>
                  <a:pt x="674313" y="-98282"/>
                  <a:pt x="579215" y="401590"/>
                </a:cubicBezTo>
                <a:cubicBezTo>
                  <a:pt x="484117" y="901462"/>
                  <a:pt x="79342" y="2935088"/>
                  <a:pt x="15944" y="3269149"/>
                </a:cubicBezTo>
                <a:cubicBezTo>
                  <a:pt x="-47454" y="3603210"/>
                  <a:pt x="91534" y="2820483"/>
                  <a:pt x="198824" y="2405955"/>
                </a:cubicBezTo>
                <a:cubicBezTo>
                  <a:pt x="306114" y="1991427"/>
                  <a:pt x="615791" y="864887"/>
                  <a:pt x="659682" y="781981"/>
                </a:cubicBezTo>
                <a:cubicBezTo>
                  <a:pt x="703573" y="699075"/>
                  <a:pt x="534105" y="1363540"/>
                  <a:pt x="462172" y="1908522"/>
                </a:cubicBezTo>
                <a:cubicBezTo>
                  <a:pt x="390239" y="2453504"/>
                  <a:pt x="200044" y="4243289"/>
                  <a:pt x="228085" y="4051875"/>
                </a:cubicBezTo>
                <a:cubicBezTo>
                  <a:pt x="256126" y="3860461"/>
                  <a:pt x="573119" y="1286729"/>
                  <a:pt x="630421" y="760035"/>
                </a:cubicBezTo>
                <a:cubicBezTo>
                  <a:pt x="687723" y="233341"/>
                  <a:pt x="652367" y="562525"/>
                  <a:pt x="571900" y="891709"/>
                </a:cubicBezTo>
                <a:cubicBezTo>
                  <a:pt x="491433" y="1220893"/>
                  <a:pt x="145180" y="2835113"/>
                  <a:pt x="147618" y="2735139"/>
                </a:cubicBezTo>
                <a:cubicBezTo>
                  <a:pt x="150056" y="2635165"/>
                  <a:pt x="514597" y="658842"/>
                  <a:pt x="586530" y="269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35292A57-ED09-F4F0-2F61-790B9132EF9D}"/>
              </a:ext>
            </a:extLst>
          </p:cNvPr>
          <p:cNvSpPr/>
          <p:nvPr/>
        </p:nvSpPr>
        <p:spPr>
          <a:xfrm>
            <a:off x="5163101" y="6460776"/>
            <a:ext cx="212488" cy="647333"/>
          </a:xfrm>
          <a:custGeom>
            <a:avLst/>
            <a:gdLst>
              <a:gd name="connsiteX0" fmla="*/ 124717 w 212488"/>
              <a:gd name="connsiteY0" fmla="*/ 60 h 647333"/>
              <a:gd name="connsiteX1" fmla="*/ 184754 w 212488"/>
              <a:gd name="connsiteY1" fmla="*/ 157079 h 647333"/>
              <a:gd name="connsiteX2" fmla="*/ 138572 w 212488"/>
              <a:gd name="connsiteY2" fmla="*/ 263297 h 647333"/>
              <a:gd name="connsiteX3" fmla="*/ 180135 w 212488"/>
              <a:gd name="connsiteY3" fmla="*/ 180169 h 647333"/>
              <a:gd name="connsiteX4" fmla="*/ 87772 w 212488"/>
              <a:gd name="connsiteY4" fmla="*/ 637369 h 647333"/>
              <a:gd name="connsiteX5" fmla="*/ 129335 w 212488"/>
              <a:gd name="connsiteY5" fmla="*/ 466497 h 647333"/>
              <a:gd name="connsiteX6" fmla="*/ 212463 w 212488"/>
              <a:gd name="connsiteY6" fmla="*/ 133988 h 647333"/>
              <a:gd name="connsiteX7" fmla="*/ 138572 w 212488"/>
              <a:gd name="connsiteY7" fmla="*/ 254060 h 647333"/>
              <a:gd name="connsiteX8" fmla="*/ 170899 w 212488"/>
              <a:gd name="connsiteY8" fmla="*/ 161697 h 647333"/>
              <a:gd name="connsiteX9" fmla="*/ 26 w 212488"/>
              <a:gd name="connsiteY9" fmla="*/ 461879 h 647333"/>
              <a:gd name="connsiteX10" fmla="*/ 184754 w 212488"/>
              <a:gd name="connsiteY10" fmla="*/ 175551 h 647333"/>
              <a:gd name="connsiteX11" fmla="*/ 124717 w 212488"/>
              <a:gd name="connsiteY11" fmla="*/ 60 h 64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488" h="647333">
                <a:moveTo>
                  <a:pt x="124717" y="60"/>
                </a:moveTo>
                <a:cubicBezTo>
                  <a:pt x="124717" y="-3019"/>
                  <a:pt x="182445" y="113206"/>
                  <a:pt x="184754" y="157079"/>
                </a:cubicBezTo>
                <a:cubicBezTo>
                  <a:pt x="187063" y="200952"/>
                  <a:pt x="139342" y="259449"/>
                  <a:pt x="138572" y="263297"/>
                </a:cubicBezTo>
                <a:cubicBezTo>
                  <a:pt x="137802" y="267145"/>
                  <a:pt x="188602" y="117824"/>
                  <a:pt x="180135" y="180169"/>
                </a:cubicBezTo>
                <a:cubicBezTo>
                  <a:pt x="171668" y="242514"/>
                  <a:pt x="96239" y="589648"/>
                  <a:pt x="87772" y="637369"/>
                </a:cubicBezTo>
                <a:cubicBezTo>
                  <a:pt x="79305" y="685090"/>
                  <a:pt x="108553" y="550394"/>
                  <a:pt x="129335" y="466497"/>
                </a:cubicBezTo>
                <a:cubicBezTo>
                  <a:pt x="150117" y="382600"/>
                  <a:pt x="210924" y="169394"/>
                  <a:pt x="212463" y="133988"/>
                </a:cubicBezTo>
                <a:cubicBezTo>
                  <a:pt x="214002" y="98582"/>
                  <a:pt x="145499" y="249442"/>
                  <a:pt x="138572" y="254060"/>
                </a:cubicBezTo>
                <a:cubicBezTo>
                  <a:pt x="131645" y="258678"/>
                  <a:pt x="193990" y="127061"/>
                  <a:pt x="170899" y="161697"/>
                </a:cubicBezTo>
                <a:cubicBezTo>
                  <a:pt x="147808" y="196334"/>
                  <a:pt x="-2283" y="459570"/>
                  <a:pt x="26" y="461879"/>
                </a:cubicBezTo>
                <a:cubicBezTo>
                  <a:pt x="2335" y="464188"/>
                  <a:pt x="163203" y="250211"/>
                  <a:pt x="184754" y="175551"/>
                </a:cubicBezTo>
                <a:cubicBezTo>
                  <a:pt x="206305" y="100891"/>
                  <a:pt x="124717" y="3139"/>
                  <a:pt x="124717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EE797C43-271F-C442-B84D-580F1FE78BCB}"/>
              </a:ext>
            </a:extLst>
          </p:cNvPr>
          <p:cNvSpPr/>
          <p:nvPr/>
        </p:nvSpPr>
        <p:spPr>
          <a:xfrm>
            <a:off x="2830718" y="6500953"/>
            <a:ext cx="212669" cy="1623423"/>
          </a:xfrm>
          <a:custGeom>
            <a:avLst/>
            <a:gdLst>
              <a:gd name="connsiteX0" fmla="*/ 227 w 212669"/>
              <a:gd name="connsiteY0" fmla="*/ 6065 h 1623423"/>
              <a:gd name="connsiteX1" fmla="*/ 166482 w 212669"/>
              <a:gd name="connsiteY1" fmla="*/ 1155992 h 1623423"/>
              <a:gd name="connsiteX2" fmla="*/ 129537 w 212669"/>
              <a:gd name="connsiteY2" fmla="*/ 985120 h 1623423"/>
              <a:gd name="connsiteX3" fmla="*/ 212664 w 212669"/>
              <a:gd name="connsiteY3" fmla="*/ 1622429 h 1623423"/>
              <a:gd name="connsiteX4" fmla="*/ 124918 w 212669"/>
              <a:gd name="connsiteY4" fmla="*/ 1109811 h 1623423"/>
              <a:gd name="connsiteX5" fmla="*/ 166482 w 212669"/>
              <a:gd name="connsiteY5" fmla="*/ 278538 h 1623423"/>
              <a:gd name="connsiteX6" fmla="*/ 143391 w 212669"/>
              <a:gd name="connsiteY6" fmla="*/ 869665 h 1623423"/>
              <a:gd name="connsiteX7" fmla="*/ 101827 w 212669"/>
              <a:gd name="connsiteY7" fmla="*/ 629520 h 1623423"/>
              <a:gd name="connsiteX8" fmla="*/ 129537 w 212669"/>
              <a:gd name="connsiteY8" fmla="*/ 698792 h 1623423"/>
              <a:gd name="connsiteX9" fmla="*/ 227 w 212669"/>
              <a:gd name="connsiteY9" fmla="*/ 6065 h 162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669" h="1623423">
                <a:moveTo>
                  <a:pt x="227" y="6065"/>
                </a:moveTo>
                <a:cubicBezTo>
                  <a:pt x="6385" y="82265"/>
                  <a:pt x="144930" y="992816"/>
                  <a:pt x="166482" y="1155992"/>
                </a:cubicBezTo>
                <a:cubicBezTo>
                  <a:pt x="188034" y="1319168"/>
                  <a:pt x="121840" y="907381"/>
                  <a:pt x="129537" y="985120"/>
                </a:cubicBezTo>
                <a:cubicBezTo>
                  <a:pt x="137234" y="1062859"/>
                  <a:pt x="213434" y="1601647"/>
                  <a:pt x="212664" y="1622429"/>
                </a:cubicBezTo>
                <a:cubicBezTo>
                  <a:pt x="211894" y="1643211"/>
                  <a:pt x="132615" y="1333793"/>
                  <a:pt x="124918" y="1109811"/>
                </a:cubicBezTo>
                <a:cubicBezTo>
                  <a:pt x="117221" y="885829"/>
                  <a:pt x="163403" y="318562"/>
                  <a:pt x="166482" y="278538"/>
                </a:cubicBezTo>
                <a:cubicBezTo>
                  <a:pt x="169561" y="238514"/>
                  <a:pt x="154167" y="811168"/>
                  <a:pt x="143391" y="869665"/>
                </a:cubicBezTo>
                <a:cubicBezTo>
                  <a:pt x="132615" y="928162"/>
                  <a:pt x="104136" y="657999"/>
                  <a:pt x="101827" y="629520"/>
                </a:cubicBezTo>
                <a:cubicBezTo>
                  <a:pt x="99518" y="601041"/>
                  <a:pt x="144161" y="802701"/>
                  <a:pt x="129537" y="698792"/>
                </a:cubicBezTo>
                <a:cubicBezTo>
                  <a:pt x="114913" y="594883"/>
                  <a:pt x="-5931" y="-70135"/>
                  <a:pt x="227" y="6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0312467B-239B-56C2-BFA3-F78971369B47}"/>
              </a:ext>
            </a:extLst>
          </p:cNvPr>
          <p:cNvSpPr/>
          <p:nvPr/>
        </p:nvSpPr>
        <p:spPr>
          <a:xfrm>
            <a:off x="3147361" y="5190885"/>
            <a:ext cx="59036" cy="148156"/>
          </a:xfrm>
          <a:custGeom>
            <a:avLst/>
            <a:gdLst>
              <a:gd name="connsiteX0" fmla="*/ 59029 w 59036"/>
              <a:gd name="connsiteY0" fmla="*/ 32 h 148156"/>
              <a:gd name="connsiteX1" fmla="*/ 3126 w 59036"/>
              <a:gd name="connsiteY1" fmla="*/ 119822 h 148156"/>
              <a:gd name="connsiteX2" fmla="*/ 7119 w 59036"/>
              <a:gd name="connsiteY2" fmla="*/ 147774 h 148156"/>
              <a:gd name="connsiteX3" fmla="*/ 7119 w 59036"/>
              <a:gd name="connsiteY3" fmla="*/ 107843 h 148156"/>
              <a:gd name="connsiteX4" fmla="*/ 59029 w 59036"/>
              <a:gd name="connsiteY4" fmla="*/ 32 h 14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36" h="148156">
                <a:moveTo>
                  <a:pt x="59029" y="32"/>
                </a:moveTo>
                <a:cubicBezTo>
                  <a:pt x="58364" y="2028"/>
                  <a:pt x="11778" y="95198"/>
                  <a:pt x="3126" y="119822"/>
                </a:cubicBezTo>
                <a:cubicBezTo>
                  <a:pt x="-5526" y="144446"/>
                  <a:pt x="6454" y="149770"/>
                  <a:pt x="7119" y="147774"/>
                </a:cubicBezTo>
                <a:cubicBezTo>
                  <a:pt x="7784" y="145778"/>
                  <a:pt x="-201" y="128474"/>
                  <a:pt x="7119" y="107843"/>
                </a:cubicBezTo>
                <a:cubicBezTo>
                  <a:pt x="14439" y="87212"/>
                  <a:pt x="59694" y="-1964"/>
                  <a:pt x="59029" y="3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ADB691CA-0B9A-AE7C-7B39-7E758D50044E}"/>
              </a:ext>
            </a:extLst>
          </p:cNvPr>
          <p:cNvSpPr/>
          <p:nvPr/>
        </p:nvSpPr>
        <p:spPr>
          <a:xfrm>
            <a:off x="4839528" y="4991261"/>
            <a:ext cx="94507" cy="127793"/>
          </a:xfrm>
          <a:custGeom>
            <a:avLst/>
            <a:gdLst>
              <a:gd name="connsiteX0" fmla="*/ 4 w 94507"/>
              <a:gd name="connsiteY0" fmla="*/ 5 h 127793"/>
              <a:gd name="connsiteX1" fmla="*/ 83857 w 94507"/>
              <a:gd name="connsiteY1" fmla="*/ 79866 h 127793"/>
              <a:gd name="connsiteX2" fmla="*/ 87850 w 94507"/>
              <a:gd name="connsiteY2" fmla="*/ 127782 h 127793"/>
              <a:gd name="connsiteX3" fmla="*/ 87850 w 94507"/>
              <a:gd name="connsiteY3" fmla="*/ 75873 h 127793"/>
              <a:gd name="connsiteX4" fmla="*/ 4 w 94507"/>
              <a:gd name="connsiteY4" fmla="*/ 5 h 12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507" h="127793">
                <a:moveTo>
                  <a:pt x="4" y="5"/>
                </a:moveTo>
                <a:cubicBezTo>
                  <a:pt x="-661" y="670"/>
                  <a:pt x="69216" y="58570"/>
                  <a:pt x="83857" y="79866"/>
                </a:cubicBezTo>
                <a:cubicBezTo>
                  <a:pt x="98498" y="101162"/>
                  <a:pt x="87185" y="128447"/>
                  <a:pt x="87850" y="127782"/>
                </a:cubicBezTo>
                <a:cubicBezTo>
                  <a:pt x="88515" y="127117"/>
                  <a:pt x="102491" y="95173"/>
                  <a:pt x="87850" y="75873"/>
                </a:cubicBezTo>
                <a:cubicBezTo>
                  <a:pt x="73209" y="56573"/>
                  <a:pt x="669" y="-660"/>
                  <a:pt x="4" y="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A9824C94-D7DF-0B30-0BB0-7067E40F3E89}"/>
              </a:ext>
            </a:extLst>
          </p:cNvPr>
          <p:cNvSpPr/>
          <p:nvPr/>
        </p:nvSpPr>
        <p:spPr>
          <a:xfrm>
            <a:off x="2937740" y="4859301"/>
            <a:ext cx="25076" cy="132562"/>
          </a:xfrm>
          <a:custGeom>
            <a:avLst/>
            <a:gdLst>
              <a:gd name="connsiteX0" fmla="*/ 5111 w 25076"/>
              <a:gd name="connsiteY0" fmla="*/ 196 h 132562"/>
              <a:gd name="connsiteX1" fmla="*/ 1118 w 25076"/>
              <a:gd name="connsiteY1" fmla="*/ 76063 h 132562"/>
              <a:gd name="connsiteX2" fmla="*/ 25076 w 25076"/>
              <a:gd name="connsiteY2" fmla="*/ 131965 h 132562"/>
              <a:gd name="connsiteX3" fmla="*/ 1118 w 25076"/>
              <a:gd name="connsiteY3" fmla="*/ 100021 h 132562"/>
              <a:gd name="connsiteX4" fmla="*/ 5111 w 25076"/>
              <a:gd name="connsiteY4" fmla="*/ 196 h 13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6" h="132562">
                <a:moveTo>
                  <a:pt x="5111" y="196"/>
                </a:moveTo>
                <a:cubicBezTo>
                  <a:pt x="5111" y="-3797"/>
                  <a:pt x="-2210" y="54102"/>
                  <a:pt x="1118" y="76063"/>
                </a:cubicBezTo>
                <a:cubicBezTo>
                  <a:pt x="4445" y="98025"/>
                  <a:pt x="25076" y="127972"/>
                  <a:pt x="25076" y="131965"/>
                </a:cubicBezTo>
                <a:cubicBezTo>
                  <a:pt x="25076" y="135958"/>
                  <a:pt x="5111" y="119321"/>
                  <a:pt x="1118" y="100021"/>
                </a:cubicBezTo>
                <a:cubicBezTo>
                  <a:pt x="-2875" y="80722"/>
                  <a:pt x="5111" y="4189"/>
                  <a:pt x="5111" y="19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9D885D82-A888-F474-E14F-4BA92C601332}"/>
              </a:ext>
            </a:extLst>
          </p:cNvPr>
          <p:cNvSpPr/>
          <p:nvPr/>
        </p:nvSpPr>
        <p:spPr>
          <a:xfrm>
            <a:off x="4915393" y="4631823"/>
            <a:ext cx="66171" cy="140140"/>
          </a:xfrm>
          <a:custGeom>
            <a:avLst/>
            <a:gdLst>
              <a:gd name="connsiteX0" fmla="*/ 6 w 66171"/>
              <a:gd name="connsiteY0" fmla="*/ 72 h 140140"/>
              <a:gd name="connsiteX1" fmla="*/ 59901 w 66171"/>
              <a:gd name="connsiteY1" fmla="*/ 91911 h 140140"/>
              <a:gd name="connsiteX2" fmla="*/ 59901 w 66171"/>
              <a:gd name="connsiteY2" fmla="*/ 139828 h 140140"/>
              <a:gd name="connsiteX3" fmla="*/ 63894 w 66171"/>
              <a:gd name="connsiteY3" fmla="*/ 107884 h 140140"/>
              <a:gd name="connsiteX4" fmla="*/ 6 w 66171"/>
              <a:gd name="connsiteY4" fmla="*/ 72 h 14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71" h="140140">
                <a:moveTo>
                  <a:pt x="6" y="72"/>
                </a:moveTo>
                <a:cubicBezTo>
                  <a:pt x="-659" y="-2590"/>
                  <a:pt x="49919" y="68618"/>
                  <a:pt x="59901" y="91911"/>
                </a:cubicBezTo>
                <a:cubicBezTo>
                  <a:pt x="69883" y="115204"/>
                  <a:pt x="59236" y="137166"/>
                  <a:pt x="59901" y="139828"/>
                </a:cubicBezTo>
                <a:cubicBezTo>
                  <a:pt x="60566" y="142490"/>
                  <a:pt x="70549" y="127849"/>
                  <a:pt x="63894" y="107884"/>
                </a:cubicBezTo>
                <a:cubicBezTo>
                  <a:pt x="57239" y="87919"/>
                  <a:pt x="671" y="2734"/>
                  <a:pt x="6" y="7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ECD6E524-5FE0-36D9-2684-0916CCD63DB2}"/>
              </a:ext>
            </a:extLst>
          </p:cNvPr>
          <p:cNvSpPr/>
          <p:nvPr/>
        </p:nvSpPr>
        <p:spPr>
          <a:xfrm>
            <a:off x="2493267" y="3781155"/>
            <a:ext cx="66379" cy="107256"/>
          </a:xfrm>
          <a:custGeom>
            <a:avLst/>
            <a:gdLst>
              <a:gd name="connsiteX0" fmla="*/ 66254 w 66379"/>
              <a:gd name="connsiteY0" fmla="*/ 228 h 107256"/>
              <a:gd name="connsiteX1" fmla="*/ 2366 w 66379"/>
              <a:gd name="connsiteY1" fmla="*/ 104047 h 107256"/>
              <a:gd name="connsiteX2" fmla="*/ 18338 w 66379"/>
              <a:gd name="connsiteY2" fmla="*/ 76096 h 107256"/>
              <a:gd name="connsiteX3" fmla="*/ 66254 w 66379"/>
              <a:gd name="connsiteY3" fmla="*/ 228 h 10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379" h="107256">
                <a:moveTo>
                  <a:pt x="66254" y="228"/>
                </a:moveTo>
                <a:cubicBezTo>
                  <a:pt x="63592" y="4886"/>
                  <a:pt x="2366" y="104047"/>
                  <a:pt x="2366" y="104047"/>
                </a:cubicBezTo>
                <a:cubicBezTo>
                  <a:pt x="-5620" y="116692"/>
                  <a:pt x="8355" y="88741"/>
                  <a:pt x="18338" y="76096"/>
                </a:cubicBezTo>
                <a:cubicBezTo>
                  <a:pt x="28320" y="63451"/>
                  <a:pt x="68916" y="-4430"/>
                  <a:pt x="66254" y="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A4C48715-F6DA-F2C1-AF2A-1D7B49447E34}"/>
              </a:ext>
            </a:extLst>
          </p:cNvPr>
          <p:cNvSpPr/>
          <p:nvPr/>
        </p:nvSpPr>
        <p:spPr>
          <a:xfrm>
            <a:off x="3677538" y="3701500"/>
            <a:ext cx="60692" cy="99992"/>
          </a:xfrm>
          <a:custGeom>
            <a:avLst/>
            <a:gdLst>
              <a:gd name="connsiteX0" fmla="*/ 27 w 60692"/>
              <a:gd name="connsiteY0" fmla="*/ 23 h 99992"/>
              <a:gd name="connsiteX1" fmla="*/ 51936 w 60692"/>
              <a:gd name="connsiteY1" fmla="*/ 71897 h 99992"/>
              <a:gd name="connsiteX2" fmla="*/ 39957 w 60692"/>
              <a:gd name="connsiteY2" fmla="*/ 99848 h 99992"/>
              <a:gd name="connsiteX3" fmla="*/ 59922 w 60692"/>
              <a:gd name="connsiteY3" fmla="*/ 79883 h 99992"/>
              <a:gd name="connsiteX4" fmla="*/ 27 w 60692"/>
              <a:gd name="connsiteY4" fmla="*/ 23 h 9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92" h="99992">
                <a:moveTo>
                  <a:pt x="27" y="23"/>
                </a:moveTo>
                <a:cubicBezTo>
                  <a:pt x="-1304" y="-1308"/>
                  <a:pt x="45281" y="55260"/>
                  <a:pt x="51936" y="71897"/>
                </a:cubicBezTo>
                <a:cubicBezTo>
                  <a:pt x="58591" y="88534"/>
                  <a:pt x="39957" y="99848"/>
                  <a:pt x="39957" y="99848"/>
                </a:cubicBezTo>
                <a:cubicBezTo>
                  <a:pt x="41288" y="101179"/>
                  <a:pt x="65246" y="93193"/>
                  <a:pt x="59922" y="79883"/>
                </a:cubicBezTo>
                <a:cubicBezTo>
                  <a:pt x="54598" y="66573"/>
                  <a:pt x="1358" y="1354"/>
                  <a:pt x="27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66916FA2-C1C7-4E94-3FBE-B68F65420691}"/>
              </a:ext>
            </a:extLst>
          </p:cNvPr>
          <p:cNvSpPr/>
          <p:nvPr/>
        </p:nvSpPr>
        <p:spPr>
          <a:xfrm>
            <a:off x="2332451" y="2481007"/>
            <a:ext cx="370252" cy="893179"/>
          </a:xfrm>
          <a:custGeom>
            <a:avLst/>
            <a:gdLst>
              <a:gd name="connsiteX0" fmla="*/ 1174 w 370252"/>
              <a:gd name="connsiteY0" fmla="*/ 890843 h 893179"/>
              <a:gd name="connsiteX1" fmla="*/ 359949 w 370252"/>
              <a:gd name="connsiteY1" fmla="*/ 27243 h 893179"/>
              <a:gd name="connsiteX2" fmla="*/ 248824 w 370252"/>
              <a:gd name="connsiteY2" fmla="*/ 274893 h 893179"/>
              <a:gd name="connsiteX3" fmla="*/ 1174 w 370252"/>
              <a:gd name="connsiteY3" fmla="*/ 890843 h 893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252" h="893179">
                <a:moveTo>
                  <a:pt x="1174" y="890843"/>
                </a:moveTo>
                <a:cubicBezTo>
                  <a:pt x="19695" y="849568"/>
                  <a:pt x="318674" y="129901"/>
                  <a:pt x="359949" y="27243"/>
                </a:cubicBezTo>
                <a:cubicBezTo>
                  <a:pt x="401224" y="-75415"/>
                  <a:pt x="309149" y="135193"/>
                  <a:pt x="248824" y="274893"/>
                </a:cubicBezTo>
                <a:cubicBezTo>
                  <a:pt x="188499" y="414593"/>
                  <a:pt x="-17347" y="932118"/>
                  <a:pt x="1174" y="890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F3C96495-29C7-7374-7D79-2BE6218FF3CD}"/>
              </a:ext>
            </a:extLst>
          </p:cNvPr>
          <p:cNvSpPr/>
          <p:nvPr/>
        </p:nvSpPr>
        <p:spPr>
          <a:xfrm>
            <a:off x="2386401" y="4079735"/>
            <a:ext cx="58398" cy="302400"/>
          </a:xfrm>
          <a:custGeom>
            <a:avLst/>
            <a:gdLst>
              <a:gd name="connsiteX0" fmla="*/ 58349 w 58398"/>
              <a:gd name="connsiteY0" fmla="*/ 140 h 302400"/>
              <a:gd name="connsiteX1" fmla="*/ 4374 w 58398"/>
              <a:gd name="connsiteY1" fmla="*/ 228740 h 302400"/>
              <a:gd name="connsiteX2" fmla="*/ 4374 w 58398"/>
              <a:gd name="connsiteY2" fmla="*/ 301765 h 302400"/>
              <a:gd name="connsiteX3" fmla="*/ 13899 w 58398"/>
              <a:gd name="connsiteY3" fmla="*/ 196990 h 302400"/>
              <a:gd name="connsiteX4" fmla="*/ 58349 w 58398"/>
              <a:gd name="connsiteY4" fmla="*/ 140 h 30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98" h="302400">
                <a:moveTo>
                  <a:pt x="58349" y="140"/>
                </a:moveTo>
                <a:cubicBezTo>
                  <a:pt x="56762" y="5432"/>
                  <a:pt x="13370" y="178469"/>
                  <a:pt x="4374" y="228740"/>
                </a:cubicBezTo>
                <a:cubicBezTo>
                  <a:pt x="-4622" y="279011"/>
                  <a:pt x="2787" y="307057"/>
                  <a:pt x="4374" y="301765"/>
                </a:cubicBezTo>
                <a:cubicBezTo>
                  <a:pt x="5961" y="296473"/>
                  <a:pt x="4903" y="253611"/>
                  <a:pt x="13899" y="196990"/>
                </a:cubicBezTo>
                <a:cubicBezTo>
                  <a:pt x="22895" y="140369"/>
                  <a:pt x="59936" y="-5152"/>
                  <a:pt x="58349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1DF86EB4-7E1C-6456-BDCF-BE242527D47A}"/>
              </a:ext>
            </a:extLst>
          </p:cNvPr>
          <p:cNvSpPr/>
          <p:nvPr/>
        </p:nvSpPr>
        <p:spPr>
          <a:xfrm>
            <a:off x="2554043" y="4257324"/>
            <a:ext cx="36841" cy="229883"/>
          </a:xfrm>
          <a:custGeom>
            <a:avLst/>
            <a:gdLst>
              <a:gd name="connsiteX0" fmla="*/ 36757 w 36841"/>
              <a:gd name="connsiteY0" fmla="*/ 351 h 229883"/>
              <a:gd name="connsiteX1" fmla="*/ 11357 w 36841"/>
              <a:gd name="connsiteY1" fmla="*/ 127351 h 229883"/>
              <a:gd name="connsiteX2" fmla="*/ 1832 w 36841"/>
              <a:gd name="connsiteY2" fmla="*/ 228951 h 229883"/>
              <a:gd name="connsiteX3" fmla="*/ 1832 w 36841"/>
              <a:gd name="connsiteY3" fmla="*/ 168626 h 229883"/>
              <a:gd name="connsiteX4" fmla="*/ 36757 w 36841"/>
              <a:gd name="connsiteY4" fmla="*/ 351 h 22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41" h="229883">
                <a:moveTo>
                  <a:pt x="36757" y="351"/>
                </a:moveTo>
                <a:cubicBezTo>
                  <a:pt x="38344" y="-6528"/>
                  <a:pt x="17178" y="89251"/>
                  <a:pt x="11357" y="127351"/>
                </a:cubicBezTo>
                <a:cubicBezTo>
                  <a:pt x="5536" y="165451"/>
                  <a:pt x="3419" y="222072"/>
                  <a:pt x="1832" y="228951"/>
                </a:cubicBezTo>
                <a:cubicBezTo>
                  <a:pt x="245" y="235830"/>
                  <a:pt x="-1343" y="203551"/>
                  <a:pt x="1832" y="168626"/>
                </a:cubicBezTo>
                <a:cubicBezTo>
                  <a:pt x="5007" y="133701"/>
                  <a:pt x="35170" y="7230"/>
                  <a:pt x="36757" y="35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BAC84E17-9828-792F-DF79-992208206F85}"/>
              </a:ext>
            </a:extLst>
          </p:cNvPr>
          <p:cNvSpPr/>
          <p:nvPr/>
        </p:nvSpPr>
        <p:spPr>
          <a:xfrm>
            <a:off x="2212973" y="4519786"/>
            <a:ext cx="118440" cy="470156"/>
          </a:xfrm>
          <a:custGeom>
            <a:avLst/>
            <a:gdLst>
              <a:gd name="connsiteX0" fmla="*/ 2 w 118440"/>
              <a:gd name="connsiteY0" fmla="*/ 10939 h 470156"/>
              <a:gd name="connsiteX1" fmla="*/ 98427 w 118440"/>
              <a:gd name="connsiteY1" fmla="*/ 239539 h 470156"/>
              <a:gd name="connsiteX2" fmla="*/ 117477 w 118440"/>
              <a:gd name="connsiteY2" fmla="*/ 455439 h 470156"/>
              <a:gd name="connsiteX3" fmla="*/ 111127 w 118440"/>
              <a:gd name="connsiteY3" fmla="*/ 401464 h 470156"/>
              <a:gd name="connsiteX4" fmla="*/ 73027 w 118440"/>
              <a:gd name="connsiteY4" fmla="*/ 4589 h 470156"/>
              <a:gd name="connsiteX5" fmla="*/ 95252 w 118440"/>
              <a:gd name="connsiteY5" fmla="*/ 176039 h 470156"/>
              <a:gd name="connsiteX6" fmla="*/ 2 w 118440"/>
              <a:gd name="connsiteY6" fmla="*/ 10939 h 4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440" h="470156">
                <a:moveTo>
                  <a:pt x="2" y="10939"/>
                </a:moveTo>
                <a:cubicBezTo>
                  <a:pt x="531" y="21522"/>
                  <a:pt x="78848" y="165456"/>
                  <a:pt x="98427" y="239539"/>
                </a:cubicBezTo>
                <a:cubicBezTo>
                  <a:pt x="118006" y="313622"/>
                  <a:pt x="115360" y="428452"/>
                  <a:pt x="117477" y="455439"/>
                </a:cubicBezTo>
                <a:cubicBezTo>
                  <a:pt x="119594" y="482427"/>
                  <a:pt x="118535" y="476606"/>
                  <a:pt x="111127" y="401464"/>
                </a:cubicBezTo>
                <a:cubicBezTo>
                  <a:pt x="103719" y="326322"/>
                  <a:pt x="75673" y="42160"/>
                  <a:pt x="73027" y="4589"/>
                </a:cubicBezTo>
                <a:cubicBezTo>
                  <a:pt x="70381" y="-32982"/>
                  <a:pt x="105835" y="172335"/>
                  <a:pt x="95252" y="176039"/>
                </a:cubicBezTo>
                <a:cubicBezTo>
                  <a:pt x="84669" y="179743"/>
                  <a:pt x="-527" y="356"/>
                  <a:pt x="2" y="10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1FE9512E-6EBD-DC28-2AA1-17F489CDB858}"/>
              </a:ext>
            </a:extLst>
          </p:cNvPr>
          <p:cNvSpPr/>
          <p:nvPr/>
        </p:nvSpPr>
        <p:spPr>
          <a:xfrm>
            <a:off x="2136442" y="4627721"/>
            <a:ext cx="373081" cy="759271"/>
          </a:xfrm>
          <a:custGeom>
            <a:avLst/>
            <a:gdLst>
              <a:gd name="connsiteX0" fmla="*/ 3508 w 373081"/>
              <a:gd name="connsiteY0" fmla="*/ 7779 h 759271"/>
              <a:gd name="connsiteX1" fmla="*/ 368633 w 373081"/>
              <a:gd name="connsiteY1" fmla="*/ 750729 h 759271"/>
              <a:gd name="connsiteX2" fmla="*/ 194008 w 373081"/>
              <a:gd name="connsiteY2" fmla="*/ 385604 h 759271"/>
              <a:gd name="connsiteX3" fmla="*/ 3508 w 373081"/>
              <a:gd name="connsiteY3" fmla="*/ 7779 h 759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081" h="759271">
                <a:moveTo>
                  <a:pt x="3508" y="7779"/>
                </a:moveTo>
                <a:cubicBezTo>
                  <a:pt x="32612" y="68633"/>
                  <a:pt x="336883" y="687758"/>
                  <a:pt x="368633" y="750729"/>
                </a:cubicBezTo>
                <a:cubicBezTo>
                  <a:pt x="400383" y="813700"/>
                  <a:pt x="253804" y="512075"/>
                  <a:pt x="194008" y="385604"/>
                </a:cubicBezTo>
                <a:cubicBezTo>
                  <a:pt x="134212" y="259133"/>
                  <a:pt x="-25596" y="-53075"/>
                  <a:pt x="3508" y="7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AECB6AFD-E423-4251-AD0B-FCD850B9A25E}"/>
              </a:ext>
            </a:extLst>
          </p:cNvPr>
          <p:cNvSpPr/>
          <p:nvPr/>
        </p:nvSpPr>
        <p:spPr>
          <a:xfrm>
            <a:off x="5641973" y="4162134"/>
            <a:ext cx="115067" cy="565103"/>
          </a:xfrm>
          <a:custGeom>
            <a:avLst/>
            <a:gdLst>
              <a:gd name="connsiteX0" fmla="*/ 2 w 115067"/>
              <a:gd name="connsiteY0" fmla="*/ 291 h 565103"/>
              <a:gd name="connsiteX1" fmla="*/ 107952 w 115067"/>
              <a:gd name="connsiteY1" fmla="*/ 460666 h 565103"/>
              <a:gd name="connsiteX2" fmla="*/ 104777 w 115067"/>
              <a:gd name="connsiteY2" fmla="*/ 562266 h 565103"/>
              <a:gd name="connsiteX3" fmla="*/ 104777 w 115067"/>
              <a:gd name="connsiteY3" fmla="*/ 393991 h 565103"/>
              <a:gd name="connsiteX4" fmla="*/ 2 w 115067"/>
              <a:gd name="connsiteY4" fmla="*/ 291 h 565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67" h="565103">
                <a:moveTo>
                  <a:pt x="2" y="291"/>
                </a:moveTo>
                <a:cubicBezTo>
                  <a:pt x="531" y="11403"/>
                  <a:pt x="90490" y="367004"/>
                  <a:pt x="107952" y="460666"/>
                </a:cubicBezTo>
                <a:cubicBezTo>
                  <a:pt x="125414" y="554328"/>
                  <a:pt x="105306" y="573378"/>
                  <a:pt x="104777" y="562266"/>
                </a:cubicBezTo>
                <a:cubicBezTo>
                  <a:pt x="104248" y="551154"/>
                  <a:pt x="125415" y="489241"/>
                  <a:pt x="104777" y="393991"/>
                </a:cubicBezTo>
                <a:cubicBezTo>
                  <a:pt x="84140" y="298741"/>
                  <a:pt x="-527" y="-10821"/>
                  <a:pt x="2" y="29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8C20650A-EEB7-50BA-C71F-9EC5A0E2929B}"/>
              </a:ext>
            </a:extLst>
          </p:cNvPr>
          <p:cNvSpPr/>
          <p:nvPr/>
        </p:nvSpPr>
        <p:spPr>
          <a:xfrm>
            <a:off x="5666387" y="4461398"/>
            <a:ext cx="235101" cy="484914"/>
          </a:xfrm>
          <a:custGeom>
            <a:avLst/>
            <a:gdLst>
              <a:gd name="connsiteX0" fmla="*/ 229588 w 235101"/>
              <a:gd name="connsiteY0" fmla="*/ 9002 h 484914"/>
              <a:gd name="connsiteX1" fmla="*/ 988 w 235101"/>
              <a:gd name="connsiteY1" fmla="*/ 482077 h 484914"/>
              <a:gd name="connsiteX2" fmla="*/ 150213 w 235101"/>
              <a:gd name="connsiteY2" fmla="*/ 196327 h 484914"/>
              <a:gd name="connsiteX3" fmla="*/ 229588 w 235101"/>
              <a:gd name="connsiteY3" fmla="*/ 9002 h 48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101" h="484914">
                <a:moveTo>
                  <a:pt x="229588" y="9002"/>
                </a:moveTo>
                <a:cubicBezTo>
                  <a:pt x="204717" y="56627"/>
                  <a:pt x="14217" y="450856"/>
                  <a:pt x="988" y="482077"/>
                </a:cubicBezTo>
                <a:cubicBezTo>
                  <a:pt x="-12241" y="513298"/>
                  <a:pt x="111055" y="278348"/>
                  <a:pt x="150213" y="196327"/>
                </a:cubicBezTo>
                <a:cubicBezTo>
                  <a:pt x="189371" y="114306"/>
                  <a:pt x="254459" y="-38623"/>
                  <a:pt x="229588" y="9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809BCCDA-2C0B-F032-ACE1-45275029F126}"/>
              </a:ext>
            </a:extLst>
          </p:cNvPr>
          <p:cNvSpPr/>
          <p:nvPr/>
        </p:nvSpPr>
        <p:spPr>
          <a:xfrm>
            <a:off x="2419924" y="3673883"/>
            <a:ext cx="168047" cy="448083"/>
          </a:xfrm>
          <a:custGeom>
            <a:avLst/>
            <a:gdLst>
              <a:gd name="connsiteX0" fmla="*/ 168001 w 168047"/>
              <a:gd name="connsiteY0" fmla="*/ 970 h 448083"/>
              <a:gd name="connsiteX1" fmla="*/ 4099 w 168047"/>
              <a:gd name="connsiteY1" fmla="*/ 440917 h 448083"/>
              <a:gd name="connsiteX2" fmla="*/ 47231 w 168047"/>
              <a:gd name="connsiteY2" fmla="*/ 277015 h 448083"/>
              <a:gd name="connsiteX3" fmla="*/ 21351 w 168047"/>
              <a:gd name="connsiteY3" fmla="*/ 320147 h 448083"/>
              <a:gd name="connsiteX4" fmla="*/ 168001 w 168047"/>
              <a:gd name="connsiteY4" fmla="*/ 970 h 4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047" h="448083">
                <a:moveTo>
                  <a:pt x="168001" y="970"/>
                </a:moveTo>
                <a:cubicBezTo>
                  <a:pt x="165126" y="21098"/>
                  <a:pt x="24227" y="394910"/>
                  <a:pt x="4099" y="440917"/>
                </a:cubicBezTo>
                <a:cubicBezTo>
                  <a:pt x="-16029" y="486924"/>
                  <a:pt x="44356" y="297143"/>
                  <a:pt x="47231" y="277015"/>
                </a:cubicBezTo>
                <a:cubicBezTo>
                  <a:pt x="50106" y="256887"/>
                  <a:pt x="4098" y="360404"/>
                  <a:pt x="21351" y="320147"/>
                </a:cubicBezTo>
                <a:cubicBezTo>
                  <a:pt x="38604" y="279890"/>
                  <a:pt x="170876" y="-19158"/>
                  <a:pt x="168001" y="97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CC3277EE-79E5-43F7-4A7B-B3351CD6BB4F}"/>
              </a:ext>
            </a:extLst>
          </p:cNvPr>
          <p:cNvSpPr/>
          <p:nvPr/>
        </p:nvSpPr>
        <p:spPr>
          <a:xfrm>
            <a:off x="2820838" y="5201684"/>
            <a:ext cx="69011" cy="233587"/>
          </a:xfrm>
          <a:custGeom>
            <a:avLst/>
            <a:gdLst>
              <a:gd name="connsiteX0" fmla="*/ 0 w 69011"/>
              <a:gd name="connsiteY0" fmla="*/ 44 h 233587"/>
              <a:gd name="connsiteX1" fmla="*/ 34505 w 69011"/>
              <a:gd name="connsiteY1" fmla="*/ 172573 h 233587"/>
              <a:gd name="connsiteX2" fmla="*/ 69011 w 69011"/>
              <a:gd name="connsiteY2" fmla="*/ 232958 h 233587"/>
              <a:gd name="connsiteX3" fmla="*/ 34505 w 69011"/>
              <a:gd name="connsiteY3" fmla="*/ 189825 h 233587"/>
              <a:gd name="connsiteX4" fmla="*/ 0 w 69011"/>
              <a:gd name="connsiteY4" fmla="*/ 44 h 23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11" h="233587">
                <a:moveTo>
                  <a:pt x="0" y="44"/>
                </a:moveTo>
                <a:cubicBezTo>
                  <a:pt x="0" y="-2831"/>
                  <a:pt x="23003" y="133754"/>
                  <a:pt x="34505" y="172573"/>
                </a:cubicBezTo>
                <a:cubicBezTo>
                  <a:pt x="46007" y="211392"/>
                  <a:pt x="69011" y="232958"/>
                  <a:pt x="69011" y="232958"/>
                </a:cubicBezTo>
                <a:cubicBezTo>
                  <a:pt x="69011" y="235833"/>
                  <a:pt x="47445" y="230082"/>
                  <a:pt x="34505" y="189825"/>
                </a:cubicBezTo>
                <a:cubicBezTo>
                  <a:pt x="21565" y="149568"/>
                  <a:pt x="0" y="2919"/>
                  <a:pt x="0" y="4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8D668E1A-32B4-60DE-C9F6-4E0944BDE7EE}"/>
              </a:ext>
            </a:extLst>
          </p:cNvPr>
          <p:cNvSpPr/>
          <p:nvPr/>
        </p:nvSpPr>
        <p:spPr>
          <a:xfrm>
            <a:off x="4856471" y="5339349"/>
            <a:ext cx="107515" cy="106560"/>
          </a:xfrm>
          <a:custGeom>
            <a:avLst/>
            <a:gdLst>
              <a:gd name="connsiteX0" fmla="*/ 201 w 107515"/>
              <a:gd name="connsiteY0" fmla="*/ 402 h 106560"/>
              <a:gd name="connsiteX1" fmla="*/ 103718 w 107515"/>
              <a:gd name="connsiteY1" fmla="*/ 103919 h 106560"/>
              <a:gd name="connsiteX2" fmla="*/ 77838 w 107515"/>
              <a:gd name="connsiteY2" fmla="*/ 69413 h 106560"/>
              <a:gd name="connsiteX3" fmla="*/ 201 w 107515"/>
              <a:gd name="connsiteY3" fmla="*/ 402 h 10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515" h="106560">
                <a:moveTo>
                  <a:pt x="201" y="402"/>
                </a:moveTo>
                <a:cubicBezTo>
                  <a:pt x="4514" y="6153"/>
                  <a:pt x="103718" y="103919"/>
                  <a:pt x="103718" y="103919"/>
                </a:cubicBezTo>
                <a:cubicBezTo>
                  <a:pt x="116657" y="115421"/>
                  <a:pt x="93653" y="86666"/>
                  <a:pt x="77838" y="69413"/>
                </a:cubicBezTo>
                <a:cubicBezTo>
                  <a:pt x="62023" y="52160"/>
                  <a:pt x="-4112" y="-5349"/>
                  <a:pt x="201" y="40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34F4D87F-E9D8-7BC3-5371-E4B0A4C99303}"/>
              </a:ext>
            </a:extLst>
          </p:cNvPr>
          <p:cNvSpPr/>
          <p:nvPr/>
        </p:nvSpPr>
        <p:spPr>
          <a:xfrm>
            <a:off x="3169227" y="5870189"/>
            <a:ext cx="36789" cy="158864"/>
          </a:xfrm>
          <a:custGeom>
            <a:avLst/>
            <a:gdLst>
              <a:gd name="connsiteX0" fmla="*/ 0 w 36789"/>
              <a:gd name="connsiteY0" fmla="*/ 675 h 158864"/>
              <a:gd name="connsiteX1" fmla="*/ 36368 w 36789"/>
              <a:gd name="connsiteY1" fmla="*/ 140952 h 158864"/>
              <a:gd name="connsiteX2" fmla="*/ 20782 w 36789"/>
              <a:gd name="connsiteY2" fmla="*/ 151343 h 158864"/>
              <a:gd name="connsiteX3" fmla="*/ 36368 w 36789"/>
              <a:gd name="connsiteY3" fmla="*/ 88997 h 158864"/>
              <a:gd name="connsiteX4" fmla="*/ 0 w 36789"/>
              <a:gd name="connsiteY4" fmla="*/ 675 h 15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89" h="158864">
                <a:moveTo>
                  <a:pt x="0" y="675"/>
                </a:moveTo>
                <a:cubicBezTo>
                  <a:pt x="0" y="9334"/>
                  <a:pt x="36368" y="140952"/>
                  <a:pt x="36368" y="140952"/>
                </a:cubicBezTo>
                <a:cubicBezTo>
                  <a:pt x="39832" y="166063"/>
                  <a:pt x="20782" y="160002"/>
                  <a:pt x="20782" y="151343"/>
                </a:cubicBezTo>
                <a:cubicBezTo>
                  <a:pt x="20782" y="142684"/>
                  <a:pt x="38100" y="108913"/>
                  <a:pt x="36368" y="88997"/>
                </a:cubicBezTo>
                <a:cubicBezTo>
                  <a:pt x="34636" y="69081"/>
                  <a:pt x="0" y="-7984"/>
                  <a:pt x="0" y="67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B14BF99E-B263-F110-878A-685D17A95EC8}"/>
              </a:ext>
            </a:extLst>
          </p:cNvPr>
          <p:cNvSpPr/>
          <p:nvPr/>
        </p:nvSpPr>
        <p:spPr>
          <a:xfrm>
            <a:off x="3766420" y="6368872"/>
            <a:ext cx="187544" cy="99624"/>
          </a:xfrm>
          <a:custGeom>
            <a:avLst/>
            <a:gdLst>
              <a:gd name="connsiteX0" fmla="*/ 285 w 187544"/>
              <a:gd name="connsiteY0" fmla="*/ 99469 h 99624"/>
              <a:gd name="connsiteX1" fmla="*/ 73021 w 187544"/>
              <a:gd name="connsiteY1" fmla="*/ 31928 h 99624"/>
              <a:gd name="connsiteX2" fmla="*/ 187321 w 187544"/>
              <a:gd name="connsiteY2" fmla="*/ 5951 h 99624"/>
              <a:gd name="connsiteX3" fmla="*/ 98998 w 187544"/>
              <a:gd name="connsiteY3" fmla="*/ 11146 h 99624"/>
              <a:gd name="connsiteX4" fmla="*/ 285 w 187544"/>
              <a:gd name="connsiteY4" fmla="*/ 99469 h 9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544" h="99624">
                <a:moveTo>
                  <a:pt x="285" y="99469"/>
                </a:moveTo>
                <a:cubicBezTo>
                  <a:pt x="-4045" y="102933"/>
                  <a:pt x="41848" y="47514"/>
                  <a:pt x="73021" y="31928"/>
                </a:cubicBezTo>
                <a:cubicBezTo>
                  <a:pt x="104194" y="16342"/>
                  <a:pt x="182992" y="9415"/>
                  <a:pt x="187321" y="5951"/>
                </a:cubicBezTo>
                <a:cubicBezTo>
                  <a:pt x="191651" y="2487"/>
                  <a:pt x="131903" y="-7904"/>
                  <a:pt x="98998" y="11146"/>
                </a:cubicBezTo>
                <a:cubicBezTo>
                  <a:pt x="66094" y="30196"/>
                  <a:pt x="4615" y="96005"/>
                  <a:pt x="285" y="99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B5675C11-2D4F-2897-FB30-EAC4E8A2B361}"/>
              </a:ext>
            </a:extLst>
          </p:cNvPr>
          <p:cNvSpPr/>
          <p:nvPr/>
        </p:nvSpPr>
        <p:spPr>
          <a:xfrm>
            <a:off x="4852546" y="5564299"/>
            <a:ext cx="73154" cy="119683"/>
          </a:xfrm>
          <a:custGeom>
            <a:avLst/>
            <a:gdLst>
              <a:gd name="connsiteX0" fmla="*/ 31181 w 73154"/>
              <a:gd name="connsiteY0" fmla="*/ 33 h 119683"/>
              <a:gd name="connsiteX1" fmla="*/ 72745 w 73154"/>
              <a:gd name="connsiteY1" fmla="*/ 83160 h 119683"/>
              <a:gd name="connsiteX2" fmla="*/ 9 w 73154"/>
              <a:gd name="connsiteY2" fmla="*/ 119528 h 119683"/>
              <a:gd name="connsiteX3" fmla="*/ 67549 w 73154"/>
              <a:gd name="connsiteY3" fmla="*/ 93551 h 119683"/>
              <a:gd name="connsiteX4" fmla="*/ 31181 w 73154"/>
              <a:gd name="connsiteY4" fmla="*/ 33 h 11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4" h="119683">
                <a:moveTo>
                  <a:pt x="31181" y="33"/>
                </a:moveTo>
                <a:cubicBezTo>
                  <a:pt x="32047" y="-1699"/>
                  <a:pt x="77940" y="63244"/>
                  <a:pt x="72745" y="83160"/>
                </a:cubicBezTo>
                <a:cubicBezTo>
                  <a:pt x="67550" y="103076"/>
                  <a:pt x="875" y="117796"/>
                  <a:pt x="9" y="119528"/>
                </a:cubicBezTo>
                <a:cubicBezTo>
                  <a:pt x="-857" y="121260"/>
                  <a:pt x="58890" y="108271"/>
                  <a:pt x="67549" y="93551"/>
                </a:cubicBezTo>
                <a:cubicBezTo>
                  <a:pt x="76208" y="78831"/>
                  <a:pt x="30315" y="1765"/>
                  <a:pt x="31181" y="3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C6FFFD0B-A979-9C57-5367-32CC93072494}"/>
              </a:ext>
            </a:extLst>
          </p:cNvPr>
          <p:cNvSpPr/>
          <p:nvPr/>
        </p:nvSpPr>
        <p:spPr>
          <a:xfrm>
            <a:off x="4696684" y="6130631"/>
            <a:ext cx="88551" cy="187062"/>
          </a:xfrm>
          <a:custGeom>
            <a:avLst/>
            <a:gdLst>
              <a:gd name="connsiteX0" fmla="*/ 7 w 88551"/>
              <a:gd name="connsiteY0" fmla="*/ 5 h 187062"/>
              <a:gd name="connsiteX1" fmla="*/ 83134 w 88551"/>
              <a:gd name="connsiteY1" fmla="*/ 129892 h 187062"/>
              <a:gd name="connsiteX2" fmla="*/ 31180 w 88551"/>
              <a:gd name="connsiteY2" fmla="*/ 187042 h 187062"/>
              <a:gd name="connsiteX3" fmla="*/ 88330 w 88551"/>
              <a:gd name="connsiteY3" fmla="*/ 124696 h 187062"/>
              <a:gd name="connsiteX4" fmla="*/ 7 w 88551"/>
              <a:gd name="connsiteY4" fmla="*/ 5 h 18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51" h="187062">
                <a:moveTo>
                  <a:pt x="7" y="5"/>
                </a:moveTo>
                <a:cubicBezTo>
                  <a:pt x="-859" y="871"/>
                  <a:pt x="77938" y="98719"/>
                  <a:pt x="83134" y="129892"/>
                </a:cubicBezTo>
                <a:cubicBezTo>
                  <a:pt x="88330" y="161065"/>
                  <a:pt x="30314" y="187908"/>
                  <a:pt x="31180" y="187042"/>
                </a:cubicBezTo>
                <a:cubicBezTo>
                  <a:pt x="32046" y="186176"/>
                  <a:pt x="92660" y="150673"/>
                  <a:pt x="88330" y="124696"/>
                </a:cubicBezTo>
                <a:cubicBezTo>
                  <a:pt x="84000" y="98719"/>
                  <a:pt x="873" y="-861"/>
                  <a:pt x="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93283B7F-E84D-2673-DCF4-8ED9AF3C729F}"/>
              </a:ext>
            </a:extLst>
          </p:cNvPr>
          <p:cNvSpPr/>
          <p:nvPr/>
        </p:nvSpPr>
        <p:spPr>
          <a:xfrm>
            <a:off x="4937371" y="5696787"/>
            <a:ext cx="239202" cy="409306"/>
          </a:xfrm>
          <a:custGeom>
            <a:avLst/>
            <a:gdLst>
              <a:gd name="connsiteX0" fmla="*/ 237302 w 239202"/>
              <a:gd name="connsiteY0" fmla="*/ 2627 h 409306"/>
              <a:gd name="connsiteX1" fmla="*/ 3506 w 239202"/>
              <a:gd name="connsiteY1" fmla="*/ 402677 h 409306"/>
              <a:gd name="connsiteX2" fmla="*/ 107415 w 239202"/>
              <a:gd name="connsiteY2" fmla="*/ 236422 h 409306"/>
              <a:gd name="connsiteX3" fmla="*/ 237302 w 239202"/>
              <a:gd name="connsiteY3" fmla="*/ 2627 h 40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202" h="409306">
                <a:moveTo>
                  <a:pt x="237302" y="2627"/>
                </a:moveTo>
                <a:cubicBezTo>
                  <a:pt x="219984" y="30336"/>
                  <a:pt x="25154" y="363711"/>
                  <a:pt x="3506" y="402677"/>
                </a:cubicBezTo>
                <a:cubicBezTo>
                  <a:pt x="-18142" y="441643"/>
                  <a:pt x="65851" y="298767"/>
                  <a:pt x="107415" y="236422"/>
                </a:cubicBezTo>
                <a:cubicBezTo>
                  <a:pt x="148979" y="174077"/>
                  <a:pt x="254620" y="-25082"/>
                  <a:pt x="237302" y="262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FD4B0FE2-CF5B-D569-0BD7-4FA5F564951B}"/>
              </a:ext>
            </a:extLst>
          </p:cNvPr>
          <p:cNvSpPr/>
          <p:nvPr/>
        </p:nvSpPr>
        <p:spPr>
          <a:xfrm>
            <a:off x="4448869" y="3722590"/>
            <a:ext cx="151591" cy="317136"/>
          </a:xfrm>
          <a:custGeom>
            <a:avLst/>
            <a:gdLst>
              <a:gd name="connsiteX0" fmla="*/ 151579 w 151591"/>
              <a:gd name="connsiteY0" fmla="*/ 34 h 317136"/>
              <a:gd name="connsiteX1" fmla="*/ 17467 w 151591"/>
              <a:gd name="connsiteY1" fmla="*/ 207298 h 317136"/>
              <a:gd name="connsiteX2" fmla="*/ 9339 w 151591"/>
              <a:gd name="connsiteY2" fmla="*/ 317026 h 317136"/>
              <a:gd name="connsiteX3" fmla="*/ 9339 w 151591"/>
              <a:gd name="connsiteY3" fmla="*/ 223554 h 317136"/>
              <a:gd name="connsiteX4" fmla="*/ 151579 w 151591"/>
              <a:gd name="connsiteY4" fmla="*/ 34 h 31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591" h="317136">
                <a:moveTo>
                  <a:pt x="151579" y="34"/>
                </a:moveTo>
                <a:cubicBezTo>
                  <a:pt x="152934" y="-2675"/>
                  <a:pt x="41174" y="154466"/>
                  <a:pt x="17467" y="207298"/>
                </a:cubicBezTo>
                <a:cubicBezTo>
                  <a:pt x="-6240" y="260130"/>
                  <a:pt x="10694" y="314317"/>
                  <a:pt x="9339" y="317026"/>
                </a:cubicBezTo>
                <a:cubicBezTo>
                  <a:pt x="7984" y="319735"/>
                  <a:pt x="-10981" y="272322"/>
                  <a:pt x="9339" y="223554"/>
                </a:cubicBezTo>
                <a:cubicBezTo>
                  <a:pt x="29659" y="174786"/>
                  <a:pt x="150224" y="2743"/>
                  <a:pt x="151579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C37B3979-CAFC-F587-C3AB-87E486F8CCA2}"/>
              </a:ext>
            </a:extLst>
          </p:cNvPr>
          <p:cNvSpPr/>
          <p:nvPr/>
        </p:nvSpPr>
        <p:spPr>
          <a:xfrm>
            <a:off x="3519422" y="3698182"/>
            <a:ext cx="145388" cy="248686"/>
          </a:xfrm>
          <a:custGeom>
            <a:avLst/>
            <a:gdLst>
              <a:gd name="connsiteX0" fmla="*/ 2 w 145388"/>
              <a:gd name="connsiteY0" fmla="*/ 58 h 248686"/>
              <a:gd name="connsiteX1" fmla="*/ 142242 w 145388"/>
              <a:gd name="connsiteY1" fmla="*/ 182938 h 248686"/>
              <a:gd name="connsiteX2" fmla="*/ 101602 w 145388"/>
              <a:gd name="connsiteY2" fmla="*/ 247962 h 248686"/>
              <a:gd name="connsiteX3" fmla="*/ 138178 w 145388"/>
              <a:gd name="connsiteY3" fmla="*/ 203258 h 248686"/>
              <a:gd name="connsiteX4" fmla="*/ 2 w 145388"/>
              <a:gd name="connsiteY4" fmla="*/ 58 h 248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388" h="248686">
                <a:moveTo>
                  <a:pt x="2" y="58"/>
                </a:moveTo>
                <a:cubicBezTo>
                  <a:pt x="679" y="-3329"/>
                  <a:pt x="125309" y="141621"/>
                  <a:pt x="142242" y="182938"/>
                </a:cubicBezTo>
                <a:cubicBezTo>
                  <a:pt x="159175" y="224255"/>
                  <a:pt x="102279" y="244575"/>
                  <a:pt x="101602" y="247962"/>
                </a:cubicBezTo>
                <a:cubicBezTo>
                  <a:pt x="100925" y="251349"/>
                  <a:pt x="153757" y="243898"/>
                  <a:pt x="138178" y="203258"/>
                </a:cubicBezTo>
                <a:cubicBezTo>
                  <a:pt x="122599" y="162618"/>
                  <a:pt x="-675" y="3445"/>
                  <a:pt x="2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9C388AAD-61C6-322D-E6B1-807FA829DBD5}"/>
              </a:ext>
            </a:extLst>
          </p:cNvPr>
          <p:cNvSpPr/>
          <p:nvPr/>
        </p:nvSpPr>
        <p:spPr>
          <a:xfrm>
            <a:off x="2175725" y="3468839"/>
            <a:ext cx="133719" cy="590182"/>
          </a:xfrm>
          <a:custGeom>
            <a:avLst/>
            <a:gdLst>
              <a:gd name="connsiteX0" fmla="*/ 132627 w 133719"/>
              <a:gd name="connsiteY0" fmla="*/ 5881 h 590182"/>
              <a:gd name="connsiteX1" fmla="*/ 2579 w 133719"/>
              <a:gd name="connsiteY1" fmla="*/ 582969 h 590182"/>
              <a:gd name="connsiteX2" fmla="*/ 47283 w 133719"/>
              <a:gd name="connsiteY2" fmla="*/ 326937 h 590182"/>
              <a:gd name="connsiteX3" fmla="*/ 63539 w 133719"/>
              <a:gd name="connsiteY3" fmla="*/ 286297 h 590182"/>
              <a:gd name="connsiteX4" fmla="*/ 132627 w 133719"/>
              <a:gd name="connsiteY4" fmla="*/ 5881 h 59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19" h="590182">
                <a:moveTo>
                  <a:pt x="132627" y="5881"/>
                </a:moveTo>
                <a:cubicBezTo>
                  <a:pt x="122467" y="55326"/>
                  <a:pt x="16803" y="529460"/>
                  <a:pt x="2579" y="582969"/>
                </a:cubicBezTo>
                <a:cubicBezTo>
                  <a:pt x="-11645" y="636478"/>
                  <a:pt x="37123" y="376382"/>
                  <a:pt x="47283" y="326937"/>
                </a:cubicBezTo>
                <a:cubicBezTo>
                  <a:pt x="57443" y="277492"/>
                  <a:pt x="47960" y="339129"/>
                  <a:pt x="63539" y="286297"/>
                </a:cubicBezTo>
                <a:cubicBezTo>
                  <a:pt x="79118" y="233465"/>
                  <a:pt x="142787" y="-43564"/>
                  <a:pt x="132627" y="5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414ADFF6-AD01-0FDA-3CFF-AB46C9678349}"/>
              </a:ext>
            </a:extLst>
          </p:cNvPr>
          <p:cNvSpPr/>
          <p:nvPr/>
        </p:nvSpPr>
        <p:spPr>
          <a:xfrm>
            <a:off x="3446272" y="3957567"/>
            <a:ext cx="216719" cy="171457"/>
          </a:xfrm>
          <a:custGeom>
            <a:avLst/>
            <a:gdLst>
              <a:gd name="connsiteX0" fmla="*/ 0 w 216719"/>
              <a:gd name="connsiteY0" fmla="*/ 171457 h 171457"/>
              <a:gd name="connsiteX1" fmla="*/ 211328 w 216719"/>
              <a:gd name="connsiteY1" fmla="*/ 4833 h 171457"/>
              <a:gd name="connsiteX2" fmla="*/ 158496 w 216719"/>
              <a:gd name="connsiteY2" fmla="*/ 41409 h 171457"/>
              <a:gd name="connsiteX3" fmla="*/ 0 w 216719"/>
              <a:gd name="connsiteY3" fmla="*/ 171457 h 17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19" h="171457">
                <a:moveTo>
                  <a:pt x="0" y="171457"/>
                </a:moveTo>
                <a:lnTo>
                  <a:pt x="211328" y="4833"/>
                </a:lnTo>
                <a:cubicBezTo>
                  <a:pt x="237744" y="-16842"/>
                  <a:pt x="158496" y="41409"/>
                  <a:pt x="158496" y="41409"/>
                </a:cubicBezTo>
                <a:lnTo>
                  <a:pt x="0" y="17145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5272E21C-6C48-3EC0-94F0-FFE53E0E12A7}"/>
              </a:ext>
            </a:extLst>
          </p:cNvPr>
          <p:cNvSpPr/>
          <p:nvPr/>
        </p:nvSpPr>
        <p:spPr>
          <a:xfrm>
            <a:off x="3936498" y="4088308"/>
            <a:ext cx="91108" cy="312142"/>
          </a:xfrm>
          <a:custGeom>
            <a:avLst/>
            <a:gdLst>
              <a:gd name="connsiteX0" fmla="*/ 9646 w 91108"/>
              <a:gd name="connsiteY0" fmla="*/ 76 h 312142"/>
              <a:gd name="connsiteX1" fmla="*/ 1518 w 91108"/>
              <a:gd name="connsiteY1" fmla="*/ 158572 h 312142"/>
              <a:gd name="connsiteX2" fmla="*/ 46222 w 91108"/>
              <a:gd name="connsiteY2" fmla="*/ 308940 h 312142"/>
              <a:gd name="connsiteX3" fmla="*/ 42158 w 91108"/>
              <a:gd name="connsiteY3" fmla="*/ 243916 h 312142"/>
              <a:gd name="connsiteX4" fmla="*/ 90926 w 91108"/>
              <a:gd name="connsiteY4" fmla="*/ 44780 h 312142"/>
              <a:gd name="connsiteX5" fmla="*/ 21838 w 91108"/>
              <a:gd name="connsiteY5" fmla="*/ 272364 h 312142"/>
              <a:gd name="connsiteX6" fmla="*/ 1518 w 91108"/>
              <a:gd name="connsiteY6" fmla="*/ 178892 h 312142"/>
              <a:gd name="connsiteX7" fmla="*/ 9646 w 91108"/>
              <a:gd name="connsiteY7" fmla="*/ 76 h 31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08" h="312142">
                <a:moveTo>
                  <a:pt x="9646" y="76"/>
                </a:moveTo>
                <a:cubicBezTo>
                  <a:pt x="9646" y="-3311"/>
                  <a:pt x="-4578" y="107095"/>
                  <a:pt x="1518" y="158572"/>
                </a:cubicBezTo>
                <a:cubicBezTo>
                  <a:pt x="7614" y="210049"/>
                  <a:pt x="39449" y="294716"/>
                  <a:pt x="46222" y="308940"/>
                </a:cubicBezTo>
                <a:cubicBezTo>
                  <a:pt x="52995" y="323164"/>
                  <a:pt x="34707" y="287943"/>
                  <a:pt x="42158" y="243916"/>
                </a:cubicBezTo>
                <a:cubicBezTo>
                  <a:pt x="49609" y="199889"/>
                  <a:pt x="94313" y="40039"/>
                  <a:pt x="90926" y="44780"/>
                </a:cubicBezTo>
                <a:cubicBezTo>
                  <a:pt x="87539" y="49521"/>
                  <a:pt x="36739" y="250012"/>
                  <a:pt x="21838" y="272364"/>
                </a:cubicBezTo>
                <a:cubicBezTo>
                  <a:pt x="6937" y="294716"/>
                  <a:pt x="6259" y="223596"/>
                  <a:pt x="1518" y="178892"/>
                </a:cubicBezTo>
                <a:cubicBezTo>
                  <a:pt x="-3223" y="134188"/>
                  <a:pt x="9646" y="3463"/>
                  <a:pt x="9646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6F21B201-33AD-402F-C160-2FF02D5C0625}"/>
              </a:ext>
            </a:extLst>
          </p:cNvPr>
          <p:cNvSpPr/>
          <p:nvPr/>
        </p:nvSpPr>
        <p:spPr>
          <a:xfrm>
            <a:off x="4293207" y="3885168"/>
            <a:ext cx="31340" cy="574574"/>
          </a:xfrm>
          <a:custGeom>
            <a:avLst/>
            <a:gdLst>
              <a:gd name="connsiteX0" fmla="*/ 2441 w 31340"/>
              <a:gd name="connsiteY0" fmla="*/ 239792 h 574574"/>
              <a:gd name="connsiteX1" fmla="*/ 30889 w 31340"/>
              <a:gd name="connsiteY1" fmla="*/ 552720 h 574574"/>
              <a:gd name="connsiteX2" fmla="*/ 18697 w 31340"/>
              <a:gd name="connsiteY2" fmla="*/ 487696 h 574574"/>
              <a:gd name="connsiteX3" fmla="*/ 2441 w 31340"/>
              <a:gd name="connsiteY3" fmla="*/ 4080 h 574574"/>
              <a:gd name="connsiteX4" fmla="*/ 2441 w 31340"/>
              <a:gd name="connsiteY4" fmla="*/ 239792 h 574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40" h="574574">
                <a:moveTo>
                  <a:pt x="2441" y="239792"/>
                </a:moveTo>
                <a:cubicBezTo>
                  <a:pt x="7182" y="331232"/>
                  <a:pt x="28180" y="511403"/>
                  <a:pt x="30889" y="552720"/>
                </a:cubicBezTo>
                <a:cubicBezTo>
                  <a:pt x="33598" y="594037"/>
                  <a:pt x="23438" y="579136"/>
                  <a:pt x="18697" y="487696"/>
                </a:cubicBezTo>
                <a:cubicBezTo>
                  <a:pt x="13956" y="396256"/>
                  <a:pt x="3796" y="37269"/>
                  <a:pt x="2441" y="4080"/>
                </a:cubicBezTo>
                <a:cubicBezTo>
                  <a:pt x="1086" y="-29109"/>
                  <a:pt x="-2300" y="148352"/>
                  <a:pt x="2441" y="239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C1B4F529-3CCC-71BA-C9AA-70CC8017A80A}"/>
              </a:ext>
            </a:extLst>
          </p:cNvPr>
          <p:cNvSpPr/>
          <p:nvPr/>
        </p:nvSpPr>
        <p:spPr>
          <a:xfrm>
            <a:off x="4737010" y="3560020"/>
            <a:ext cx="498593" cy="88082"/>
          </a:xfrm>
          <a:custGeom>
            <a:avLst/>
            <a:gdLst>
              <a:gd name="connsiteX0" fmla="*/ 90 w 498593"/>
              <a:gd name="connsiteY0" fmla="*/ 88055 h 88082"/>
              <a:gd name="connsiteX1" fmla="*/ 222340 w 498593"/>
              <a:gd name="connsiteY1" fmla="*/ 11855 h 88082"/>
              <a:gd name="connsiteX2" fmla="*/ 492215 w 498593"/>
              <a:gd name="connsiteY2" fmla="*/ 34080 h 88082"/>
              <a:gd name="connsiteX3" fmla="*/ 400140 w 498593"/>
              <a:gd name="connsiteY3" fmla="*/ 18205 h 88082"/>
              <a:gd name="connsiteX4" fmla="*/ 247740 w 498593"/>
              <a:gd name="connsiteY4" fmla="*/ 2330 h 88082"/>
              <a:gd name="connsiteX5" fmla="*/ 90 w 498593"/>
              <a:gd name="connsiteY5" fmla="*/ 88055 h 8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593" h="88082">
                <a:moveTo>
                  <a:pt x="90" y="88055"/>
                </a:moveTo>
                <a:cubicBezTo>
                  <a:pt x="-4143" y="89642"/>
                  <a:pt x="140319" y="20851"/>
                  <a:pt x="222340" y="11855"/>
                </a:cubicBezTo>
                <a:cubicBezTo>
                  <a:pt x="304361" y="2859"/>
                  <a:pt x="462582" y="33022"/>
                  <a:pt x="492215" y="34080"/>
                </a:cubicBezTo>
                <a:cubicBezTo>
                  <a:pt x="521848" y="35138"/>
                  <a:pt x="440886" y="23497"/>
                  <a:pt x="400140" y="18205"/>
                </a:cubicBezTo>
                <a:cubicBezTo>
                  <a:pt x="359394" y="12913"/>
                  <a:pt x="312298" y="-6666"/>
                  <a:pt x="247740" y="2330"/>
                </a:cubicBezTo>
                <a:cubicBezTo>
                  <a:pt x="183182" y="11326"/>
                  <a:pt x="4323" y="86468"/>
                  <a:pt x="90" y="88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2D48A431-7650-C754-3661-CADCF77A544E}"/>
              </a:ext>
            </a:extLst>
          </p:cNvPr>
          <p:cNvSpPr/>
          <p:nvPr/>
        </p:nvSpPr>
        <p:spPr>
          <a:xfrm>
            <a:off x="2863256" y="3526609"/>
            <a:ext cx="619582" cy="116635"/>
          </a:xfrm>
          <a:custGeom>
            <a:avLst/>
            <a:gdLst>
              <a:gd name="connsiteX0" fmla="*/ 613369 w 619582"/>
              <a:gd name="connsiteY0" fmla="*/ 115116 h 116635"/>
              <a:gd name="connsiteX1" fmla="*/ 299044 w 619582"/>
              <a:gd name="connsiteY1" fmla="*/ 816 h 116635"/>
              <a:gd name="connsiteX2" fmla="*/ 6944 w 619582"/>
              <a:gd name="connsiteY2" fmla="*/ 73841 h 116635"/>
              <a:gd name="connsiteX3" fmla="*/ 105369 w 619582"/>
              <a:gd name="connsiteY3" fmla="*/ 29391 h 116635"/>
              <a:gd name="connsiteX4" fmla="*/ 260944 w 619582"/>
              <a:gd name="connsiteY4" fmla="*/ 816 h 116635"/>
              <a:gd name="connsiteX5" fmla="*/ 489544 w 619582"/>
              <a:gd name="connsiteY5" fmla="*/ 61141 h 116635"/>
              <a:gd name="connsiteX6" fmla="*/ 613369 w 619582"/>
              <a:gd name="connsiteY6" fmla="*/ 115116 h 11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9582" h="116635">
                <a:moveTo>
                  <a:pt x="613369" y="115116"/>
                </a:moveTo>
                <a:cubicBezTo>
                  <a:pt x="581619" y="105062"/>
                  <a:pt x="400115" y="7695"/>
                  <a:pt x="299044" y="816"/>
                </a:cubicBezTo>
                <a:cubicBezTo>
                  <a:pt x="197973" y="-6063"/>
                  <a:pt x="39223" y="69078"/>
                  <a:pt x="6944" y="73841"/>
                </a:cubicBezTo>
                <a:cubicBezTo>
                  <a:pt x="-25335" y="78603"/>
                  <a:pt x="63036" y="41562"/>
                  <a:pt x="105369" y="29391"/>
                </a:cubicBezTo>
                <a:cubicBezTo>
                  <a:pt x="147702" y="17220"/>
                  <a:pt x="196915" y="-4476"/>
                  <a:pt x="260944" y="816"/>
                </a:cubicBezTo>
                <a:cubicBezTo>
                  <a:pt x="324973" y="6108"/>
                  <a:pt x="431336" y="39445"/>
                  <a:pt x="489544" y="61141"/>
                </a:cubicBezTo>
                <a:cubicBezTo>
                  <a:pt x="547752" y="82837"/>
                  <a:pt x="645119" y="125170"/>
                  <a:pt x="613369" y="115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6EC16BE1-0C93-2078-D743-768ABAABF1F6}"/>
              </a:ext>
            </a:extLst>
          </p:cNvPr>
          <p:cNvSpPr/>
          <p:nvPr/>
        </p:nvSpPr>
        <p:spPr>
          <a:xfrm>
            <a:off x="3304394" y="5631532"/>
            <a:ext cx="107875" cy="164926"/>
          </a:xfrm>
          <a:custGeom>
            <a:avLst/>
            <a:gdLst>
              <a:gd name="connsiteX0" fmla="*/ 27476 w 107875"/>
              <a:gd name="connsiteY0" fmla="*/ 73 h 164926"/>
              <a:gd name="connsiteX1" fmla="*/ 98116 w 107875"/>
              <a:gd name="connsiteY1" fmla="*/ 94260 h 164926"/>
              <a:gd name="connsiteX2" fmla="*/ 4 w 107875"/>
              <a:gd name="connsiteY2" fmla="*/ 164901 h 164926"/>
              <a:gd name="connsiteX3" fmla="*/ 94191 w 107875"/>
              <a:gd name="connsiteY3" fmla="*/ 102109 h 164926"/>
              <a:gd name="connsiteX4" fmla="*/ 102040 w 107875"/>
              <a:gd name="connsiteY4" fmla="*/ 78562 h 164926"/>
              <a:gd name="connsiteX5" fmla="*/ 27476 w 107875"/>
              <a:gd name="connsiteY5" fmla="*/ 73 h 16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875" h="164926">
                <a:moveTo>
                  <a:pt x="27476" y="73"/>
                </a:moveTo>
                <a:cubicBezTo>
                  <a:pt x="26822" y="2689"/>
                  <a:pt x="102695" y="66789"/>
                  <a:pt x="98116" y="94260"/>
                </a:cubicBezTo>
                <a:cubicBezTo>
                  <a:pt x="93537" y="121731"/>
                  <a:pt x="658" y="163593"/>
                  <a:pt x="4" y="164901"/>
                </a:cubicBezTo>
                <a:cubicBezTo>
                  <a:pt x="-650" y="166209"/>
                  <a:pt x="77185" y="116499"/>
                  <a:pt x="94191" y="102109"/>
                </a:cubicBezTo>
                <a:cubicBezTo>
                  <a:pt x="111197" y="87719"/>
                  <a:pt x="110543" y="91643"/>
                  <a:pt x="102040" y="78562"/>
                </a:cubicBezTo>
                <a:cubicBezTo>
                  <a:pt x="93537" y="65481"/>
                  <a:pt x="28130" y="-2543"/>
                  <a:pt x="27476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C4BDE631-C81F-B2A8-490A-E6AA3F3B693C}"/>
              </a:ext>
            </a:extLst>
          </p:cNvPr>
          <p:cNvSpPr/>
          <p:nvPr/>
        </p:nvSpPr>
        <p:spPr>
          <a:xfrm>
            <a:off x="4787831" y="5713953"/>
            <a:ext cx="164849" cy="137434"/>
          </a:xfrm>
          <a:custGeom>
            <a:avLst/>
            <a:gdLst>
              <a:gd name="connsiteX0" fmla="*/ 14 w 164849"/>
              <a:gd name="connsiteY0" fmla="*/ 66 h 137434"/>
              <a:gd name="connsiteX1" fmla="*/ 90277 w 164849"/>
              <a:gd name="connsiteY1" fmla="*/ 90329 h 137434"/>
              <a:gd name="connsiteX2" fmla="*/ 39259 w 164849"/>
              <a:gd name="connsiteY2" fmla="*/ 137422 h 137434"/>
              <a:gd name="connsiteX3" fmla="*/ 102051 w 164849"/>
              <a:gd name="connsiteY3" fmla="*/ 86404 h 137434"/>
              <a:gd name="connsiteX4" fmla="*/ 164842 w 164849"/>
              <a:gd name="connsiteY4" fmla="*/ 66 h 137434"/>
              <a:gd name="connsiteX5" fmla="*/ 98126 w 164849"/>
              <a:gd name="connsiteY5" fmla="*/ 74631 h 137434"/>
              <a:gd name="connsiteX6" fmla="*/ 14 w 164849"/>
              <a:gd name="connsiteY6" fmla="*/ 66 h 13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849" h="137434">
                <a:moveTo>
                  <a:pt x="14" y="66"/>
                </a:moveTo>
                <a:cubicBezTo>
                  <a:pt x="-1294" y="2682"/>
                  <a:pt x="83736" y="67436"/>
                  <a:pt x="90277" y="90329"/>
                </a:cubicBezTo>
                <a:cubicBezTo>
                  <a:pt x="96818" y="113222"/>
                  <a:pt x="37297" y="138076"/>
                  <a:pt x="39259" y="137422"/>
                </a:cubicBezTo>
                <a:cubicBezTo>
                  <a:pt x="41221" y="136768"/>
                  <a:pt x="81121" y="109297"/>
                  <a:pt x="102051" y="86404"/>
                </a:cubicBezTo>
                <a:cubicBezTo>
                  <a:pt x="122981" y="63511"/>
                  <a:pt x="165496" y="2028"/>
                  <a:pt x="164842" y="66"/>
                </a:cubicBezTo>
                <a:cubicBezTo>
                  <a:pt x="164188" y="-1896"/>
                  <a:pt x="130176" y="76593"/>
                  <a:pt x="98126" y="74631"/>
                </a:cubicBezTo>
                <a:cubicBezTo>
                  <a:pt x="66076" y="72669"/>
                  <a:pt x="1322" y="-2550"/>
                  <a:pt x="14" y="6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F4C242E1-C0FB-BFA4-37B5-50B74D1CC9CA}"/>
              </a:ext>
            </a:extLst>
          </p:cNvPr>
          <p:cNvSpPr/>
          <p:nvPr/>
        </p:nvSpPr>
        <p:spPr>
          <a:xfrm>
            <a:off x="5417820" y="3783306"/>
            <a:ext cx="115811" cy="240109"/>
          </a:xfrm>
          <a:custGeom>
            <a:avLst/>
            <a:gdLst>
              <a:gd name="connsiteX0" fmla="*/ 0 w 115811"/>
              <a:gd name="connsiteY0" fmla="*/ 24 h 240109"/>
              <a:gd name="connsiteX1" fmla="*/ 114300 w 115811"/>
              <a:gd name="connsiteY1" fmla="*/ 154329 h 240109"/>
              <a:gd name="connsiteX2" fmla="*/ 68580 w 115811"/>
              <a:gd name="connsiteY2" fmla="*/ 240054 h 240109"/>
              <a:gd name="connsiteX3" fmla="*/ 114300 w 115811"/>
              <a:gd name="connsiteY3" fmla="*/ 142899 h 240109"/>
              <a:gd name="connsiteX4" fmla="*/ 0 w 115811"/>
              <a:gd name="connsiteY4" fmla="*/ 24 h 24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11" h="240109">
                <a:moveTo>
                  <a:pt x="0" y="24"/>
                </a:moveTo>
                <a:cubicBezTo>
                  <a:pt x="0" y="1929"/>
                  <a:pt x="102870" y="114324"/>
                  <a:pt x="114300" y="154329"/>
                </a:cubicBezTo>
                <a:cubicBezTo>
                  <a:pt x="125730" y="194334"/>
                  <a:pt x="68580" y="241959"/>
                  <a:pt x="68580" y="240054"/>
                </a:cubicBezTo>
                <a:cubicBezTo>
                  <a:pt x="68580" y="238149"/>
                  <a:pt x="122872" y="179094"/>
                  <a:pt x="114300" y="142899"/>
                </a:cubicBezTo>
                <a:cubicBezTo>
                  <a:pt x="105728" y="106704"/>
                  <a:pt x="0" y="-1881"/>
                  <a:pt x="0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FBA60BAE-7053-5D2C-582E-0D309443365D}"/>
              </a:ext>
            </a:extLst>
          </p:cNvPr>
          <p:cNvSpPr/>
          <p:nvPr/>
        </p:nvSpPr>
        <p:spPr>
          <a:xfrm>
            <a:off x="3406140" y="4423403"/>
            <a:ext cx="102709" cy="154376"/>
          </a:xfrm>
          <a:custGeom>
            <a:avLst/>
            <a:gdLst>
              <a:gd name="connsiteX0" fmla="*/ 0 w 102709"/>
              <a:gd name="connsiteY0" fmla="*/ 7 h 154376"/>
              <a:gd name="connsiteX1" fmla="*/ 97155 w 102709"/>
              <a:gd name="connsiteY1" fmla="*/ 120022 h 154376"/>
              <a:gd name="connsiteX2" fmla="*/ 91440 w 102709"/>
              <a:gd name="connsiteY2" fmla="*/ 154312 h 154376"/>
              <a:gd name="connsiteX3" fmla="*/ 97155 w 102709"/>
              <a:gd name="connsiteY3" fmla="*/ 114307 h 154376"/>
              <a:gd name="connsiteX4" fmla="*/ 0 w 102709"/>
              <a:gd name="connsiteY4" fmla="*/ 7 h 15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09" h="154376">
                <a:moveTo>
                  <a:pt x="0" y="7"/>
                </a:moveTo>
                <a:cubicBezTo>
                  <a:pt x="0" y="959"/>
                  <a:pt x="81915" y="94305"/>
                  <a:pt x="97155" y="120022"/>
                </a:cubicBezTo>
                <a:cubicBezTo>
                  <a:pt x="112395" y="145739"/>
                  <a:pt x="91440" y="155264"/>
                  <a:pt x="91440" y="154312"/>
                </a:cubicBezTo>
                <a:cubicBezTo>
                  <a:pt x="91440" y="153360"/>
                  <a:pt x="112395" y="137167"/>
                  <a:pt x="97155" y="114307"/>
                </a:cubicBezTo>
                <a:cubicBezTo>
                  <a:pt x="81915" y="91447"/>
                  <a:pt x="0" y="-945"/>
                  <a:pt x="0" y="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8F57650E-0B38-96BF-634E-D43BAFBBD480}"/>
              </a:ext>
            </a:extLst>
          </p:cNvPr>
          <p:cNvSpPr/>
          <p:nvPr/>
        </p:nvSpPr>
        <p:spPr>
          <a:xfrm>
            <a:off x="4463415" y="4263390"/>
            <a:ext cx="136337" cy="239852"/>
          </a:xfrm>
          <a:custGeom>
            <a:avLst/>
            <a:gdLst>
              <a:gd name="connsiteX0" fmla="*/ 0 w 136337"/>
              <a:gd name="connsiteY0" fmla="*/ 0 h 239852"/>
              <a:gd name="connsiteX1" fmla="*/ 131445 w 136337"/>
              <a:gd name="connsiteY1" fmla="*/ 228600 h 239852"/>
              <a:gd name="connsiteX2" fmla="*/ 102870 w 136337"/>
              <a:gd name="connsiteY2" fmla="*/ 194310 h 239852"/>
              <a:gd name="connsiteX3" fmla="*/ 51435 w 136337"/>
              <a:gd name="connsiteY3" fmla="*/ 102870 h 239852"/>
              <a:gd name="connsiteX4" fmla="*/ 0 w 136337"/>
              <a:gd name="connsiteY4" fmla="*/ 0 h 239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37" h="239852">
                <a:moveTo>
                  <a:pt x="0" y="0"/>
                </a:moveTo>
                <a:lnTo>
                  <a:pt x="131445" y="228600"/>
                </a:lnTo>
                <a:cubicBezTo>
                  <a:pt x="148590" y="260985"/>
                  <a:pt x="116205" y="215265"/>
                  <a:pt x="102870" y="194310"/>
                </a:cubicBezTo>
                <a:cubicBezTo>
                  <a:pt x="89535" y="173355"/>
                  <a:pt x="51435" y="102870"/>
                  <a:pt x="51435" y="1028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58A53B6D-CFA8-EC49-707A-7CF5AEEEC20F}"/>
              </a:ext>
            </a:extLst>
          </p:cNvPr>
          <p:cNvSpPr/>
          <p:nvPr/>
        </p:nvSpPr>
        <p:spPr>
          <a:xfrm>
            <a:off x="5031203" y="4522848"/>
            <a:ext cx="192961" cy="108634"/>
          </a:xfrm>
          <a:custGeom>
            <a:avLst/>
            <a:gdLst>
              <a:gd name="connsiteX0" fmla="*/ 3712 w 192961"/>
              <a:gd name="connsiteY0" fmla="*/ 3432 h 108634"/>
              <a:gd name="connsiteX1" fmla="*/ 72292 w 192961"/>
              <a:gd name="connsiteY1" fmla="*/ 32007 h 108634"/>
              <a:gd name="connsiteX2" fmla="*/ 175162 w 192961"/>
              <a:gd name="connsiteY2" fmla="*/ 106302 h 108634"/>
              <a:gd name="connsiteX3" fmla="*/ 158017 w 192961"/>
              <a:gd name="connsiteY3" fmla="*/ 77727 h 108634"/>
              <a:gd name="connsiteX4" fmla="*/ 186592 w 192961"/>
              <a:gd name="connsiteY4" fmla="*/ 106302 h 108634"/>
              <a:gd name="connsiteX5" fmla="*/ 3712 w 192961"/>
              <a:gd name="connsiteY5" fmla="*/ 3432 h 10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961" h="108634">
                <a:moveTo>
                  <a:pt x="3712" y="3432"/>
                </a:moveTo>
                <a:cubicBezTo>
                  <a:pt x="-15338" y="-8950"/>
                  <a:pt x="43717" y="14862"/>
                  <a:pt x="72292" y="32007"/>
                </a:cubicBezTo>
                <a:cubicBezTo>
                  <a:pt x="100867" y="49152"/>
                  <a:pt x="175162" y="106302"/>
                  <a:pt x="175162" y="106302"/>
                </a:cubicBezTo>
                <a:cubicBezTo>
                  <a:pt x="189450" y="113922"/>
                  <a:pt x="158017" y="77727"/>
                  <a:pt x="158017" y="77727"/>
                </a:cubicBezTo>
                <a:cubicBezTo>
                  <a:pt x="159922" y="77727"/>
                  <a:pt x="210405" y="118685"/>
                  <a:pt x="186592" y="106302"/>
                </a:cubicBezTo>
                <a:cubicBezTo>
                  <a:pt x="162780" y="93920"/>
                  <a:pt x="22762" y="15814"/>
                  <a:pt x="3712" y="343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4BFC324D-0465-09AF-07F1-3B3076948A7B}"/>
              </a:ext>
            </a:extLst>
          </p:cNvPr>
          <p:cNvSpPr/>
          <p:nvPr/>
        </p:nvSpPr>
        <p:spPr>
          <a:xfrm>
            <a:off x="3537585" y="5406300"/>
            <a:ext cx="182969" cy="62955"/>
          </a:xfrm>
          <a:custGeom>
            <a:avLst/>
            <a:gdLst>
              <a:gd name="connsiteX0" fmla="*/ 0 w 182969"/>
              <a:gd name="connsiteY0" fmla="*/ 62955 h 62955"/>
              <a:gd name="connsiteX1" fmla="*/ 182880 w 182969"/>
              <a:gd name="connsiteY1" fmla="*/ 90 h 62955"/>
              <a:gd name="connsiteX2" fmla="*/ 0 w 182969"/>
              <a:gd name="connsiteY2" fmla="*/ 62955 h 6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969" h="62955">
                <a:moveTo>
                  <a:pt x="0" y="62955"/>
                </a:moveTo>
                <a:lnTo>
                  <a:pt x="182880" y="90"/>
                </a:lnTo>
                <a:cubicBezTo>
                  <a:pt x="187642" y="-2767"/>
                  <a:pt x="0" y="62955"/>
                  <a:pt x="0" y="6295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F4645DFB-5547-50A1-057E-637E1F8BB656}"/>
              </a:ext>
            </a:extLst>
          </p:cNvPr>
          <p:cNvSpPr/>
          <p:nvPr/>
        </p:nvSpPr>
        <p:spPr>
          <a:xfrm>
            <a:off x="4914873" y="5543536"/>
            <a:ext cx="115211" cy="125761"/>
          </a:xfrm>
          <a:custGeom>
            <a:avLst/>
            <a:gdLst>
              <a:gd name="connsiteX0" fmla="*/ 51462 w 115211"/>
              <a:gd name="connsiteY0" fmla="*/ 14 h 125761"/>
              <a:gd name="connsiteX1" fmla="*/ 102897 w 115211"/>
              <a:gd name="connsiteY1" fmla="*/ 68594 h 125761"/>
              <a:gd name="connsiteX2" fmla="*/ 27 w 115211"/>
              <a:gd name="connsiteY2" fmla="*/ 125744 h 125761"/>
              <a:gd name="connsiteX3" fmla="*/ 114327 w 115211"/>
              <a:gd name="connsiteY3" fmla="*/ 62879 h 125761"/>
              <a:gd name="connsiteX4" fmla="*/ 51462 w 115211"/>
              <a:gd name="connsiteY4" fmla="*/ 14 h 12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211" h="125761">
                <a:moveTo>
                  <a:pt x="51462" y="14"/>
                </a:moveTo>
                <a:cubicBezTo>
                  <a:pt x="49557" y="967"/>
                  <a:pt x="111469" y="47639"/>
                  <a:pt x="102897" y="68594"/>
                </a:cubicBezTo>
                <a:cubicBezTo>
                  <a:pt x="94325" y="89549"/>
                  <a:pt x="-1878" y="126697"/>
                  <a:pt x="27" y="125744"/>
                </a:cubicBezTo>
                <a:cubicBezTo>
                  <a:pt x="1932" y="124792"/>
                  <a:pt x="104802" y="80024"/>
                  <a:pt x="114327" y="62879"/>
                </a:cubicBezTo>
                <a:cubicBezTo>
                  <a:pt x="123852" y="45734"/>
                  <a:pt x="53367" y="-939"/>
                  <a:pt x="51462" y="1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69CA3557-35CA-D561-168D-902E85DE36D4}"/>
              </a:ext>
            </a:extLst>
          </p:cNvPr>
          <p:cNvSpPr/>
          <p:nvPr/>
        </p:nvSpPr>
        <p:spPr>
          <a:xfrm>
            <a:off x="3228966" y="5663555"/>
            <a:ext cx="74313" cy="137199"/>
          </a:xfrm>
          <a:custGeom>
            <a:avLst/>
            <a:gdLst>
              <a:gd name="connsiteX0" fmla="*/ 9 w 74313"/>
              <a:gd name="connsiteY0" fmla="*/ 10 h 137199"/>
              <a:gd name="connsiteX1" fmla="*/ 74304 w 74313"/>
              <a:gd name="connsiteY1" fmla="*/ 85735 h 137199"/>
              <a:gd name="connsiteX2" fmla="*/ 5724 w 74313"/>
              <a:gd name="connsiteY2" fmla="*/ 137170 h 137199"/>
              <a:gd name="connsiteX3" fmla="*/ 68589 w 74313"/>
              <a:gd name="connsiteY3" fmla="*/ 91450 h 137199"/>
              <a:gd name="connsiteX4" fmla="*/ 9 w 74313"/>
              <a:gd name="connsiteY4" fmla="*/ 10 h 13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13" h="137199">
                <a:moveTo>
                  <a:pt x="9" y="10"/>
                </a:moveTo>
                <a:cubicBezTo>
                  <a:pt x="961" y="-942"/>
                  <a:pt x="73352" y="62875"/>
                  <a:pt x="74304" y="85735"/>
                </a:cubicBezTo>
                <a:cubicBezTo>
                  <a:pt x="75256" y="108595"/>
                  <a:pt x="6676" y="136218"/>
                  <a:pt x="5724" y="137170"/>
                </a:cubicBezTo>
                <a:cubicBezTo>
                  <a:pt x="4772" y="138122"/>
                  <a:pt x="69542" y="116215"/>
                  <a:pt x="68589" y="91450"/>
                </a:cubicBezTo>
                <a:cubicBezTo>
                  <a:pt x="67636" y="66685"/>
                  <a:pt x="-943" y="962"/>
                  <a:pt x="9" y="1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076A1768-CAFD-C157-E92D-9D2B03030B15}"/>
              </a:ext>
            </a:extLst>
          </p:cNvPr>
          <p:cNvSpPr/>
          <p:nvPr/>
        </p:nvSpPr>
        <p:spPr>
          <a:xfrm>
            <a:off x="3505200" y="2272990"/>
            <a:ext cx="389316" cy="152710"/>
          </a:xfrm>
          <a:custGeom>
            <a:avLst/>
            <a:gdLst>
              <a:gd name="connsiteX0" fmla="*/ 0 w 389316"/>
              <a:gd name="connsiteY0" fmla="*/ 152710 h 152710"/>
              <a:gd name="connsiteX1" fmla="*/ 247650 w 389316"/>
              <a:gd name="connsiteY1" fmla="*/ 38410 h 152710"/>
              <a:gd name="connsiteX2" fmla="*/ 387350 w 389316"/>
              <a:gd name="connsiteY2" fmla="*/ 310 h 152710"/>
              <a:gd name="connsiteX3" fmla="*/ 333375 w 389316"/>
              <a:gd name="connsiteY3" fmla="*/ 19360 h 152710"/>
              <a:gd name="connsiteX4" fmla="*/ 0 w 389316"/>
              <a:gd name="connsiteY4" fmla="*/ 152710 h 152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316" h="152710">
                <a:moveTo>
                  <a:pt x="0" y="152710"/>
                </a:moveTo>
                <a:cubicBezTo>
                  <a:pt x="91546" y="108260"/>
                  <a:pt x="183092" y="63810"/>
                  <a:pt x="247650" y="38410"/>
                </a:cubicBezTo>
                <a:cubicBezTo>
                  <a:pt x="312208" y="13010"/>
                  <a:pt x="373063" y="3485"/>
                  <a:pt x="387350" y="310"/>
                </a:cubicBezTo>
                <a:cubicBezTo>
                  <a:pt x="401637" y="-2865"/>
                  <a:pt x="333375" y="19360"/>
                  <a:pt x="333375" y="19360"/>
                </a:cubicBezTo>
                <a:lnTo>
                  <a:pt x="0" y="15271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62DD6D06-1DBA-A1B4-D9ED-A4EAD5092AF7}"/>
              </a:ext>
            </a:extLst>
          </p:cNvPr>
          <p:cNvSpPr/>
          <p:nvPr/>
        </p:nvSpPr>
        <p:spPr>
          <a:xfrm>
            <a:off x="3259246" y="5797198"/>
            <a:ext cx="119119" cy="173542"/>
          </a:xfrm>
          <a:custGeom>
            <a:avLst/>
            <a:gdLst>
              <a:gd name="connsiteX0" fmla="*/ 119079 w 119119"/>
              <a:gd name="connsiteY0" fmla="*/ 8 h 173542"/>
              <a:gd name="connsiteX1" fmla="*/ 15477 w 119119"/>
              <a:gd name="connsiteY1" fmla="*/ 76583 h 173542"/>
              <a:gd name="connsiteX2" fmla="*/ 42504 w 119119"/>
              <a:gd name="connsiteY2" fmla="*/ 171176 h 173542"/>
              <a:gd name="connsiteX3" fmla="*/ 37999 w 119119"/>
              <a:gd name="connsiteY3" fmla="*/ 139645 h 173542"/>
              <a:gd name="connsiteX4" fmla="*/ 1964 w 119119"/>
              <a:gd name="connsiteY4" fmla="*/ 81088 h 173542"/>
              <a:gd name="connsiteX5" fmla="*/ 119079 w 119119"/>
              <a:gd name="connsiteY5" fmla="*/ 8 h 17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119" h="173542">
                <a:moveTo>
                  <a:pt x="119079" y="8"/>
                </a:moveTo>
                <a:cubicBezTo>
                  <a:pt x="121331" y="-743"/>
                  <a:pt x="28239" y="48055"/>
                  <a:pt x="15477" y="76583"/>
                </a:cubicBezTo>
                <a:cubicBezTo>
                  <a:pt x="2714" y="105111"/>
                  <a:pt x="42504" y="171176"/>
                  <a:pt x="42504" y="171176"/>
                </a:cubicBezTo>
                <a:cubicBezTo>
                  <a:pt x="46258" y="181686"/>
                  <a:pt x="44756" y="154660"/>
                  <a:pt x="37999" y="139645"/>
                </a:cubicBezTo>
                <a:cubicBezTo>
                  <a:pt x="31242" y="124630"/>
                  <a:pt x="-9297" y="102859"/>
                  <a:pt x="1964" y="81088"/>
                </a:cubicBezTo>
                <a:cubicBezTo>
                  <a:pt x="13225" y="59317"/>
                  <a:pt x="116827" y="759"/>
                  <a:pt x="119079" y="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FB7E202C-EB4C-C81C-CC18-2B31A7880DFF}"/>
              </a:ext>
            </a:extLst>
          </p:cNvPr>
          <p:cNvSpPr/>
          <p:nvPr/>
        </p:nvSpPr>
        <p:spPr>
          <a:xfrm>
            <a:off x="4840963" y="5788192"/>
            <a:ext cx="118418" cy="162177"/>
          </a:xfrm>
          <a:custGeom>
            <a:avLst/>
            <a:gdLst>
              <a:gd name="connsiteX0" fmla="*/ 118418 w 118418"/>
              <a:gd name="connsiteY0" fmla="*/ 5 h 162177"/>
              <a:gd name="connsiteX1" fmla="*/ 14816 w 118418"/>
              <a:gd name="connsiteY1" fmla="*/ 103607 h 162177"/>
              <a:gd name="connsiteX2" fmla="*/ 1303 w 118418"/>
              <a:gd name="connsiteY2" fmla="*/ 162165 h 162177"/>
              <a:gd name="connsiteX3" fmla="*/ 14816 w 118418"/>
              <a:gd name="connsiteY3" fmla="*/ 99103 h 162177"/>
              <a:gd name="connsiteX4" fmla="*/ 118418 w 118418"/>
              <a:gd name="connsiteY4" fmla="*/ 5 h 16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418" h="162177">
                <a:moveTo>
                  <a:pt x="118418" y="5"/>
                </a:moveTo>
                <a:cubicBezTo>
                  <a:pt x="118418" y="756"/>
                  <a:pt x="34335" y="76580"/>
                  <a:pt x="14816" y="103607"/>
                </a:cubicBezTo>
                <a:cubicBezTo>
                  <a:pt x="-4703" y="130634"/>
                  <a:pt x="1303" y="162916"/>
                  <a:pt x="1303" y="162165"/>
                </a:cubicBezTo>
                <a:cubicBezTo>
                  <a:pt x="1303" y="161414"/>
                  <a:pt x="-6205" y="123127"/>
                  <a:pt x="14816" y="99103"/>
                </a:cubicBezTo>
                <a:cubicBezTo>
                  <a:pt x="35837" y="75079"/>
                  <a:pt x="118418" y="-746"/>
                  <a:pt x="118418" y="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A4184E59-1AC9-EE2D-062C-4E11D8BCCCA6}"/>
              </a:ext>
            </a:extLst>
          </p:cNvPr>
          <p:cNvSpPr/>
          <p:nvPr/>
        </p:nvSpPr>
        <p:spPr>
          <a:xfrm>
            <a:off x="2476484" y="3789731"/>
            <a:ext cx="283537" cy="334641"/>
          </a:xfrm>
          <a:custGeom>
            <a:avLst/>
            <a:gdLst>
              <a:gd name="connsiteX0" fmla="*/ 282591 w 283537"/>
              <a:gd name="connsiteY0" fmla="*/ 1219 h 334641"/>
              <a:gd name="connsiteX1" fmla="*/ 38116 w 283537"/>
              <a:gd name="connsiteY1" fmla="*/ 264744 h 334641"/>
              <a:gd name="connsiteX2" fmla="*/ 63516 w 283537"/>
              <a:gd name="connsiteY2" fmla="*/ 232994 h 334641"/>
              <a:gd name="connsiteX3" fmla="*/ 136541 w 283537"/>
              <a:gd name="connsiteY3" fmla="*/ 191719 h 334641"/>
              <a:gd name="connsiteX4" fmla="*/ 16 w 283537"/>
              <a:gd name="connsiteY4" fmla="*/ 334594 h 334641"/>
              <a:gd name="connsiteX5" fmla="*/ 127016 w 283537"/>
              <a:gd name="connsiteY5" fmla="*/ 207594 h 334641"/>
              <a:gd name="connsiteX6" fmla="*/ 107966 w 283537"/>
              <a:gd name="connsiteY6" fmla="*/ 213944 h 334641"/>
              <a:gd name="connsiteX7" fmla="*/ 146066 w 283537"/>
              <a:gd name="connsiteY7" fmla="*/ 156794 h 334641"/>
              <a:gd name="connsiteX8" fmla="*/ 41291 w 283537"/>
              <a:gd name="connsiteY8" fmla="*/ 201244 h 334641"/>
              <a:gd name="connsiteX9" fmla="*/ 120666 w 283537"/>
              <a:gd name="connsiteY9" fmla="*/ 166319 h 334641"/>
              <a:gd name="connsiteX10" fmla="*/ 282591 w 283537"/>
              <a:gd name="connsiteY10" fmla="*/ 1219 h 33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3537" h="334641">
                <a:moveTo>
                  <a:pt x="282591" y="1219"/>
                </a:moveTo>
                <a:cubicBezTo>
                  <a:pt x="268833" y="17623"/>
                  <a:pt x="74628" y="226115"/>
                  <a:pt x="38116" y="264744"/>
                </a:cubicBezTo>
                <a:cubicBezTo>
                  <a:pt x="1604" y="303373"/>
                  <a:pt x="47112" y="245165"/>
                  <a:pt x="63516" y="232994"/>
                </a:cubicBezTo>
                <a:cubicBezTo>
                  <a:pt x="79920" y="220823"/>
                  <a:pt x="147124" y="174786"/>
                  <a:pt x="136541" y="191719"/>
                </a:cubicBezTo>
                <a:cubicBezTo>
                  <a:pt x="125958" y="208652"/>
                  <a:pt x="1603" y="331948"/>
                  <a:pt x="16" y="334594"/>
                </a:cubicBezTo>
                <a:cubicBezTo>
                  <a:pt x="-1572" y="337240"/>
                  <a:pt x="109024" y="227702"/>
                  <a:pt x="127016" y="207594"/>
                </a:cubicBezTo>
                <a:cubicBezTo>
                  <a:pt x="145008" y="187486"/>
                  <a:pt x="104791" y="222411"/>
                  <a:pt x="107966" y="213944"/>
                </a:cubicBezTo>
                <a:cubicBezTo>
                  <a:pt x="111141" y="205477"/>
                  <a:pt x="157178" y="158911"/>
                  <a:pt x="146066" y="156794"/>
                </a:cubicBezTo>
                <a:cubicBezTo>
                  <a:pt x="134954" y="154677"/>
                  <a:pt x="45524" y="199657"/>
                  <a:pt x="41291" y="201244"/>
                </a:cubicBezTo>
                <a:cubicBezTo>
                  <a:pt x="37058" y="202831"/>
                  <a:pt x="85212" y="193836"/>
                  <a:pt x="120666" y="166319"/>
                </a:cubicBezTo>
                <a:cubicBezTo>
                  <a:pt x="156120" y="138802"/>
                  <a:pt x="296349" y="-15185"/>
                  <a:pt x="282591" y="1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681F1645-63E2-C1DA-3691-FFF2106754D6}"/>
              </a:ext>
            </a:extLst>
          </p:cNvPr>
          <p:cNvSpPr/>
          <p:nvPr/>
        </p:nvSpPr>
        <p:spPr>
          <a:xfrm>
            <a:off x="5473700" y="4047171"/>
            <a:ext cx="158443" cy="112095"/>
          </a:xfrm>
          <a:custGeom>
            <a:avLst/>
            <a:gdLst>
              <a:gd name="connsiteX0" fmla="*/ 0 w 158443"/>
              <a:gd name="connsiteY0" fmla="*/ 112079 h 112095"/>
              <a:gd name="connsiteX1" fmla="*/ 53975 w 158443"/>
              <a:gd name="connsiteY1" fmla="*/ 45404 h 112095"/>
              <a:gd name="connsiteX2" fmla="*/ 155575 w 158443"/>
              <a:gd name="connsiteY2" fmla="*/ 954 h 112095"/>
              <a:gd name="connsiteX3" fmla="*/ 123825 w 158443"/>
              <a:gd name="connsiteY3" fmla="*/ 16829 h 112095"/>
              <a:gd name="connsiteX4" fmla="*/ 53975 w 158443"/>
              <a:gd name="connsiteY4" fmla="*/ 39054 h 112095"/>
              <a:gd name="connsiteX5" fmla="*/ 0 w 158443"/>
              <a:gd name="connsiteY5" fmla="*/ 112079 h 11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443" h="112095">
                <a:moveTo>
                  <a:pt x="0" y="112079"/>
                </a:moveTo>
                <a:cubicBezTo>
                  <a:pt x="0" y="113137"/>
                  <a:pt x="28046" y="63925"/>
                  <a:pt x="53975" y="45404"/>
                </a:cubicBezTo>
                <a:cubicBezTo>
                  <a:pt x="79904" y="26883"/>
                  <a:pt x="143933" y="5716"/>
                  <a:pt x="155575" y="954"/>
                </a:cubicBezTo>
                <a:cubicBezTo>
                  <a:pt x="167217" y="-3808"/>
                  <a:pt x="140758" y="10479"/>
                  <a:pt x="123825" y="16829"/>
                </a:cubicBezTo>
                <a:cubicBezTo>
                  <a:pt x="106892" y="23179"/>
                  <a:pt x="71967" y="20004"/>
                  <a:pt x="53975" y="39054"/>
                </a:cubicBezTo>
                <a:cubicBezTo>
                  <a:pt x="35983" y="58104"/>
                  <a:pt x="0" y="111021"/>
                  <a:pt x="0" y="112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E5FE4E33-31EB-7076-DF0A-2FA034FEFE3A}"/>
              </a:ext>
            </a:extLst>
          </p:cNvPr>
          <p:cNvSpPr/>
          <p:nvPr/>
        </p:nvSpPr>
        <p:spPr>
          <a:xfrm>
            <a:off x="7102175" y="5215258"/>
            <a:ext cx="292645" cy="2605982"/>
          </a:xfrm>
          <a:custGeom>
            <a:avLst/>
            <a:gdLst>
              <a:gd name="connsiteX0" fmla="*/ 990 w 292645"/>
              <a:gd name="connsiteY0" fmla="*/ 6099 h 2605982"/>
              <a:gd name="connsiteX1" fmla="*/ 213025 w 292645"/>
              <a:gd name="connsiteY1" fmla="*/ 1331316 h 2605982"/>
              <a:gd name="connsiteX2" fmla="*/ 213025 w 292645"/>
              <a:gd name="connsiteY2" fmla="*/ 1980672 h 2605982"/>
              <a:gd name="connsiteX3" fmla="*/ 266034 w 292645"/>
              <a:gd name="connsiteY3" fmla="*/ 1861403 h 2605982"/>
              <a:gd name="connsiteX4" fmla="*/ 160016 w 292645"/>
              <a:gd name="connsiteY4" fmla="*/ 2603525 h 2605982"/>
              <a:gd name="connsiteX5" fmla="*/ 292538 w 292645"/>
              <a:gd name="connsiteY5" fmla="*/ 1569855 h 2605982"/>
              <a:gd name="connsiteX6" fmla="*/ 133512 w 292645"/>
              <a:gd name="connsiteY6" fmla="*/ 602446 h 2605982"/>
              <a:gd name="connsiteX7" fmla="*/ 133512 w 292645"/>
              <a:gd name="connsiteY7" fmla="*/ 827733 h 2605982"/>
              <a:gd name="connsiteX8" fmla="*/ 990 w 292645"/>
              <a:gd name="connsiteY8" fmla="*/ 6099 h 260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645" h="2605982">
                <a:moveTo>
                  <a:pt x="990" y="6099"/>
                </a:moveTo>
                <a:cubicBezTo>
                  <a:pt x="14242" y="90029"/>
                  <a:pt x="177686" y="1002221"/>
                  <a:pt x="213025" y="1331316"/>
                </a:cubicBezTo>
                <a:cubicBezTo>
                  <a:pt x="248364" y="1660411"/>
                  <a:pt x="204190" y="1892324"/>
                  <a:pt x="213025" y="1980672"/>
                </a:cubicBezTo>
                <a:cubicBezTo>
                  <a:pt x="221860" y="2069020"/>
                  <a:pt x="274869" y="1757594"/>
                  <a:pt x="266034" y="1861403"/>
                </a:cubicBezTo>
                <a:cubicBezTo>
                  <a:pt x="257199" y="1965212"/>
                  <a:pt x="155599" y="2652116"/>
                  <a:pt x="160016" y="2603525"/>
                </a:cubicBezTo>
                <a:cubicBezTo>
                  <a:pt x="164433" y="2554934"/>
                  <a:pt x="296955" y="1903368"/>
                  <a:pt x="292538" y="1569855"/>
                </a:cubicBezTo>
                <a:cubicBezTo>
                  <a:pt x="288121" y="1236342"/>
                  <a:pt x="160016" y="726133"/>
                  <a:pt x="133512" y="602446"/>
                </a:cubicBezTo>
                <a:cubicBezTo>
                  <a:pt x="107008" y="478759"/>
                  <a:pt x="155599" y="924915"/>
                  <a:pt x="133512" y="827733"/>
                </a:cubicBezTo>
                <a:cubicBezTo>
                  <a:pt x="111425" y="730551"/>
                  <a:pt x="-12262" y="-77831"/>
                  <a:pt x="990" y="60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D4FB7358-EB71-381E-1D17-1D158D989F10}"/>
              </a:ext>
            </a:extLst>
          </p:cNvPr>
          <p:cNvSpPr/>
          <p:nvPr/>
        </p:nvSpPr>
        <p:spPr>
          <a:xfrm>
            <a:off x="978838" y="6195846"/>
            <a:ext cx="218549" cy="1605508"/>
          </a:xfrm>
          <a:custGeom>
            <a:avLst/>
            <a:gdLst>
              <a:gd name="connsiteX0" fmla="*/ 215648 w 218549"/>
              <a:gd name="connsiteY0" fmla="*/ 7246 h 1605508"/>
              <a:gd name="connsiteX1" fmla="*/ 125032 w 218549"/>
              <a:gd name="connsiteY1" fmla="*/ 658035 h 1605508"/>
              <a:gd name="connsiteX2" fmla="*/ 75605 w 218549"/>
              <a:gd name="connsiteY2" fmla="*/ 1152305 h 1605508"/>
              <a:gd name="connsiteX3" fmla="*/ 83843 w 218549"/>
              <a:gd name="connsiteY3" fmla="*/ 979311 h 1605508"/>
              <a:gd name="connsiteX4" fmla="*/ 1465 w 218549"/>
              <a:gd name="connsiteY4" fmla="*/ 1605386 h 1605508"/>
              <a:gd name="connsiteX5" fmla="*/ 42654 w 218549"/>
              <a:gd name="connsiteY5" fmla="*/ 921646 h 1605508"/>
              <a:gd name="connsiteX6" fmla="*/ 182697 w 218549"/>
              <a:gd name="connsiteY6" fmla="*/ 344997 h 1605508"/>
              <a:gd name="connsiteX7" fmla="*/ 215648 w 218549"/>
              <a:gd name="connsiteY7" fmla="*/ 7246 h 1605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549" h="1605508">
                <a:moveTo>
                  <a:pt x="215648" y="7246"/>
                </a:moveTo>
                <a:cubicBezTo>
                  <a:pt x="206037" y="59419"/>
                  <a:pt x="148373" y="467192"/>
                  <a:pt x="125032" y="658035"/>
                </a:cubicBezTo>
                <a:cubicBezTo>
                  <a:pt x="101691" y="848878"/>
                  <a:pt x="82470" y="1098759"/>
                  <a:pt x="75605" y="1152305"/>
                </a:cubicBezTo>
                <a:cubicBezTo>
                  <a:pt x="68740" y="1205851"/>
                  <a:pt x="96200" y="903797"/>
                  <a:pt x="83843" y="979311"/>
                </a:cubicBezTo>
                <a:cubicBezTo>
                  <a:pt x="71486" y="1054825"/>
                  <a:pt x="8330" y="1614997"/>
                  <a:pt x="1465" y="1605386"/>
                </a:cubicBezTo>
                <a:cubicBezTo>
                  <a:pt x="-5400" y="1595775"/>
                  <a:pt x="12449" y="1131711"/>
                  <a:pt x="42654" y="921646"/>
                </a:cubicBezTo>
                <a:cubicBezTo>
                  <a:pt x="72859" y="711581"/>
                  <a:pt x="155238" y="493278"/>
                  <a:pt x="182697" y="344997"/>
                </a:cubicBezTo>
                <a:cubicBezTo>
                  <a:pt x="210156" y="196716"/>
                  <a:pt x="225259" y="-44927"/>
                  <a:pt x="215648" y="7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54D1CA77-4B26-63F3-8600-25F67EEBEF73}"/>
              </a:ext>
            </a:extLst>
          </p:cNvPr>
          <p:cNvSpPr/>
          <p:nvPr/>
        </p:nvSpPr>
        <p:spPr>
          <a:xfrm>
            <a:off x="988474" y="8064804"/>
            <a:ext cx="216153" cy="952862"/>
          </a:xfrm>
          <a:custGeom>
            <a:avLst/>
            <a:gdLst>
              <a:gd name="connsiteX0" fmla="*/ 8304 w 216153"/>
              <a:gd name="connsiteY0" fmla="*/ 39 h 952862"/>
              <a:gd name="connsiteX1" fmla="*/ 16542 w 216153"/>
              <a:gd name="connsiteY1" fmla="*/ 288364 h 952862"/>
              <a:gd name="connsiteX2" fmla="*/ 197775 w 216153"/>
              <a:gd name="connsiteY2" fmla="*/ 897964 h 952862"/>
              <a:gd name="connsiteX3" fmla="*/ 189537 w 216153"/>
              <a:gd name="connsiteY3" fmla="*/ 856774 h 952862"/>
              <a:gd name="connsiteX4" fmla="*/ 16542 w 216153"/>
              <a:gd name="connsiteY4" fmla="*/ 304839 h 952862"/>
              <a:gd name="connsiteX5" fmla="*/ 8304 w 216153"/>
              <a:gd name="connsiteY5" fmla="*/ 39 h 95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153" h="952862">
                <a:moveTo>
                  <a:pt x="8304" y="39"/>
                </a:moveTo>
                <a:cubicBezTo>
                  <a:pt x="8304" y="-2707"/>
                  <a:pt x="-15037" y="138710"/>
                  <a:pt x="16542" y="288364"/>
                </a:cubicBezTo>
                <a:cubicBezTo>
                  <a:pt x="48121" y="438018"/>
                  <a:pt x="197775" y="897964"/>
                  <a:pt x="197775" y="897964"/>
                </a:cubicBezTo>
                <a:cubicBezTo>
                  <a:pt x="226607" y="992699"/>
                  <a:pt x="219742" y="955628"/>
                  <a:pt x="189537" y="856774"/>
                </a:cubicBezTo>
                <a:cubicBezTo>
                  <a:pt x="159332" y="757920"/>
                  <a:pt x="48120" y="446255"/>
                  <a:pt x="16542" y="304839"/>
                </a:cubicBezTo>
                <a:cubicBezTo>
                  <a:pt x="-15036" y="163423"/>
                  <a:pt x="8304" y="2785"/>
                  <a:pt x="8304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20C3C475-869A-E8B7-B7B4-6B1DB42A2026}"/>
              </a:ext>
            </a:extLst>
          </p:cNvPr>
          <p:cNvSpPr/>
          <p:nvPr/>
        </p:nvSpPr>
        <p:spPr>
          <a:xfrm>
            <a:off x="431870" y="9653347"/>
            <a:ext cx="326222" cy="812824"/>
          </a:xfrm>
          <a:custGeom>
            <a:avLst/>
            <a:gdLst>
              <a:gd name="connsiteX0" fmla="*/ 326011 w 326222"/>
              <a:gd name="connsiteY0" fmla="*/ 1399 h 812824"/>
              <a:gd name="connsiteX1" fmla="*/ 87114 w 326222"/>
              <a:gd name="connsiteY1" fmla="*/ 421529 h 812824"/>
              <a:gd name="connsiteX2" fmla="*/ 4735 w 326222"/>
              <a:gd name="connsiteY2" fmla="*/ 800469 h 812824"/>
              <a:gd name="connsiteX3" fmla="*/ 12973 w 326222"/>
              <a:gd name="connsiteY3" fmla="*/ 693377 h 812824"/>
              <a:gd name="connsiteX4" fmla="*/ 37687 w 326222"/>
              <a:gd name="connsiteY4" fmla="*/ 421529 h 812824"/>
              <a:gd name="connsiteX5" fmla="*/ 128303 w 326222"/>
              <a:gd name="connsiteY5" fmla="*/ 289723 h 812824"/>
              <a:gd name="connsiteX6" fmla="*/ 326011 w 326222"/>
              <a:gd name="connsiteY6" fmla="*/ 1399 h 8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222" h="812824">
                <a:moveTo>
                  <a:pt x="326011" y="1399"/>
                </a:moveTo>
                <a:cubicBezTo>
                  <a:pt x="319146" y="23367"/>
                  <a:pt x="140660" y="288351"/>
                  <a:pt x="87114" y="421529"/>
                </a:cubicBezTo>
                <a:cubicBezTo>
                  <a:pt x="33568" y="554707"/>
                  <a:pt x="17092" y="755161"/>
                  <a:pt x="4735" y="800469"/>
                </a:cubicBezTo>
                <a:cubicBezTo>
                  <a:pt x="-7622" y="845777"/>
                  <a:pt x="7481" y="756534"/>
                  <a:pt x="12973" y="693377"/>
                </a:cubicBezTo>
                <a:cubicBezTo>
                  <a:pt x="18465" y="630220"/>
                  <a:pt x="18465" y="488805"/>
                  <a:pt x="37687" y="421529"/>
                </a:cubicBezTo>
                <a:cubicBezTo>
                  <a:pt x="56909" y="354253"/>
                  <a:pt x="85741" y="356999"/>
                  <a:pt x="128303" y="289723"/>
                </a:cubicBezTo>
                <a:cubicBezTo>
                  <a:pt x="170865" y="222447"/>
                  <a:pt x="332876" y="-20569"/>
                  <a:pt x="326011" y="1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9CE185BF-0E19-3C9B-42A3-9643B985DBEA}"/>
              </a:ext>
            </a:extLst>
          </p:cNvPr>
          <p:cNvSpPr/>
          <p:nvPr/>
        </p:nvSpPr>
        <p:spPr>
          <a:xfrm>
            <a:off x="7323172" y="7569856"/>
            <a:ext cx="264266" cy="2142965"/>
          </a:xfrm>
          <a:custGeom>
            <a:avLst/>
            <a:gdLst>
              <a:gd name="connsiteX0" fmla="*/ 266 w 264266"/>
              <a:gd name="connsiteY0" fmla="*/ 717 h 2142965"/>
              <a:gd name="connsiteX1" fmla="*/ 197974 w 264266"/>
              <a:gd name="connsiteY1" fmla="*/ 1030447 h 2142965"/>
              <a:gd name="connsiteX2" fmla="*/ 123833 w 264266"/>
              <a:gd name="connsiteY2" fmla="*/ 1541193 h 2142965"/>
              <a:gd name="connsiteX3" fmla="*/ 156785 w 264266"/>
              <a:gd name="connsiteY3" fmla="*/ 1417625 h 2142965"/>
              <a:gd name="connsiteX4" fmla="*/ 189736 w 264266"/>
              <a:gd name="connsiteY4" fmla="*/ 1953085 h 2142965"/>
              <a:gd name="connsiteX5" fmla="*/ 181498 w 264266"/>
              <a:gd name="connsiteY5" fmla="*/ 2142555 h 2142965"/>
              <a:gd name="connsiteX6" fmla="*/ 181498 w 264266"/>
              <a:gd name="connsiteY6" fmla="*/ 1986036 h 2142965"/>
              <a:gd name="connsiteX7" fmla="*/ 156785 w 264266"/>
              <a:gd name="connsiteY7" fmla="*/ 1467052 h 2142965"/>
              <a:gd name="connsiteX8" fmla="*/ 230925 w 264266"/>
              <a:gd name="connsiteY8" fmla="*/ 742122 h 2142965"/>
              <a:gd name="connsiteX9" fmla="*/ 247401 w 264266"/>
              <a:gd name="connsiteY9" fmla="*/ 865690 h 2142965"/>
              <a:gd name="connsiteX10" fmla="*/ 266 w 264266"/>
              <a:gd name="connsiteY10" fmla="*/ 717 h 214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4266" h="2142965">
                <a:moveTo>
                  <a:pt x="266" y="717"/>
                </a:moveTo>
                <a:cubicBezTo>
                  <a:pt x="-7972" y="28177"/>
                  <a:pt x="177379" y="773701"/>
                  <a:pt x="197974" y="1030447"/>
                </a:cubicBezTo>
                <a:cubicBezTo>
                  <a:pt x="218569" y="1287193"/>
                  <a:pt x="130698" y="1476664"/>
                  <a:pt x="123833" y="1541193"/>
                </a:cubicBezTo>
                <a:cubicBezTo>
                  <a:pt x="116968" y="1605722"/>
                  <a:pt x="145801" y="1348976"/>
                  <a:pt x="156785" y="1417625"/>
                </a:cubicBezTo>
                <a:cubicBezTo>
                  <a:pt x="167769" y="1486274"/>
                  <a:pt x="185617" y="1832263"/>
                  <a:pt x="189736" y="1953085"/>
                </a:cubicBezTo>
                <a:cubicBezTo>
                  <a:pt x="193855" y="2073907"/>
                  <a:pt x="182871" y="2137063"/>
                  <a:pt x="181498" y="2142555"/>
                </a:cubicBezTo>
                <a:cubicBezTo>
                  <a:pt x="180125" y="2148047"/>
                  <a:pt x="185617" y="2098620"/>
                  <a:pt x="181498" y="1986036"/>
                </a:cubicBezTo>
                <a:cubicBezTo>
                  <a:pt x="177379" y="1873452"/>
                  <a:pt x="148547" y="1674371"/>
                  <a:pt x="156785" y="1467052"/>
                </a:cubicBezTo>
                <a:cubicBezTo>
                  <a:pt x="165023" y="1259733"/>
                  <a:pt x="215822" y="842349"/>
                  <a:pt x="230925" y="742122"/>
                </a:cubicBezTo>
                <a:cubicBezTo>
                  <a:pt x="246028" y="641895"/>
                  <a:pt x="287217" y="989257"/>
                  <a:pt x="247401" y="865690"/>
                </a:cubicBezTo>
                <a:cubicBezTo>
                  <a:pt x="207585" y="742123"/>
                  <a:pt x="8504" y="-26743"/>
                  <a:pt x="266" y="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97D08B02-BA0D-65D7-7D5E-2C32D797D636}"/>
              </a:ext>
            </a:extLst>
          </p:cNvPr>
          <p:cNvSpPr/>
          <p:nvPr/>
        </p:nvSpPr>
        <p:spPr>
          <a:xfrm>
            <a:off x="6752379" y="9390913"/>
            <a:ext cx="710644" cy="1625968"/>
          </a:xfrm>
          <a:custGeom>
            <a:avLst/>
            <a:gdLst>
              <a:gd name="connsiteX0" fmla="*/ 653437 w 710644"/>
              <a:gd name="connsiteY0" fmla="*/ 222 h 1625968"/>
              <a:gd name="connsiteX1" fmla="*/ 702864 w 710644"/>
              <a:gd name="connsiteY1" fmla="*/ 618060 h 1625968"/>
              <a:gd name="connsiteX2" fmla="*/ 455729 w 710644"/>
              <a:gd name="connsiteY2" fmla="*/ 1062903 h 1625968"/>
              <a:gd name="connsiteX3" fmla="*/ 579297 w 710644"/>
              <a:gd name="connsiteY3" fmla="*/ 972287 h 1625968"/>
              <a:gd name="connsiteX4" fmla="*/ 2648 w 710644"/>
              <a:gd name="connsiteY4" fmla="*/ 1623076 h 1625968"/>
              <a:gd name="connsiteX5" fmla="*/ 373351 w 710644"/>
              <a:gd name="connsiteY5" fmla="*/ 1202946 h 1625968"/>
              <a:gd name="connsiteX6" fmla="*/ 579297 w 710644"/>
              <a:gd name="connsiteY6" fmla="*/ 1005238 h 1625968"/>
              <a:gd name="connsiteX7" fmla="*/ 702864 w 710644"/>
              <a:gd name="connsiteY7" fmla="*/ 552157 h 1625968"/>
              <a:gd name="connsiteX8" fmla="*/ 653437 w 710644"/>
              <a:gd name="connsiteY8" fmla="*/ 222 h 1625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0644" h="1625968">
                <a:moveTo>
                  <a:pt x="653437" y="222"/>
                </a:moveTo>
                <a:cubicBezTo>
                  <a:pt x="653437" y="11206"/>
                  <a:pt x="735815" y="440947"/>
                  <a:pt x="702864" y="618060"/>
                </a:cubicBezTo>
                <a:cubicBezTo>
                  <a:pt x="669913" y="795173"/>
                  <a:pt x="476323" y="1003865"/>
                  <a:pt x="455729" y="1062903"/>
                </a:cubicBezTo>
                <a:cubicBezTo>
                  <a:pt x="435134" y="1121941"/>
                  <a:pt x="654810" y="878925"/>
                  <a:pt x="579297" y="972287"/>
                </a:cubicBezTo>
                <a:cubicBezTo>
                  <a:pt x="503784" y="1065649"/>
                  <a:pt x="36972" y="1584633"/>
                  <a:pt x="2648" y="1623076"/>
                </a:cubicBezTo>
                <a:cubicBezTo>
                  <a:pt x="-31676" y="1661519"/>
                  <a:pt x="277243" y="1305919"/>
                  <a:pt x="373351" y="1202946"/>
                </a:cubicBezTo>
                <a:cubicBezTo>
                  <a:pt x="469459" y="1099973"/>
                  <a:pt x="524378" y="1113703"/>
                  <a:pt x="579297" y="1005238"/>
                </a:cubicBezTo>
                <a:cubicBezTo>
                  <a:pt x="634216" y="896773"/>
                  <a:pt x="697372" y="716914"/>
                  <a:pt x="702864" y="552157"/>
                </a:cubicBezTo>
                <a:cubicBezTo>
                  <a:pt x="708356" y="387400"/>
                  <a:pt x="653437" y="-10762"/>
                  <a:pt x="653437" y="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CFA448B1-849A-0CF2-B442-2B1A03B7B5E3}"/>
              </a:ext>
            </a:extLst>
          </p:cNvPr>
          <p:cNvSpPr/>
          <p:nvPr/>
        </p:nvSpPr>
        <p:spPr>
          <a:xfrm>
            <a:off x="761225" y="7701768"/>
            <a:ext cx="415449" cy="1755784"/>
          </a:xfrm>
          <a:custGeom>
            <a:avLst/>
            <a:gdLst>
              <a:gd name="connsiteX0" fmla="*/ 227316 w 415449"/>
              <a:gd name="connsiteY0" fmla="*/ 41800 h 1755784"/>
              <a:gd name="connsiteX1" fmla="*/ 186126 w 415449"/>
              <a:gd name="connsiteY1" fmla="*/ 634924 h 1755784"/>
              <a:gd name="connsiteX2" fmla="*/ 408548 w 415449"/>
              <a:gd name="connsiteY2" fmla="*/ 1252762 h 1755784"/>
              <a:gd name="connsiteX3" fmla="*/ 342645 w 415449"/>
              <a:gd name="connsiteY3" fmla="*/ 1129194 h 1755784"/>
              <a:gd name="connsiteX4" fmla="*/ 177889 w 415449"/>
              <a:gd name="connsiteY4" fmla="*/ 865583 h 1755784"/>
              <a:gd name="connsiteX5" fmla="*/ 177889 w 415449"/>
              <a:gd name="connsiteY5" fmla="*/ 1055054 h 1755784"/>
              <a:gd name="connsiteX6" fmla="*/ 4894 w 415449"/>
              <a:gd name="connsiteY6" fmla="*/ 1738794 h 1755784"/>
              <a:gd name="connsiteX7" fmla="*/ 62559 w 415449"/>
              <a:gd name="connsiteY7" fmla="*/ 1475183 h 1755784"/>
              <a:gd name="connsiteX8" fmla="*/ 219078 w 415449"/>
              <a:gd name="connsiteY8" fmla="*/ 684351 h 1755784"/>
              <a:gd name="connsiteX9" fmla="*/ 202602 w 415449"/>
              <a:gd name="connsiteY9" fmla="*/ 676113 h 1755784"/>
              <a:gd name="connsiteX10" fmla="*/ 153175 w 415449"/>
              <a:gd name="connsiteY10" fmla="*/ 428978 h 1755784"/>
              <a:gd name="connsiteX11" fmla="*/ 252029 w 415449"/>
              <a:gd name="connsiteY11" fmla="*/ 91227 h 1755784"/>
              <a:gd name="connsiteX12" fmla="*/ 227316 w 415449"/>
              <a:gd name="connsiteY12" fmla="*/ 41800 h 175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5449" h="1755784">
                <a:moveTo>
                  <a:pt x="227316" y="41800"/>
                </a:moveTo>
                <a:cubicBezTo>
                  <a:pt x="216332" y="132416"/>
                  <a:pt x="155921" y="433097"/>
                  <a:pt x="186126" y="634924"/>
                </a:cubicBezTo>
                <a:cubicBezTo>
                  <a:pt x="216331" y="836751"/>
                  <a:pt x="382462" y="1170384"/>
                  <a:pt x="408548" y="1252762"/>
                </a:cubicBezTo>
                <a:cubicBezTo>
                  <a:pt x="434634" y="1335140"/>
                  <a:pt x="381088" y="1193724"/>
                  <a:pt x="342645" y="1129194"/>
                </a:cubicBezTo>
                <a:cubicBezTo>
                  <a:pt x="304202" y="1064664"/>
                  <a:pt x="205348" y="877940"/>
                  <a:pt x="177889" y="865583"/>
                </a:cubicBezTo>
                <a:cubicBezTo>
                  <a:pt x="150430" y="853226"/>
                  <a:pt x="206721" y="909519"/>
                  <a:pt x="177889" y="1055054"/>
                </a:cubicBezTo>
                <a:cubicBezTo>
                  <a:pt x="149057" y="1200589"/>
                  <a:pt x="24116" y="1668773"/>
                  <a:pt x="4894" y="1738794"/>
                </a:cubicBezTo>
                <a:cubicBezTo>
                  <a:pt x="-14328" y="1808816"/>
                  <a:pt x="26862" y="1650923"/>
                  <a:pt x="62559" y="1475183"/>
                </a:cubicBezTo>
                <a:cubicBezTo>
                  <a:pt x="98256" y="1299443"/>
                  <a:pt x="219078" y="684351"/>
                  <a:pt x="219078" y="684351"/>
                </a:cubicBezTo>
                <a:cubicBezTo>
                  <a:pt x="242419" y="551173"/>
                  <a:pt x="213586" y="718675"/>
                  <a:pt x="202602" y="676113"/>
                </a:cubicBezTo>
                <a:cubicBezTo>
                  <a:pt x="191618" y="633551"/>
                  <a:pt x="144937" y="526459"/>
                  <a:pt x="153175" y="428978"/>
                </a:cubicBezTo>
                <a:cubicBezTo>
                  <a:pt x="161413" y="331497"/>
                  <a:pt x="232807" y="155757"/>
                  <a:pt x="252029" y="91227"/>
                </a:cubicBezTo>
                <a:cubicBezTo>
                  <a:pt x="271251" y="26697"/>
                  <a:pt x="238300" y="-48816"/>
                  <a:pt x="227316" y="41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64DFE9D4-C71C-ADDC-7A13-3E0E9891643A}"/>
              </a:ext>
            </a:extLst>
          </p:cNvPr>
          <p:cNvSpPr/>
          <p:nvPr/>
        </p:nvSpPr>
        <p:spPr>
          <a:xfrm>
            <a:off x="6703447" y="7694071"/>
            <a:ext cx="668008" cy="2041159"/>
          </a:xfrm>
          <a:custGeom>
            <a:avLst/>
            <a:gdLst>
              <a:gd name="connsiteX0" fmla="*/ 595277 w 668008"/>
              <a:gd name="connsiteY0" fmla="*/ 70 h 2041159"/>
              <a:gd name="connsiteX1" fmla="*/ 611753 w 668008"/>
              <a:gd name="connsiteY1" fmla="*/ 675572 h 2041159"/>
              <a:gd name="connsiteX2" fmla="*/ 372856 w 668008"/>
              <a:gd name="connsiteY2" fmla="*/ 1227507 h 2041159"/>
              <a:gd name="connsiteX3" fmla="*/ 430521 w 668008"/>
              <a:gd name="connsiteY3" fmla="*/ 1095702 h 2041159"/>
              <a:gd name="connsiteX4" fmla="*/ 26867 w 668008"/>
              <a:gd name="connsiteY4" fmla="*/ 1993626 h 2041159"/>
              <a:gd name="connsiteX5" fmla="*/ 84531 w 668008"/>
              <a:gd name="connsiteY5" fmla="*/ 1828870 h 2041159"/>
              <a:gd name="connsiteX6" fmla="*/ 463472 w 668008"/>
              <a:gd name="connsiteY6" fmla="*/ 1079226 h 2041159"/>
              <a:gd name="connsiteX7" fmla="*/ 661180 w 668008"/>
              <a:gd name="connsiteY7" fmla="*/ 823853 h 2041159"/>
              <a:gd name="connsiteX8" fmla="*/ 619991 w 668008"/>
              <a:gd name="connsiteY8" fmla="*/ 881518 h 2041159"/>
              <a:gd name="connsiteX9" fmla="*/ 595277 w 668008"/>
              <a:gd name="connsiteY9" fmla="*/ 634383 h 2041159"/>
              <a:gd name="connsiteX10" fmla="*/ 595277 w 668008"/>
              <a:gd name="connsiteY10" fmla="*/ 70 h 204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8008" h="2041159">
                <a:moveTo>
                  <a:pt x="595277" y="70"/>
                </a:moveTo>
                <a:cubicBezTo>
                  <a:pt x="598023" y="6935"/>
                  <a:pt x="648823" y="470999"/>
                  <a:pt x="611753" y="675572"/>
                </a:cubicBezTo>
                <a:cubicBezTo>
                  <a:pt x="574683" y="880145"/>
                  <a:pt x="403061" y="1157485"/>
                  <a:pt x="372856" y="1227507"/>
                </a:cubicBezTo>
                <a:cubicBezTo>
                  <a:pt x="342651" y="1297529"/>
                  <a:pt x="488186" y="968015"/>
                  <a:pt x="430521" y="1095702"/>
                </a:cubicBezTo>
                <a:cubicBezTo>
                  <a:pt x="372856" y="1223389"/>
                  <a:pt x="84532" y="1871431"/>
                  <a:pt x="26867" y="1993626"/>
                </a:cubicBezTo>
                <a:cubicBezTo>
                  <a:pt x="-30798" y="2115821"/>
                  <a:pt x="11763" y="1981270"/>
                  <a:pt x="84531" y="1828870"/>
                </a:cubicBezTo>
                <a:cubicBezTo>
                  <a:pt x="157299" y="1676470"/>
                  <a:pt x="367364" y="1246729"/>
                  <a:pt x="463472" y="1079226"/>
                </a:cubicBezTo>
                <a:cubicBezTo>
                  <a:pt x="559580" y="911723"/>
                  <a:pt x="635094" y="856804"/>
                  <a:pt x="661180" y="823853"/>
                </a:cubicBezTo>
                <a:cubicBezTo>
                  <a:pt x="687266" y="790902"/>
                  <a:pt x="630975" y="913096"/>
                  <a:pt x="619991" y="881518"/>
                </a:cubicBezTo>
                <a:cubicBezTo>
                  <a:pt x="609007" y="849940"/>
                  <a:pt x="599396" y="779918"/>
                  <a:pt x="595277" y="634383"/>
                </a:cubicBezTo>
                <a:cubicBezTo>
                  <a:pt x="591158" y="488848"/>
                  <a:pt x="592531" y="-6795"/>
                  <a:pt x="595277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90938F5D-757F-D6DA-A22F-33F4A0815FDD}"/>
              </a:ext>
            </a:extLst>
          </p:cNvPr>
          <p:cNvSpPr/>
          <p:nvPr/>
        </p:nvSpPr>
        <p:spPr>
          <a:xfrm>
            <a:off x="727961" y="5601014"/>
            <a:ext cx="162526" cy="1099629"/>
          </a:xfrm>
          <a:custGeom>
            <a:avLst/>
            <a:gdLst>
              <a:gd name="connsiteX0" fmla="*/ 161725 w 162526"/>
              <a:gd name="connsiteY0" fmla="*/ 17191 h 1099629"/>
              <a:gd name="connsiteX1" fmla="*/ 13444 w 162526"/>
              <a:gd name="connsiteY1" fmla="*/ 1022208 h 1099629"/>
              <a:gd name="connsiteX2" fmla="*/ 13444 w 162526"/>
              <a:gd name="connsiteY2" fmla="*/ 964543 h 1099629"/>
              <a:gd name="connsiteX3" fmla="*/ 71109 w 162526"/>
              <a:gd name="connsiteY3" fmla="*/ 429083 h 1099629"/>
              <a:gd name="connsiteX4" fmla="*/ 161725 w 162526"/>
              <a:gd name="connsiteY4" fmla="*/ 17191 h 109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526" h="1099629">
                <a:moveTo>
                  <a:pt x="161725" y="17191"/>
                </a:moveTo>
                <a:cubicBezTo>
                  <a:pt x="152114" y="116045"/>
                  <a:pt x="38157" y="864316"/>
                  <a:pt x="13444" y="1022208"/>
                </a:cubicBezTo>
                <a:cubicBezTo>
                  <a:pt x="-11270" y="1180100"/>
                  <a:pt x="3833" y="1063397"/>
                  <a:pt x="13444" y="964543"/>
                </a:cubicBezTo>
                <a:cubicBezTo>
                  <a:pt x="23055" y="865689"/>
                  <a:pt x="50514" y="586975"/>
                  <a:pt x="71109" y="429083"/>
                </a:cubicBezTo>
                <a:cubicBezTo>
                  <a:pt x="91704" y="271191"/>
                  <a:pt x="171336" y="-81663"/>
                  <a:pt x="161725" y="17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F306D11F-774F-3D95-0695-0E0FD91C85EB}"/>
              </a:ext>
            </a:extLst>
          </p:cNvPr>
          <p:cNvSpPr/>
          <p:nvPr/>
        </p:nvSpPr>
        <p:spPr>
          <a:xfrm>
            <a:off x="6647893" y="3104927"/>
            <a:ext cx="412791" cy="2606380"/>
          </a:xfrm>
          <a:custGeom>
            <a:avLst/>
            <a:gdLst>
              <a:gd name="connsiteX0" fmla="*/ 42 w 412791"/>
              <a:gd name="connsiteY0" fmla="*/ 738 h 2606380"/>
              <a:gd name="connsiteX1" fmla="*/ 378983 w 412791"/>
              <a:gd name="connsiteY1" fmla="*/ 2422662 h 2606380"/>
              <a:gd name="connsiteX2" fmla="*/ 354269 w 412791"/>
              <a:gd name="connsiteY2" fmla="*/ 2167289 h 2606380"/>
              <a:gd name="connsiteX3" fmla="*/ 42 w 412791"/>
              <a:gd name="connsiteY3" fmla="*/ 738 h 260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791" h="2606380">
                <a:moveTo>
                  <a:pt x="42" y="738"/>
                </a:moveTo>
                <a:cubicBezTo>
                  <a:pt x="4161" y="43300"/>
                  <a:pt x="319945" y="2061570"/>
                  <a:pt x="378983" y="2422662"/>
                </a:cubicBezTo>
                <a:cubicBezTo>
                  <a:pt x="438021" y="2783754"/>
                  <a:pt x="413307" y="2566824"/>
                  <a:pt x="354269" y="2167289"/>
                </a:cubicBezTo>
                <a:cubicBezTo>
                  <a:pt x="295231" y="1767754"/>
                  <a:pt x="-4077" y="-41824"/>
                  <a:pt x="42" y="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D1697F1A-D3D5-C043-8FAD-1674CBF8D559}"/>
              </a:ext>
            </a:extLst>
          </p:cNvPr>
          <p:cNvSpPr/>
          <p:nvPr/>
        </p:nvSpPr>
        <p:spPr>
          <a:xfrm>
            <a:off x="6596718" y="4959139"/>
            <a:ext cx="364682" cy="3649561"/>
          </a:xfrm>
          <a:custGeom>
            <a:avLst/>
            <a:gdLst>
              <a:gd name="connsiteX0" fmla="*/ 108882 w 364682"/>
              <a:gd name="connsiteY0" fmla="*/ 39 h 3649561"/>
              <a:gd name="connsiteX1" fmla="*/ 314828 w 364682"/>
              <a:gd name="connsiteY1" fmla="*/ 1458137 h 3649561"/>
              <a:gd name="connsiteX2" fmla="*/ 26504 w 364682"/>
              <a:gd name="connsiteY2" fmla="*/ 3459931 h 3649561"/>
              <a:gd name="connsiteX3" fmla="*/ 51217 w 364682"/>
              <a:gd name="connsiteY3" fmla="*/ 3344602 h 3649561"/>
              <a:gd name="connsiteX4" fmla="*/ 364255 w 364682"/>
              <a:gd name="connsiteY4" fmla="*/ 1499326 h 3649561"/>
              <a:gd name="connsiteX5" fmla="*/ 108882 w 364682"/>
              <a:gd name="connsiteY5" fmla="*/ 39 h 364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682" h="3649561">
                <a:moveTo>
                  <a:pt x="108882" y="39"/>
                </a:moveTo>
                <a:cubicBezTo>
                  <a:pt x="100644" y="-6826"/>
                  <a:pt x="328558" y="881488"/>
                  <a:pt x="314828" y="1458137"/>
                </a:cubicBezTo>
                <a:cubicBezTo>
                  <a:pt x="301098" y="2034786"/>
                  <a:pt x="70439" y="3145520"/>
                  <a:pt x="26504" y="3459931"/>
                </a:cubicBezTo>
                <a:cubicBezTo>
                  <a:pt x="-17431" y="3774342"/>
                  <a:pt x="-5075" y="3671369"/>
                  <a:pt x="51217" y="3344602"/>
                </a:cubicBezTo>
                <a:cubicBezTo>
                  <a:pt x="107509" y="3017835"/>
                  <a:pt x="351898" y="2052634"/>
                  <a:pt x="364255" y="1499326"/>
                </a:cubicBezTo>
                <a:cubicBezTo>
                  <a:pt x="376612" y="946018"/>
                  <a:pt x="117120" y="6904"/>
                  <a:pt x="108882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FF0749EC-8FFD-EF5C-EB53-6B346AC4E5CF}"/>
              </a:ext>
            </a:extLst>
          </p:cNvPr>
          <p:cNvSpPr/>
          <p:nvPr/>
        </p:nvSpPr>
        <p:spPr>
          <a:xfrm>
            <a:off x="2108825" y="5412125"/>
            <a:ext cx="506672" cy="2672486"/>
          </a:xfrm>
          <a:custGeom>
            <a:avLst/>
            <a:gdLst>
              <a:gd name="connsiteX0" fmla="*/ 61 w 506672"/>
              <a:gd name="connsiteY0" fmla="*/ 134 h 2672486"/>
              <a:gd name="connsiteX1" fmla="*/ 436667 w 506672"/>
              <a:gd name="connsiteY1" fmla="*/ 1515897 h 2672486"/>
              <a:gd name="connsiteX2" fmla="*/ 469618 w 506672"/>
              <a:gd name="connsiteY2" fmla="*/ 2603291 h 2672486"/>
              <a:gd name="connsiteX3" fmla="*/ 477856 w 506672"/>
              <a:gd name="connsiteY3" fmla="*/ 2438534 h 2672486"/>
              <a:gd name="connsiteX4" fmla="*/ 469618 w 506672"/>
              <a:gd name="connsiteY4" fmla="*/ 1433518 h 2672486"/>
              <a:gd name="connsiteX5" fmla="*/ 61 w 506672"/>
              <a:gd name="connsiteY5" fmla="*/ 134 h 267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72" h="2672486">
                <a:moveTo>
                  <a:pt x="61" y="134"/>
                </a:moveTo>
                <a:cubicBezTo>
                  <a:pt x="-5431" y="13864"/>
                  <a:pt x="358408" y="1082038"/>
                  <a:pt x="436667" y="1515897"/>
                </a:cubicBezTo>
                <a:cubicBezTo>
                  <a:pt x="514926" y="1949756"/>
                  <a:pt x="462753" y="2449518"/>
                  <a:pt x="469618" y="2603291"/>
                </a:cubicBezTo>
                <a:cubicBezTo>
                  <a:pt x="476483" y="2757064"/>
                  <a:pt x="477856" y="2633496"/>
                  <a:pt x="477856" y="2438534"/>
                </a:cubicBezTo>
                <a:cubicBezTo>
                  <a:pt x="477856" y="2243572"/>
                  <a:pt x="547878" y="1839918"/>
                  <a:pt x="469618" y="1433518"/>
                </a:cubicBezTo>
                <a:cubicBezTo>
                  <a:pt x="391358" y="1027118"/>
                  <a:pt x="5553" y="-13596"/>
                  <a:pt x="61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9D9E6BDB-2191-55EB-BAF4-934ABEA245D7}"/>
              </a:ext>
            </a:extLst>
          </p:cNvPr>
          <p:cNvSpPr/>
          <p:nvPr/>
        </p:nvSpPr>
        <p:spPr>
          <a:xfrm>
            <a:off x="2224141" y="7957516"/>
            <a:ext cx="440324" cy="2162865"/>
          </a:xfrm>
          <a:custGeom>
            <a:avLst/>
            <a:gdLst>
              <a:gd name="connsiteX0" fmla="*/ 280162 w 440324"/>
              <a:gd name="connsiteY0" fmla="*/ 235 h 2162865"/>
              <a:gd name="connsiteX1" fmla="*/ 411967 w 440324"/>
              <a:gd name="connsiteY1" fmla="*/ 972300 h 2162865"/>
              <a:gd name="connsiteX2" fmla="*/ 24789 w 440324"/>
              <a:gd name="connsiteY2" fmla="*/ 2092646 h 2162865"/>
              <a:gd name="connsiteX3" fmla="*/ 82454 w 440324"/>
              <a:gd name="connsiteY3" fmla="*/ 1919652 h 2162865"/>
              <a:gd name="connsiteX4" fmla="*/ 436681 w 440324"/>
              <a:gd name="connsiteY4" fmla="*/ 889922 h 2162865"/>
              <a:gd name="connsiteX5" fmla="*/ 280162 w 440324"/>
              <a:gd name="connsiteY5" fmla="*/ 235 h 216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324" h="2162865">
                <a:moveTo>
                  <a:pt x="280162" y="235"/>
                </a:moveTo>
                <a:cubicBezTo>
                  <a:pt x="276043" y="13965"/>
                  <a:pt x="454529" y="623565"/>
                  <a:pt x="411967" y="972300"/>
                </a:cubicBezTo>
                <a:cubicBezTo>
                  <a:pt x="369405" y="1321035"/>
                  <a:pt x="79708" y="1934754"/>
                  <a:pt x="24789" y="2092646"/>
                </a:cubicBezTo>
                <a:cubicBezTo>
                  <a:pt x="-30130" y="2250538"/>
                  <a:pt x="13805" y="2120106"/>
                  <a:pt x="82454" y="1919652"/>
                </a:cubicBezTo>
                <a:cubicBezTo>
                  <a:pt x="151103" y="1719198"/>
                  <a:pt x="405103" y="1204333"/>
                  <a:pt x="436681" y="889922"/>
                </a:cubicBezTo>
                <a:cubicBezTo>
                  <a:pt x="468259" y="575511"/>
                  <a:pt x="284281" y="-13495"/>
                  <a:pt x="280162" y="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CF2FB727-376F-BA93-D139-39162941E164}"/>
              </a:ext>
            </a:extLst>
          </p:cNvPr>
          <p:cNvSpPr/>
          <p:nvPr/>
        </p:nvSpPr>
        <p:spPr>
          <a:xfrm>
            <a:off x="3691783" y="6644691"/>
            <a:ext cx="92893" cy="296853"/>
          </a:xfrm>
          <a:custGeom>
            <a:avLst/>
            <a:gdLst>
              <a:gd name="connsiteX0" fmla="*/ 92817 w 92893"/>
              <a:gd name="connsiteY0" fmla="*/ 584 h 296853"/>
              <a:gd name="connsiteX1" fmla="*/ 38842 w 92893"/>
              <a:gd name="connsiteY1" fmla="*/ 114884 h 296853"/>
              <a:gd name="connsiteX2" fmla="*/ 10267 w 92893"/>
              <a:gd name="connsiteY2" fmla="*/ 222834 h 296853"/>
              <a:gd name="connsiteX3" fmla="*/ 7092 w 92893"/>
              <a:gd name="connsiteY3" fmla="*/ 295859 h 296853"/>
              <a:gd name="connsiteX4" fmla="*/ 742 w 92893"/>
              <a:gd name="connsiteY4" fmla="*/ 257759 h 296853"/>
              <a:gd name="connsiteX5" fmla="*/ 26142 w 92893"/>
              <a:gd name="connsiteY5" fmla="*/ 156159 h 296853"/>
              <a:gd name="connsiteX6" fmla="*/ 26142 w 92893"/>
              <a:gd name="connsiteY6" fmla="*/ 165684 h 296853"/>
              <a:gd name="connsiteX7" fmla="*/ 92817 w 92893"/>
              <a:gd name="connsiteY7" fmla="*/ 584 h 29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893" h="296853">
                <a:moveTo>
                  <a:pt x="92817" y="584"/>
                </a:moveTo>
                <a:cubicBezTo>
                  <a:pt x="94934" y="-7883"/>
                  <a:pt x="52600" y="77842"/>
                  <a:pt x="38842" y="114884"/>
                </a:cubicBezTo>
                <a:cubicBezTo>
                  <a:pt x="25084" y="151926"/>
                  <a:pt x="15559" y="192672"/>
                  <a:pt x="10267" y="222834"/>
                </a:cubicBezTo>
                <a:cubicBezTo>
                  <a:pt x="4975" y="252996"/>
                  <a:pt x="8679" y="290038"/>
                  <a:pt x="7092" y="295859"/>
                </a:cubicBezTo>
                <a:cubicBezTo>
                  <a:pt x="5504" y="301680"/>
                  <a:pt x="-2433" y="281042"/>
                  <a:pt x="742" y="257759"/>
                </a:cubicBezTo>
                <a:cubicBezTo>
                  <a:pt x="3917" y="234476"/>
                  <a:pt x="21909" y="171505"/>
                  <a:pt x="26142" y="156159"/>
                </a:cubicBezTo>
                <a:cubicBezTo>
                  <a:pt x="30375" y="140813"/>
                  <a:pt x="17146" y="186322"/>
                  <a:pt x="26142" y="165684"/>
                </a:cubicBezTo>
                <a:cubicBezTo>
                  <a:pt x="35138" y="145047"/>
                  <a:pt x="90700" y="9051"/>
                  <a:pt x="92817" y="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202CCDC9-4A69-7FF1-FFB0-7CFC3D29F5EF}"/>
              </a:ext>
            </a:extLst>
          </p:cNvPr>
          <p:cNvSpPr/>
          <p:nvPr/>
        </p:nvSpPr>
        <p:spPr>
          <a:xfrm>
            <a:off x="3747911" y="6507557"/>
            <a:ext cx="308565" cy="197966"/>
          </a:xfrm>
          <a:custGeom>
            <a:avLst/>
            <a:gdLst>
              <a:gd name="connsiteX0" fmla="*/ 8114 w 308565"/>
              <a:gd name="connsiteY0" fmla="*/ 194868 h 197966"/>
              <a:gd name="connsiteX1" fmla="*/ 135114 w 308565"/>
              <a:gd name="connsiteY1" fmla="*/ 93268 h 197966"/>
              <a:gd name="connsiteX2" fmla="*/ 300214 w 308565"/>
              <a:gd name="connsiteY2" fmla="*/ 10718 h 197966"/>
              <a:gd name="connsiteX3" fmla="*/ 258939 w 308565"/>
              <a:gd name="connsiteY3" fmla="*/ 17068 h 197966"/>
              <a:gd name="connsiteX4" fmla="*/ 43039 w 308565"/>
              <a:gd name="connsiteY4" fmla="*/ 156768 h 197966"/>
              <a:gd name="connsiteX5" fmla="*/ 8114 w 308565"/>
              <a:gd name="connsiteY5" fmla="*/ 194868 h 197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565" h="197966">
                <a:moveTo>
                  <a:pt x="8114" y="194868"/>
                </a:moveTo>
                <a:cubicBezTo>
                  <a:pt x="23460" y="184285"/>
                  <a:pt x="86431" y="123960"/>
                  <a:pt x="135114" y="93268"/>
                </a:cubicBezTo>
                <a:cubicBezTo>
                  <a:pt x="183797" y="62576"/>
                  <a:pt x="279577" y="23418"/>
                  <a:pt x="300214" y="10718"/>
                </a:cubicBezTo>
                <a:cubicBezTo>
                  <a:pt x="320851" y="-1982"/>
                  <a:pt x="301801" y="-7274"/>
                  <a:pt x="258939" y="17068"/>
                </a:cubicBezTo>
                <a:cubicBezTo>
                  <a:pt x="216077" y="41410"/>
                  <a:pt x="89606" y="125547"/>
                  <a:pt x="43039" y="156768"/>
                </a:cubicBezTo>
                <a:cubicBezTo>
                  <a:pt x="-3528" y="187989"/>
                  <a:pt x="-7232" y="205451"/>
                  <a:pt x="8114" y="1948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DCE58B4C-3ED0-CBAE-A796-FF31172E26E9}"/>
              </a:ext>
            </a:extLst>
          </p:cNvPr>
          <p:cNvSpPr/>
          <p:nvPr/>
        </p:nvSpPr>
        <p:spPr>
          <a:xfrm>
            <a:off x="3676244" y="6629054"/>
            <a:ext cx="83279" cy="298842"/>
          </a:xfrm>
          <a:custGeom>
            <a:avLst/>
            <a:gdLst>
              <a:gd name="connsiteX0" fmla="*/ 82956 w 83279"/>
              <a:gd name="connsiteY0" fmla="*/ 346 h 298842"/>
              <a:gd name="connsiteX1" fmla="*/ 25806 w 83279"/>
              <a:gd name="connsiteY1" fmla="*/ 171796 h 298842"/>
              <a:gd name="connsiteX2" fmla="*/ 406 w 83279"/>
              <a:gd name="connsiteY2" fmla="*/ 254346 h 298842"/>
              <a:gd name="connsiteX3" fmla="*/ 9931 w 83279"/>
              <a:gd name="connsiteY3" fmla="*/ 298796 h 298842"/>
              <a:gd name="connsiteX4" fmla="*/ 6756 w 83279"/>
              <a:gd name="connsiteY4" fmla="*/ 260696 h 298842"/>
              <a:gd name="connsiteX5" fmla="*/ 28981 w 83279"/>
              <a:gd name="connsiteY5" fmla="*/ 165446 h 298842"/>
              <a:gd name="connsiteX6" fmla="*/ 48031 w 83279"/>
              <a:gd name="connsiteY6" fmla="*/ 127346 h 298842"/>
              <a:gd name="connsiteX7" fmla="*/ 82956 w 83279"/>
              <a:gd name="connsiteY7" fmla="*/ 346 h 29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279" h="298842">
                <a:moveTo>
                  <a:pt x="82956" y="346"/>
                </a:moveTo>
                <a:cubicBezTo>
                  <a:pt x="79252" y="7754"/>
                  <a:pt x="39564" y="129463"/>
                  <a:pt x="25806" y="171796"/>
                </a:cubicBezTo>
                <a:cubicBezTo>
                  <a:pt x="12048" y="214129"/>
                  <a:pt x="3052" y="233179"/>
                  <a:pt x="406" y="254346"/>
                </a:cubicBezTo>
                <a:cubicBezTo>
                  <a:pt x="-2240" y="275513"/>
                  <a:pt x="8873" y="297738"/>
                  <a:pt x="9931" y="298796"/>
                </a:cubicBezTo>
                <a:cubicBezTo>
                  <a:pt x="10989" y="299854"/>
                  <a:pt x="3581" y="282921"/>
                  <a:pt x="6756" y="260696"/>
                </a:cubicBezTo>
                <a:cubicBezTo>
                  <a:pt x="9931" y="238471"/>
                  <a:pt x="22102" y="187671"/>
                  <a:pt x="28981" y="165446"/>
                </a:cubicBezTo>
                <a:cubicBezTo>
                  <a:pt x="35860" y="143221"/>
                  <a:pt x="38506" y="147983"/>
                  <a:pt x="48031" y="127346"/>
                </a:cubicBezTo>
                <a:cubicBezTo>
                  <a:pt x="57556" y="106709"/>
                  <a:pt x="86660" y="-7062"/>
                  <a:pt x="82956" y="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3C1E2F33-9780-F4A4-974F-E8859164F6CD}"/>
              </a:ext>
            </a:extLst>
          </p:cNvPr>
          <p:cNvSpPr/>
          <p:nvPr/>
        </p:nvSpPr>
        <p:spPr>
          <a:xfrm>
            <a:off x="3754817" y="6302328"/>
            <a:ext cx="490209" cy="349067"/>
          </a:xfrm>
          <a:custGeom>
            <a:avLst/>
            <a:gdLst>
              <a:gd name="connsiteX0" fmla="*/ 490158 w 490209"/>
              <a:gd name="connsiteY0" fmla="*/ 47 h 349067"/>
              <a:gd name="connsiteX1" fmla="*/ 280608 w 490209"/>
              <a:gd name="connsiteY1" fmla="*/ 101647 h 349067"/>
              <a:gd name="connsiteX2" fmla="*/ 128208 w 490209"/>
              <a:gd name="connsiteY2" fmla="*/ 203247 h 349067"/>
              <a:gd name="connsiteX3" fmla="*/ 39308 w 490209"/>
              <a:gd name="connsiteY3" fmla="*/ 311197 h 349067"/>
              <a:gd name="connsiteX4" fmla="*/ 1208 w 490209"/>
              <a:gd name="connsiteY4" fmla="*/ 346122 h 349067"/>
              <a:gd name="connsiteX5" fmla="*/ 80583 w 490209"/>
              <a:gd name="connsiteY5" fmla="*/ 244522 h 349067"/>
              <a:gd name="connsiteX6" fmla="*/ 169483 w 490209"/>
              <a:gd name="connsiteY6" fmla="*/ 171497 h 349067"/>
              <a:gd name="connsiteX7" fmla="*/ 299658 w 490209"/>
              <a:gd name="connsiteY7" fmla="*/ 114347 h 349067"/>
              <a:gd name="connsiteX8" fmla="*/ 490158 w 490209"/>
              <a:gd name="connsiteY8" fmla="*/ 47 h 349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0209" h="349067">
                <a:moveTo>
                  <a:pt x="490158" y="47"/>
                </a:moveTo>
                <a:cubicBezTo>
                  <a:pt x="486983" y="-2070"/>
                  <a:pt x="340933" y="67780"/>
                  <a:pt x="280608" y="101647"/>
                </a:cubicBezTo>
                <a:cubicBezTo>
                  <a:pt x="220283" y="135514"/>
                  <a:pt x="168425" y="168322"/>
                  <a:pt x="128208" y="203247"/>
                </a:cubicBezTo>
                <a:cubicBezTo>
                  <a:pt x="87991" y="238172"/>
                  <a:pt x="60475" y="287385"/>
                  <a:pt x="39308" y="311197"/>
                </a:cubicBezTo>
                <a:cubicBezTo>
                  <a:pt x="18141" y="335010"/>
                  <a:pt x="-5671" y="357234"/>
                  <a:pt x="1208" y="346122"/>
                </a:cubicBezTo>
                <a:cubicBezTo>
                  <a:pt x="8087" y="335010"/>
                  <a:pt x="52537" y="273626"/>
                  <a:pt x="80583" y="244522"/>
                </a:cubicBezTo>
                <a:cubicBezTo>
                  <a:pt x="108629" y="215418"/>
                  <a:pt x="132971" y="193193"/>
                  <a:pt x="169483" y="171497"/>
                </a:cubicBezTo>
                <a:cubicBezTo>
                  <a:pt x="205995" y="149801"/>
                  <a:pt x="249916" y="138689"/>
                  <a:pt x="299658" y="114347"/>
                </a:cubicBezTo>
                <a:cubicBezTo>
                  <a:pt x="349400" y="90005"/>
                  <a:pt x="493333" y="2164"/>
                  <a:pt x="490158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AD72612B-46C8-CF79-B2D9-0606D1A842EC}"/>
              </a:ext>
            </a:extLst>
          </p:cNvPr>
          <p:cNvSpPr/>
          <p:nvPr/>
        </p:nvSpPr>
        <p:spPr>
          <a:xfrm>
            <a:off x="4212592" y="6280150"/>
            <a:ext cx="388300" cy="50800"/>
          </a:xfrm>
          <a:custGeom>
            <a:avLst/>
            <a:gdLst>
              <a:gd name="connsiteX0" fmla="*/ 633 w 388300"/>
              <a:gd name="connsiteY0" fmla="*/ 34925 h 50800"/>
              <a:gd name="connsiteX1" fmla="*/ 181608 w 388300"/>
              <a:gd name="connsiteY1" fmla="*/ 0 h 50800"/>
              <a:gd name="connsiteX2" fmla="*/ 324483 w 388300"/>
              <a:gd name="connsiteY2" fmla="*/ 34925 h 50800"/>
              <a:gd name="connsiteX3" fmla="*/ 387983 w 388300"/>
              <a:gd name="connsiteY3" fmla="*/ 50800 h 50800"/>
              <a:gd name="connsiteX4" fmla="*/ 346708 w 388300"/>
              <a:gd name="connsiteY4" fmla="*/ 34925 h 50800"/>
              <a:gd name="connsiteX5" fmla="*/ 295908 w 388300"/>
              <a:gd name="connsiteY5" fmla="*/ 12700 h 50800"/>
              <a:gd name="connsiteX6" fmla="*/ 248283 w 388300"/>
              <a:gd name="connsiteY6" fmla="*/ 12700 h 50800"/>
              <a:gd name="connsiteX7" fmla="*/ 633 w 388300"/>
              <a:gd name="connsiteY7" fmla="*/ 34925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8300" h="50800">
                <a:moveTo>
                  <a:pt x="633" y="34925"/>
                </a:moveTo>
                <a:cubicBezTo>
                  <a:pt x="-10479" y="32808"/>
                  <a:pt x="127633" y="0"/>
                  <a:pt x="181608" y="0"/>
                </a:cubicBezTo>
                <a:cubicBezTo>
                  <a:pt x="235583" y="0"/>
                  <a:pt x="324483" y="34925"/>
                  <a:pt x="324483" y="34925"/>
                </a:cubicBezTo>
                <a:cubicBezTo>
                  <a:pt x="358879" y="43392"/>
                  <a:pt x="384279" y="50800"/>
                  <a:pt x="387983" y="50800"/>
                </a:cubicBezTo>
                <a:cubicBezTo>
                  <a:pt x="391687" y="50800"/>
                  <a:pt x="362054" y="41275"/>
                  <a:pt x="346708" y="34925"/>
                </a:cubicBezTo>
                <a:cubicBezTo>
                  <a:pt x="331362" y="28575"/>
                  <a:pt x="312312" y="16404"/>
                  <a:pt x="295908" y="12700"/>
                </a:cubicBezTo>
                <a:cubicBezTo>
                  <a:pt x="279504" y="8996"/>
                  <a:pt x="290087" y="10054"/>
                  <a:pt x="248283" y="12700"/>
                </a:cubicBezTo>
                <a:cubicBezTo>
                  <a:pt x="206479" y="15346"/>
                  <a:pt x="11745" y="37042"/>
                  <a:pt x="633" y="34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4448184F-928B-2BF2-7DF5-8E87369D067D}"/>
              </a:ext>
            </a:extLst>
          </p:cNvPr>
          <p:cNvSpPr/>
          <p:nvPr/>
        </p:nvSpPr>
        <p:spPr>
          <a:xfrm>
            <a:off x="4588794" y="6299472"/>
            <a:ext cx="488379" cy="669796"/>
          </a:xfrm>
          <a:custGeom>
            <a:avLst/>
            <a:gdLst>
              <a:gd name="connsiteX0" fmla="*/ 2256 w 488379"/>
              <a:gd name="connsiteY0" fmla="*/ 2903 h 669796"/>
              <a:gd name="connsiteX1" fmla="*/ 338806 w 488379"/>
              <a:gd name="connsiteY1" fmla="*/ 237853 h 669796"/>
              <a:gd name="connsiteX2" fmla="*/ 440406 w 488379"/>
              <a:gd name="connsiteY2" fmla="*/ 460103 h 669796"/>
              <a:gd name="connsiteX3" fmla="*/ 488031 w 488379"/>
              <a:gd name="connsiteY3" fmla="*/ 669653 h 669796"/>
              <a:gd name="connsiteX4" fmla="*/ 418181 w 488379"/>
              <a:gd name="connsiteY4" fmla="*/ 428353 h 669796"/>
              <a:gd name="connsiteX5" fmla="*/ 297531 w 488379"/>
              <a:gd name="connsiteY5" fmla="*/ 196578 h 669796"/>
              <a:gd name="connsiteX6" fmla="*/ 195931 w 488379"/>
              <a:gd name="connsiteY6" fmla="*/ 110853 h 669796"/>
              <a:gd name="connsiteX7" fmla="*/ 2256 w 488379"/>
              <a:gd name="connsiteY7" fmla="*/ 2903 h 66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8379" h="669796">
                <a:moveTo>
                  <a:pt x="2256" y="2903"/>
                </a:moveTo>
                <a:cubicBezTo>
                  <a:pt x="26069" y="24070"/>
                  <a:pt x="265781" y="161653"/>
                  <a:pt x="338806" y="237853"/>
                </a:cubicBezTo>
                <a:cubicBezTo>
                  <a:pt x="411831" y="314053"/>
                  <a:pt x="415535" y="388136"/>
                  <a:pt x="440406" y="460103"/>
                </a:cubicBezTo>
                <a:cubicBezTo>
                  <a:pt x="465277" y="532070"/>
                  <a:pt x="491735" y="674945"/>
                  <a:pt x="488031" y="669653"/>
                </a:cubicBezTo>
                <a:cubicBezTo>
                  <a:pt x="484327" y="664361"/>
                  <a:pt x="449931" y="507199"/>
                  <a:pt x="418181" y="428353"/>
                </a:cubicBezTo>
                <a:cubicBezTo>
                  <a:pt x="386431" y="349507"/>
                  <a:pt x="334573" y="249495"/>
                  <a:pt x="297531" y="196578"/>
                </a:cubicBezTo>
                <a:cubicBezTo>
                  <a:pt x="260489" y="143661"/>
                  <a:pt x="241969" y="139428"/>
                  <a:pt x="195931" y="110853"/>
                </a:cubicBezTo>
                <a:cubicBezTo>
                  <a:pt x="149893" y="82278"/>
                  <a:pt x="-21557" y="-18264"/>
                  <a:pt x="2256" y="2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7E034113-39E8-06BD-EF7A-C8E9D4168F96}"/>
              </a:ext>
            </a:extLst>
          </p:cNvPr>
          <p:cNvSpPr/>
          <p:nvPr/>
        </p:nvSpPr>
        <p:spPr>
          <a:xfrm>
            <a:off x="3743307" y="6447822"/>
            <a:ext cx="440172" cy="191135"/>
          </a:xfrm>
          <a:custGeom>
            <a:avLst/>
            <a:gdLst>
              <a:gd name="connsiteX0" fmla="*/ 18 w 440172"/>
              <a:gd name="connsiteY0" fmla="*/ 191103 h 191135"/>
              <a:gd name="connsiteX1" fmla="*/ 241318 w 440172"/>
              <a:gd name="connsiteY1" fmla="*/ 51403 h 191135"/>
              <a:gd name="connsiteX2" fmla="*/ 438168 w 440172"/>
              <a:gd name="connsiteY2" fmla="*/ 603 h 191135"/>
              <a:gd name="connsiteX3" fmla="*/ 336568 w 440172"/>
              <a:gd name="connsiteY3" fmla="*/ 26003 h 191135"/>
              <a:gd name="connsiteX4" fmla="*/ 228618 w 440172"/>
              <a:gd name="connsiteY4" fmla="*/ 64103 h 191135"/>
              <a:gd name="connsiteX5" fmla="*/ 18 w 440172"/>
              <a:gd name="connsiteY5" fmla="*/ 191103 h 19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172" h="191135">
                <a:moveTo>
                  <a:pt x="18" y="191103"/>
                </a:moveTo>
                <a:cubicBezTo>
                  <a:pt x="2135" y="188986"/>
                  <a:pt x="168293" y="83153"/>
                  <a:pt x="241318" y="51403"/>
                </a:cubicBezTo>
                <a:cubicBezTo>
                  <a:pt x="314343" y="19653"/>
                  <a:pt x="422293" y="4836"/>
                  <a:pt x="438168" y="603"/>
                </a:cubicBezTo>
                <a:cubicBezTo>
                  <a:pt x="454043" y="-3630"/>
                  <a:pt x="371493" y="15420"/>
                  <a:pt x="336568" y="26003"/>
                </a:cubicBezTo>
                <a:cubicBezTo>
                  <a:pt x="301643" y="36586"/>
                  <a:pt x="282064" y="36586"/>
                  <a:pt x="228618" y="64103"/>
                </a:cubicBezTo>
                <a:cubicBezTo>
                  <a:pt x="175172" y="91620"/>
                  <a:pt x="-2099" y="193220"/>
                  <a:pt x="18" y="191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E40A51E4-B4BB-9763-90DC-2AA976559B14}"/>
              </a:ext>
            </a:extLst>
          </p:cNvPr>
          <p:cNvSpPr/>
          <p:nvPr/>
        </p:nvSpPr>
        <p:spPr>
          <a:xfrm>
            <a:off x="3832108" y="6399954"/>
            <a:ext cx="516839" cy="162812"/>
          </a:xfrm>
          <a:custGeom>
            <a:avLst/>
            <a:gdLst>
              <a:gd name="connsiteX0" fmla="*/ 117 w 516839"/>
              <a:gd name="connsiteY0" fmla="*/ 162771 h 162812"/>
              <a:gd name="connsiteX1" fmla="*/ 219192 w 516839"/>
              <a:gd name="connsiteY1" fmla="*/ 51646 h 162812"/>
              <a:gd name="connsiteX2" fmla="*/ 514467 w 516839"/>
              <a:gd name="connsiteY2" fmla="*/ 846 h 162812"/>
              <a:gd name="connsiteX3" fmla="*/ 349367 w 516839"/>
              <a:gd name="connsiteY3" fmla="*/ 23071 h 162812"/>
              <a:gd name="connsiteX4" fmla="*/ 190617 w 516839"/>
              <a:gd name="connsiteY4" fmla="*/ 64346 h 162812"/>
              <a:gd name="connsiteX5" fmla="*/ 117 w 516839"/>
              <a:gd name="connsiteY5" fmla="*/ 162771 h 16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839" h="162812">
                <a:moveTo>
                  <a:pt x="117" y="162771"/>
                </a:moveTo>
                <a:cubicBezTo>
                  <a:pt x="4879" y="160654"/>
                  <a:pt x="133467" y="78633"/>
                  <a:pt x="219192" y="51646"/>
                </a:cubicBezTo>
                <a:cubicBezTo>
                  <a:pt x="304917" y="24658"/>
                  <a:pt x="492771" y="5608"/>
                  <a:pt x="514467" y="846"/>
                </a:cubicBezTo>
                <a:cubicBezTo>
                  <a:pt x="536163" y="-3916"/>
                  <a:pt x="403342" y="12488"/>
                  <a:pt x="349367" y="23071"/>
                </a:cubicBezTo>
                <a:cubicBezTo>
                  <a:pt x="295392" y="33654"/>
                  <a:pt x="245121" y="43179"/>
                  <a:pt x="190617" y="64346"/>
                </a:cubicBezTo>
                <a:cubicBezTo>
                  <a:pt x="136113" y="85513"/>
                  <a:pt x="-4645" y="164888"/>
                  <a:pt x="117" y="162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782C6010-A32D-70DC-7FB4-87A3CB481995}"/>
              </a:ext>
            </a:extLst>
          </p:cNvPr>
          <p:cNvSpPr/>
          <p:nvPr/>
        </p:nvSpPr>
        <p:spPr>
          <a:xfrm>
            <a:off x="4072326" y="6463999"/>
            <a:ext cx="450690" cy="32063"/>
          </a:xfrm>
          <a:custGeom>
            <a:avLst/>
            <a:gdLst>
              <a:gd name="connsiteX0" fmla="*/ 1199 w 450690"/>
              <a:gd name="connsiteY0" fmla="*/ 28876 h 32063"/>
              <a:gd name="connsiteX1" fmla="*/ 375849 w 450690"/>
              <a:gd name="connsiteY1" fmla="*/ 16176 h 32063"/>
              <a:gd name="connsiteX2" fmla="*/ 448874 w 450690"/>
              <a:gd name="connsiteY2" fmla="*/ 32051 h 32063"/>
              <a:gd name="connsiteX3" fmla="*/ 340924 w 450690"/>
              <a:gd name="connsiteY3" fmla="*/ 13001 h 32063"/>
              <a:gd name="connsiteX4" fmla="*/ 258374 w 450690"/>
              <a:gd name="connsiteY4" fmla="*/ 301 h 32063"/>
              <a:gd name="connsiteX5" fmla="*/ 1199 w 450690"/>
              <a:gd name="connsiteY5" fmla="*/ 28876 h 3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690" h="32063">
                <a:moveTo>
                  <a:pt x="1199" y="28876"/>
                </a:moveTo>
                <a:cubicBezTo>
                  <a:pt x="20778" y="31522"/>
                  <a:pt x="301237" y="15647"/>
                  <a:pt x="375849" y="16176"/>
                </a:cubicBezTo>
                <a:cubicBezTo>
                  <a:pt x="450461" y="16705"/>
                  <a:pt x="454695" y="32580"/>
                  <a:pt x="448874" y="32051"/>
                </a:cubicBezTo>
                <a:cubicBezTo>
                  <a:pt x="443053" y="31522"/>
                  <a:pt x="372674" y="18293"/>
                  <a:pt x="340924" y="13001"/>
                </a:cubicBezTo>
                <a:cubicBezTo>
                  <a:pt x="309174" y="7709"/>
                  <a:pt x="309174" y="-1816"/>
                  <a:pt x="258374" y="301"/>
                </a:cubicBezTo>
                <a:cubicBezTo>
                  <a:pt x="207574" y="2418"/>
                  <a:pt x="-18380" y="26230"/>
                  <a:pt x="1199" y="28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F0E6988B-3579-192D-C952-7E790F7530D2}"/>
              </a:ext>
            </a:extLst>
          </p:cNvPr>
          <p:cNvSpPr/>
          <p:nvPr/>
        </p:nvSpPr>
        <p:spPr>
          <a:xfrm>
            <a:off x="4505325" y="6495955"/>
            <a:ext cx="553024" cy="451075"/>
          </a:xfrm>
          <a:custGeom>
            <a:avLst/>
            <a:gdLst>
              <a:gd name="connsiteX0" fmla="*/ 0 w 553024"/>
              <a:gd name="connsiteY0" fmla="*/ 95 h 451075"/>
              <a:gd name="connsiteX1" fmla="*/ 279400 w 553024"/>
              <a:gd name="connsiteY1" fmla="*/ 114395 h 451075"/>
              <a:gd name="connsiteX2" fmla="*/ 406400 w 553024"/>
              <a:gd name="connsiteY2" fmla="*/ 238220 h 451075"/>
              <a:gd name="connsiteX3" fmla="*/ 504825 w 553024"/>
              <a:gd name="connsiteY3" fmla="*/ 393795 h 451075"/>
              <a:gd name="connsiteX4" fmla="*/ 552450 w 553024"/>
              <a:gd name="connsiteY4" fmla="*/ 450945 h 451075"/>
              <a:gd name="connsiteX5" fmla="*/ 517525 w 553024"/>
              <a:gd name="connsiteY5" fmla="*/ 381095 h 451075"/>
              <a:gd name="connsiteX6" fmla="*/ 342900 w 553024"/>
              <a:gd name="connsiteY6" fmla="*/ 149320 h 451075"/>
              <a:gd name="connsiteX7" fmla="*/ 276225 w 553024"/>
              <a:gd name="connsiteY7" fmla="*/ 95345 h 451075"/>
              <a:gd name="connsiteX8" fmla="*/ 0 w 553024"/>
              <a:gd name="connsiteY8" fmla="*/ 95 h 45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024" h="451075">
                <a:moveTo>
                  <a:pt x="0" y="95"/>
                </a:moveTo>
                <a:cubicBezTo>
                  <a:pt x="529" y="3270"/>
                  <a:pt x="211667" y="74708"/>
                  <a:pt x="279400" y="114395"/>
                </a:cubicBezTo>
                <a:cubicBezTo>
                  <a:pt x="347133" y="154082"/>
                  <a:pt x="368829" y="191653"/>
                  <a:pt x="406400" y="238220"/>
                </a:cubicBezTo>
                <a:cubicBezTo>
                  <a:pt x="443971" y="284787"/>
                  <a:pt x="480483" y="358341"/>
                  <a:pt x="504825" y="393795"/>
                </a:cubicBezTo>
                <a:cubicBezTo>
                  <a:pt x="529167" y="429249"/>
                  <a:pt x="550333" y="453062"/>
                  <a:pt x="552450" y="450945"/>
                </a:cubicBezTo>
                <a:cubicBezTo>
                  <a:pt x="554567" y="448828"/>
                  <a:pt x="552450" y="431366"/>
                  <a:pt x="517525" y="381095"/>
                </a:cubicBezTo>
                <a:cubicBezTo>
                  <a:pt x="482600" y="330824"/>
                  <a:pt x="383117" y="196945"/>
                  <a:pt x="342900" y="149320"/>
                </a:cubicBezTo>
                <a:cubicBezTo>
                  <a:pt x="302683" y="101695"/>
                  <a:pt x="338138" y="116512"/>
                  <a:pt x="276225" y="95345"/>
                </a:cubicBezTo>
                <a:cubicBezTo>
                  <a:pt x="214312" y="74178"/>
                  <a:pt x="-529" y="-3080"/>
                  <a:pt x="0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1B1041C4-7B93-F68D-DD06-8E169D3D9FA9}"/>
              </a:ext>
            </a:extLst>
          </p:cNvPr>
          <p:cNvSpPr/>
          <p:nvPr/>
        </p:nvSpPr>
        <p:spPr>
          <a:xfrm>
            <a:off x="4146149" y="6426006"/>
            <a:ext cx="392272" cy="35165"/>
          </a:xfrm>
          <a:custGeom>
            <a:avLst/>
            <a:gdLst>
              <a:gd name="connsiteX0" fmla="*/ 401 w 392272"/>
              <a:gd name="connsiteY0" fmla="*/ 19244 h 35165"/>
              <a:gd name="connsiteX1" fmla="*/ 209951 w 392272"/>
              <a:gd name="connsiteY1" fmla="*/ 6544 h 35165"/>
              <a:gd name="connsiteX2" fmla="*/ 387751 w 392272"/>
              <a:gd name="connsiteY2" fmla="*/ 35119 h 35165"/>
              <a:gd name="connsiteX3" fmla="*/ 324251 w 392272"/>
              <a:gd name="connsiteY3" fmla="*/ 12894 h 35165"/>
              <a:gd name="connsiteX4" fmla="*/ 162326 w 392272"/>
              <a:gd name="connsiteY4" fmla="*/ 194 h 35165"/>
              <a:gd name="connsiteX5" fmla="*/ 401 w 392272"/>
              <a:gd name="connsiteY5" fmla="*/ 19244 h 35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72" h="35165">
                <a:moveTo>
                  <a:pt x="401" y="19244"/>
                </a:moveTo>
                <a:cubicBezTo>
                  <a:pt x="8338" y="20302"/>
                  <a:pt x="145393" y="3898"/>
                  <a:pt x="209951" y="6544"/>
                </a:cubicBezTo>
                <a:cubicBezTo>
                  <a:pt x="274509" y="9190"/>
                  <a:pt x="368701" y="34061"/>
                  <a:pt x="387751" y="35119"/>
                </a:cubicBezTo>
                <a:cubicBezTo>
                  <a:pt x="406801" y="36177"/>
                  <a:pt x="361822" y="18715"/>
                  <a:pt x="324251" y="12894"/>
                </a:cubicBezTo>
                <a:cubicBezTo>
                  <a:pt x="286680" y="7073"/>
                  <a:pt x="220534" y="-1394"/>
                  <a:pt x="162326" y="194"/>
                </a:cubicBezTo>
                <a:cubicBezTo>
                  <a:pt x="104118" y="1782"/>
                  <a:pt x="-7536" y="18186"/>
                  <a:pt x="401" y="19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C2EE6604-DBFD-37F8-FFA9-7ED5C7C81A56}"/>
              </a:ext>
            </a:extLst>
          </p:cNvPr>
          <p:cNvSpPr/>
          <p:nvPr/>
        </p:nvSpPr>
        <p:spPr>
          <a:xfrm>
            <a:off x="4391018" y="6416672"/>
            <a:ext cx="666788" cy="450942"/>
          </a:xfrm>
          <a:custGeom>
            <a:avLst/>
            <a:gdLst>
              <a:gd name="connsiteX0" fmla="*/ 7 w 666788"/>
              <a:gd name="connsiteY0" fmla="*/ 3 h 450942"/>
              <a:gd name="connsiteX1" fmla="*/ 311157 w 666788"/>
              <a:gd name="connsiteY1" fmla="*/ 92078 h 450942"/>
              <a:gd name="connsiteX2" fmla="*/ 434982 w 666788"/>
              <a:gd name="connsiteY2" fmla="*/ 171453 h 450942"/>
              <a:gd name="connsiteX3" fmla="*/ 571507 w 666788"/>
              <a:gd name="connsiteY3" fmla="*/ 295278 h 450942"/>
              <a:gd name="connsiteX4" fmla="*/ 666757 w 666788"/>
              <a:gd name="connsiteY4" fmla="*/ 450853 h 450942"/>
              <a:gd name="connsiteX5" fmla="*/ 561982 w 666788"/>
              <a:gd name="connsiteY5" fmla="*/ 273053 h 450942"/>
              <a:gd name="connsiteX6" fmla="*/ 431807 w 666788"/>
              <a:gd name="connsiteY6" fmla="*/ 174628 h 450942"/>
              <a:gd name="connsiteX7" fmla="*/ 301632 w 666788"/>
              <a:gd name="connsiteY7" fmla="*/ 95253 h 450942"/>
              <a:gd name="connsiteX8" fmla="*/ 7 w 666788"/>
              <a:gd name="connsiteY8" fmla="*/ 3 h 45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6788" h="450942">
                <a:moveTo>
                  <a:pt x="7" y="3"/>
                </a:moveTo>
                <a:cubicBezTo>
                  <a:pt x="1594" y="-526"/>
                  <a:pt x="238661" y="63503"/>
                  <a:pt x="311157" y="92078"/>
                </a:cubicBezTo>
                <a:cubicBezTo>
                  <a:pt x="383653" y="120653"/>
                  <a:pt x="391590" y="137586"/>
                  <a:pt x="434982" y="171453"/>
                </a:cubicBezTo>
                <a:cubicBezTo>
                  <a:pt x="478374" y="205320"/>
                  <a:pt x="532878" y="248711"/>
                  <a:pt x="571507" y="295278"/>
                </a:cubicBezTo>
                <a:cubicBezTo>
                  <a:pt x="610136" y="341845"/>
                  <a:pt x="668344" y="454557"/>
                  <a:pt x="666757" y="450853"/>
                </a:cubicBezTo>
                <a:cubicBezTo>
                  <a:pt x="665170" y="447149"/>
                  <a:pt x="601140" y="319091"/>
                  <a:pt x="561982" y="273053"/>
                </a:cubicBezTo>
                <a:cubicBezTo>
                  <a:pt x="522824" y="227016"/>
                  <a:pt x="475199" y="204261"/>
                  <a:pt x="431807" y="174628"/>
                </a:cubicBezTo>
                <a:cubicBezTo>
                  <a:pt x="388415" y="144995"/>
                  <a:pt x="366719" y="122240"/>
                  <a:pt x="301632" y="95253"/>
                </a:cubicBezTo>
                <a:cubicBezTo>
                  <a:pt x="236545" y="68266"/>
                  <a:pt x="-1580" y="532"/>
                  <a:pt x="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90EEAAF6-163C-D17C-802F-9745E94B9102}"/>
              </a:ext>
            </a:extLst>
          </p:cNvPr>
          <p:cNvSpPr/>
          <p:nvPr/>
        </p:nvSpPr>
        <p:spPr>
          <a:xfrm>
            <a:off x="3235766" y="7013483"/>
            <a:ext cx="171186" cy="524074"/>
          </a:xfrm>
          <a:custGeom>
            <a:avLst/>
            <a:gdLst>
              <a:gd name="connsiteX0" fmla="*/ 24959 w 171186"/>
              <a:gd name="connsiteY0" fmla="*/ 92 h 524074"/>
              <a:gd name="connsiteX1" fmla="*/ 15434 w 171186"/>
              <a:gd name="connsiteY1" fmla="*/ 114392 h 524074"/>
              <a:gd name="connsiteX2" fmla="*/ 69409 w 171186"/>
              <a:gd name="connsiteY2" fmla="*/ 374742 h 524074"/>
              <a:gd name="connsiteX3" fmla="*/ 171009 w 171186"/>
              <a:gd name="connsiteY3" fmla="*/ 523967 h 524074"/>
              <a:gd name="connsiteX4" fmla="*/ 91634 w 171186"/>
              <a:gd name="connsiteY4" fmla="*/ 393792 h 524074"/>
              <a:gd name="connsiteX5" fmla="*/ 2734 w 171186"/>
              <a:gd name="connsiteY5" fmla="*/ 130267 h 524074"/>
              <a:gd name="connsiteX6" fmla="*/ 24959 w 171186"/>
              <a:gd name="connsiteY6" fmla="*/ 92 h 52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186" h="524074">
                <a:moveTo>
                  <a:pt x="24959" y="92"/>
                </a:moveTo>
                <a:cubicBezTo>
                  <a:pt x="27076" y="-2554"/>
                  <a:pt x="8026" y="51951"/>
                  <a:pt x="15434" y="114392"/>
                </a:cubicBezTo>
                <a:cubicBezTo>
                  <a:pt x="22842" y="176833"/>
                  <a:pt x="43480" y="306480"/>
                  <a:pt x="69409" y="374742"/>
                </a:cubicBezTo>
                <a:cubicBezTo>
                  <a:pt x="95338" y="443004"/>
                  <a:pt x="167305" y="520792"/>
                  <a:pt x="171009" y="523967"/>
                </a:cubicBezTo>
                <a:cubicBezTo>
                  <a:pt x="174713" y="527142"/>
                  <a:pt x="119680" y="459409"/>
                  <a:pt x="91634" y="393792"/>
                </a:cubicBezTo>
                <a:cubicBezTo>
                  <a:pt x="63588" y="328175"/>
                  <a:pt x="14905" y="191650"/>
                  <a:pt x="2734" y="130267"/>
                </a:cubicBezTo>
                <a:cubicBezTo>
                  <a:pt x="-9437" y="68884"/>
                  <a:pt x="22842" y="2738"/>
                  <a:pt x="24959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165ECE00-FC64-6BB9-3FE3-CCEFCAF06E85}"/>
              </a:ext>
            </a:extLst>
          </p:cNvPr>
          <p:cNvSpPr/>
          <p:nvPr/>
        </p:nvSpPr>
        <p:spPr>
          <a:xfrm>
            <a:off x="3232125" y="6894497"/>
            <a:ext cx="375399" cy="125858"/>
          </a:xfrm>
          <a:custGeom>
            <a:avLst/>
            <a:gdLst>
              <a:gd name="connsiteX0" fmla="*/ 25 w 375399"/>
              <a:gd name="connsiteY0" fmla="*/ 109553 h 125858"/>
              <a:gd name="connsiteX1" fmla="*/ 98450 w 375399"/>
              <a:gd name="connsiteY1" fmla="*/ 11128 h 125858"/>
              <a:gd name="connsiteX2" fmla="*/ 203225 w 375399"/>
              <a:gd name="connsiteY2" fmla="*/ 7953 h 125858"/>
              <a:gd name="connsiteX3" fmla="*/ 298475 w 375399"/>
              <a:gd name="connsiteY3" fmla="*/ 61928 h 125858"/>
              <a:gd name="connsiteX4" fmla="*/ 374675 w 375399"/>
              <a:gd name="connsiteY4" fmla="*/ 125428 h 125858"/>
              <a:gd name="connsiteX5" fmla="*/ 333400 w 375399"/>
              <a:gd name="connsiteY5" fmla="*/ 87328 h 125858"/>
              <a:gd name="connsiteX6" fmla="*/ 276250 w 375399"/>
              <a:gd name="connsiteY6" fmla="*/ 39703 h 125858"/>
              <a:gd name="connsiteX7" fmla="*/ 244500 w 375399"/>
              <a:gd name="connsiteY7" fmla="*/ 11128 h 125858"/>
              <a:gd name="connsiteX8" fmla="*/ 104800 w 375399"/>
              <a:gd name="connsiteY8" fmla="*/ 11128 h 125858"/>
              <a:gd name="connsiteX9" fmla="*/ 88925 w 375399"/>
              <a:gd name="connsiteY9" fmla="*/ 30178 h 125858"/>
              <a:gd name="connsiteX10" fmla="*/ 25 w 375399"/>
              <a:gd name="connsiteY10" fmla="*/ 109553 h 12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5399" h="125858">
                <a:moveTo>
                  <a:pt x="25" y="109553"/>
                </a:moveTo>
                <a:cubicBezTo>
                  <a:pt x="1612" y="106378"/>
                  <a:pt x="64583" y="28061"/>
                  <a:pt x="98450" y="11128"/>
                </a:cubicBezTo>
                <a:cubicBezTo>
                  <a:pt x="132317" y="-5805"/>
                  <a:pt x="169888" y="-514"/>
                  <a:pt x="203225" y="7953"/>
                </a:cubicBezTo>
                <a:cubicBezTo>
                  <a:pt x="236562" y="16420"/>
                  <a:pt x="269900" y="42349"/>
                  <a:pt x="298475" y="61928"/>
                </a:cubicBezTo>
                <a:cubicBezTo>
                  <a:pt x="327050" y="81507"/>
                  <a:pt x="368854" y="121195"/>
                  <a:pt x="374675" y="125428"/>
                </a:cubicBezTo>
                <a:cubicBezTo>
                  <a:pt x="380496" y="129661"/>
                  <a:pt x="349804" y="101616"/>
                  <a:pt x="333400" y="87328"/>
                </a:cubicBezTo>
                <a:cubicBezTo>
                  <a:pt x="316996" y="73040"/>
                  <a:pt x="291067" y="52403"/>
                  <a:pt x="276250" y="39703"/>
                </a:cubicBezTo>
                <a:cubicBezTo>
                  <a:pt x="261433" y="27003"/>
                  <a:pt x="273075" y="15890"/>
                  <a:pt x="244500" y="11128"/>
                </a:cubicBezTo>
                <a:cubicBezTo>
                  <a:pt x="215925" y="6366"/>
                  <a:pt x="104800" y="11128"/>
                  <a:pt x="104800" y="11128"/>
                </a:cubicBezTo>
                <a:cubicBezTo>
                  <a:pt x="78871" y="14303"/>
                  <a:pt x="105858" y="14832"/>
                  <a:pt x="88925" y="30178"/>
                </a:cubicBezTo>
                <a:cubicBezTo>
                  <a:pt x="71992" y="45524"/>
                  <a:pt x="-1562" y="112728"/>
                  <a:pt x="25" y="109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E3C7DB67-F89C-3CB4-BFE4-8C76A14B73C2}"/>
              </a:ext>
            </a:extLst>
          </p:cNvPr>
          <p:cNvSpPr/>
          <p:nvPr/>
        </p:nvSpPr>
        <p:spPr>
          <a:xfrm>
            <a:off x="3295640" y="6991249"/>
            <a:ext cx="19074" cy="244626"/>
          </a:xfrm>
          <a:custGeom>
            <a:avLst/>
            <a:gdLst>
              <a:gd name="connsiteX0" fmla="*/ 19060 w 19074"/>
              <a:gd name="connsiteY0" fmla="*/ 101 h 244626"/>
              <a:gd name="connsiteX1" fmla="*/ 3185 w 19074"/>
              <a:gd name="connsiteY1" fmla="*/ 104876 h 244626"/>
              <a:gd name="connsiteX2" fmla="*/ 3185 w 19074"/>
              <a:gd name="connsiteY2" fmla="*/ 244576 h 244626"/>
              <a:gd name="connsiteX3" fmla="*/ 10 w 19074"/>
              <a:gd name="connsiteY3" fmla="*/ 89001 h 244626"/>
              <a:gd name="connsiteX4" fmla="*/ 19060 w 19074"/>
              <a:gd name="connsiteY4" fmla="*/ 101 h 244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4" h="244626">
                <a:moveTo>
                  <a:pt x="19060" y="101"/>
                </a:moveTo>
                <a:cubicBezTo>
                  <a:pt x="19589" y="2747"/>
                  <a:pt x="5831" y="64130"/>
                  <a:pt x="3185" y="104876"/>
                </a:cubicBezTo>
                <a:cubicBezTo>
                  <a:pt x="539" y="145622"/>
                  <a:pt x="3714" y="247222"/>
                  <a:pt x="3185" y="244576"/>
                </a:cubicBezTo>
                <a:cubicBezTo>
                  <a:pt x="2656" y="241930"/>
                  <a:pt x="539" y="130805"/>
                  <a:pt x="10" y="89001"/>
                </a:cubicBezTo>
                <a:cubicBezTo>
                  <a:pt x="-519" y="47197"/>
                  <a:pt x="18531" y="-2545"/>
                  <a:pt x="19060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3AC0D561-7454-71B4-CE9E-BFFEF00620B0}"/>
              </a:ext>
            </a:extLst>
          </p:cNvPr>
          <p:cNvSpPr/>
          <p:nvPr/>
        </p:nvSpPr>
        <p:spPr>
          <a:xfrm>
            <a:off x="3224562" y="6877661"/>
            <a:ext cx="229838" cy="171225"/>
          </a:xfrm>
          <a:custGeom>
            <a:avLst/>
            <a:gdLst>
              <a:gd name="connsiteX0" fmla="*/ 4413 w 229838"/>
              <a:gd name="connsiteY0" fmla="*/ 170839 h 171225"/>
              <a:gd name="connsiteX1" fmla="*/ 10763 w 229838"/>
              <a:gd name="connsiteY1" fmla="*/ 75589 h 171225"/>
              <a:gd name="connsiteX2" fmla="*/ 93313 w 229838"/>
              <a:gd name="connsiteY2" fmla="*/ 2564 h 171225"/>
              <a:gd name="connsiteX3" fmla="*/ 163163 w 229838"/>
              <a:gd name="connsiteY3" fmla="*/ 15264 h 171225"/>
              <a:gd name="connsiteX4" fmla="*/ 229838 w 229838"/>
              <a:gd name="connsiteY4" fmla="*/ 27964 h 171225"/>
              <a:gd name="connsiteX5" fmla="*/ 121888 w 229838"/>
              <a:gd name="connsiteY5" fmla="*/ 8914 h 171225"/>
              <a:gd name="connsiteX6" fmla="*/ 99663 w 229838"/>
              <a:gd name="connsiteY6" fmla="*/ 12089 h 171225"/>
              <a:gd name="connsiteX7" fmla="*/ 42513 w 229838"/>
              <a:gd name="connsiteY7" fmla="*/ 37489 h 171225"/>
              <a:gd name="connsiteX8" fmla="*/ 4413 w 229838"/>
              <a:gd name="connsiteY8" fmla="*/ 170839 h 17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838" h="171225">
                <a:moveTo>
                  <a:pt x="4413" y="170839"/>
                </a:moveTo>
                <a:cubicBezTo>
                  <a:pt x="-879" y="177189"/>
                  <a:pt x="-4054" y="103635"/>
                  <a:pt x="10763" y="75589"/>
                </a:cubicBezTo>
                <a:cubicBezTo>
                  <a:pt x="25580" y="47543"/>
                  <a:pt x="67913" y="12618"/>
                  <a:pt x="93313" y="2564"/>
                </a:cubicBezTo>
                <a:cubicBezTo>
                  <a:pt x="118713" y="-7490"/>
                  <a:pt x="163163" y="15264"/>
                  <a:pt x="163163" y="15264"/>
                </a:cubicBezTo>
                <a:lnTo>
                  <a:pt x="229838" y="27964"/>
                </a:lnTo>
                <a:cubicBezTo>
                  <a:pt x="222959" y="26906"/>
                  <a:pt x="143584" y="11560"/>
                  <a:pt x="121888" y="8914"/>
                </a:cubicBezTo>
                <a:cubicBezTo>
                  <a:pt x="100192" y="6268"/>
                  <a:pt x="112892" y="7327"/>
                  <a:pt x="99663" y="12089"/>
                </a:cubicBezTo>
                <a:cubicBezTo>
                  <a:pt x="86434" y="16851"/>
                  <a:pt x="58388" y="15264"/>
                  <a:pt x="42513" y="37489"/>
                </a:cubicBezTo>
                <a:cubicBezTo>
                  <a:pt x="26638" y="59714"/>
                  <a:pt x="9705" y="164489"/>
                  <a:pt x="4413" y="170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E01D7C37-C9E4-9AE3-4750-FFC74F871C9F}"/>
              </a:ext>
            </a:extLst>
          </p:cNvPr>
          <p:cNvSpPr/>
          <p:nvPr/>
        </p:nvSpPr>
        <p:spPr>
          <a:xfrm>
            <a:off x="3247839" y="6860987"/>
            <a:ext cx="230665" cy="57342"/>
          </a:xfrm>
          <a:custGeom>
            <a:avLst/>
            <a:gdLst>
              <a:gd name="connsiteX0" fmla="*/ 186 w 230665"/>
              <a:gd name="connsiteY0" fmla="*/ 57338 h 57342"/>
              <a:gd name="connsiteX1" fmla="*/ 76386 w 230665"/>
              <a:gd name="connsiteY1" fmla="*/ 3363 h 57342"/>
              <a:gd name="connsiteX2" fmla="*/ 165286 w 230665"/>
              <a:gd name="connsiteY2" fmla="*/ 28763 h 57342"/>
              <a:gd name="connsiteX3" fmla="*/ 228786 w 230665"/>
              <a:gd name="connsiteY3" fmla="*/ 50988 h 57342"/>
              <a:gd name="connsiteX4" fmla="*/ 203386 w 230665"/>
              <a:gd name="connsiteY4" fmla="*/ 31938 h 57342"/>
              <a:gd name="connsiteX5" fmla="*/ 98611 w 230665"/>
              <a:gd name="connsiteY5" fmla="*/ 188 h 57342"/>
              <a:gd name="connsiteX6" fmla="*/ 186 w 230665"/>
              <a:gd name="connsiteY6" fmla="*/ 57338 h 5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665" h="57342">
                <a:moveTo>
                  <a:pt x="186" y="57338"/>
                </a:moveTo>
                <a:cubicBezTo>
                  <a:pt x="-3518" y="57867"/>
                  <a:pt x="48869" y="8125"/>
                  <a:pt x="76386" y="3363"/>
                </a:cubicBezTo>
                <a:cubicBezTo>
                  <a:pt x="103903" y="-1399"/>
                  <a:pt x="139886" y="20826"/>
                  <a:pt x="165286" y="28763"/>
                </a:cubicBezTo>
                <a:cubicBezTo>
                  <a:pt x="190686" y="36700"/>
                  <a:pt x="222436" y="50459"/>
                  <a:pt x="228786" y="50988"/>
                </a:cubicBezTo>
                <a:cubicBezTo>
                  <a:pt x="235136" y="51517"/>
                  <a:pt x="225082" y="40405"/>
                  <a:pt x="203386" y="31938"/>
                </a:cubicBezTo>
                <a:cubicBezTo>
                  <a:pt x="181690" y="23471"/>
                  <a:pt x="130890" y="-2458"/>
                  <a:pt x="98611" y="188"/>
                </a:cubicBezTo>
                <a:cubicBezTo>
                  <a:pt x="66332" y="2834"/>
                  <a:pt x="3890" y="56809"/>
                  <a:pt x="186" y="57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EFB91E69-A3CF-AB5D-5E48-370A2FEF3838}"/>
              </a:ext>
            </a:extLst>
          </p:cNvPr>
          <p:cNvSpPr/>
          <p:nvPr/>
        </p:nvSpPr>
        <p:spPr>
          <a:xfrm>
            <a:off x="3349277" y="6978555"/>
            <a:ext cx="51237" cy="225633"/>
          </a:xfrm>
          <a:custGeom>
            <a:avLst/>
            <a:gdLst>
              <a:gd name="connsiteX0" fmla="*/ 51148 w 51237"/>
              <a:gd name="connsiteY0" fmla="*/ 95 h 225633"/>
              <a:gd name="connsiteX1" fmla="*/ 13048 w 51237"/>
              <a:gd name="connsiteY1" fmla="*/ 111220 h 225633"/>
              <a:gd name="connsiteX2" fmla="*/ 25748 w 51237"/>
              <a:gd name="connsiteY2" fmla="*/ 225520 h 225633"/>
              <a:gd name="connsiteX3" fmla="*/ 348 w 51237"/>
              <a:gd name="connsiteY3" fmla="*/ 130270 h 225633"/>
              <a:gd name="connsiteX4" fmla="*/ 51148 w 51237"/>
              <a:gd name="connsiteY4" fmla="*/ 95 h 22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37" h="225633">
                <a:moveTo>
                  <a:pt x="51148" y="95"/>
                </a:moveTo>
                <a:cubicBezTo>
                  <a:pt x="53265" y="-3080"/>
                  <a:pt x="17281" y="73649"/>
                  <a:pt x="13048" y="111220"/>
                </a:cubicBezTo>
                <a:cubicBezTo>
                  <a:pt x="8815" y="148791"/>
                  <a:pt x="27865" y="222345"/>
                  <a:pt x="25748" y="225520"/>
                </a:cubicBezTo>
                <a:cubicBezTo>
                  <a:pt x="23631" y="228695"/>
                  <a:pt x="-3356" y="164666"/>
                  <a:pt x="348" y="130270"/>
                </a:cubicBezTo>
                <a:cubicBezTo>
                  <a:pt x="4052" y="95874"/>
                  <a:pt x="49031" y="3270"/>
                  <a:pt x="51148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A1C303E2-76D4-92BF-1B3C-51EE16A25846}"/>
              </a:ext>
            </a:extLst>
          </p:cNvPr>
          <p:cNvSpPr/>
          <p:nvPr/>
        </p:nvSpPr>
        <p:spPr>
          <a:xfrm>
            <a:off x="3467045" y="6978499"/>
            <a:ext cx="91430" cy="42904"/>
          </a:xfrm>
          <a:custGeom>
            <a:avLst/>
            <a:gdLst>
              <a:gd name="connsiteX0" fmla="*/ 55 w 91430"/>
              <a:gd name="connsiteY0" fmla="*/ 151 h 42904"/>
              <a:gd name="connsiteX1" fmla="*/ 85780 w 91430"/>
              <a:gd name="connsiteY1" fmla="*/ 41426 h 42904"/>
              <a:gd name="connsiteX2" fmla="*/ 73080 w 91430"/>
              <a:gd name="connsiteY2" fmla="*/ 28726 h 42904"/>
              <a:gd name="connsiteX3" fmla="*/ 55 w 91430"/>
              <a:gd name="connsiteY3" fmla="*/ 151 h 4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30" h="42904">
                <a:moveTo>
                  <a:pt x="55" y="151"/>
                </a:moveTo>
                <a:cubicBezTo>
                  <a:pt x="2172" y="2268"/>
                  <a:pt x="85780" y="41426"/>
                  <a:pt x="85780" y="41426"/>
                </a:cubicBezTo>
                <a:cubicBezTo>
                  <a:pt x="97951" y="46188"/>
                  <a:pt x="88955" y="38780"/>
                  <a:pt x="73080" y="28726"/>
                </a:cubicBezTo>
                <a:cubicBezTo>
                  <a:pt x="57205" y="18672"/>
                  <a:pt x="-2062" y="-1966"/>
                  <a:pt x="55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14A0FF99-FAB8-9621-808A-DD9849E55085}"/>
              </a:ext>
            </a:extLst>
          </p:cNvPr>
          <p:cNvSpPr/>
          <p:nvPr/>
        </p:nvSpPr>
        <p:spPr>
          <a:xfrm>
            <a:off x="3649928" y="6841087"/>
            <a:ext cx="142716" cy="182244"/>
          </a:xfrm>
          <a:custGeom>
            <a:avLst/>
            <a:gdLst>
              <a:gd name="connsiteX0" fmla="*/ 141022 w 142716"/>
              <a:gd name="connsiteY0" fmla="*/ 1038 h 182244"/>
              <a:gd name="connsiteX1" fmla="*/ 1322 w 142716"/>
              <a:gd name="connsiteY1" fmla="*/ 178838 h 182244"/>
              <a:gd name="connsiteX2" fmla="*/ 74347 w 142716"/>
              <a:gd name="connsiteY2" fmla="*/ 108988 h 182244"/>
              <a:gd name="connsiteX3" fmla="*/ 141022 w 142716"/>
              <a:gd name="connsiteY3" fmla="*/ 1038 h 18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716" h="182244">
                <a:moveTo>
                  <a:pt x="141022" y="1038"/>
                </a:moveTo>
                <a:cubicBezTo>
                  <a:pt x="128851" y="12680"/>
                  <a:pt x="12434" y="160847"/>
                  <a:pt x="1322" y="178838"/>
                </a:cubicBezTo>
                <a:cubicBezTo>
                  <a:pt x="-9790" y="196829"/>
                  <a:pt x="52122" y="139150"/>
                  <a:pt x="74347" y="108988"/>
                </a:cubicBezTo>
                <a:cubicBezTo>
                  <a:pt x="96572" y="78826"/>
                  <a:pt x="153193" y="-10604"/>
                  <a:pt x="141022" y="1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69E8499E-0443-2DDB-7937-F1D7B62B9BD8}"/>
              </a:ext>
            </a:extLst>
          </p:cNvPr>
          <p:cNvSpPr/>
          <p:nvPr/>
        </p:nvSpPr>
        <p:spPr>
          <a:xfrm>
            <a:off x="3816350" y="6593333"/>
            <a:ext cx="643338" cy="201167"/>
          </a:xfrm>
          <a:custGeom>
            <a:avLst/>
            <a:gdLst>
              <a:gd name="connsiteX0" fmla="*/ 0 w 643338"/>
              <a:gd name="connsiteY0" fmla="*/ 201167 h 201167"/>
              <a:gd name="connsiteX1" fmla="*/ 317500 w 643338"/>
              <a:gd name="connsiteY1" fmla="*/ 93217 h 201167"/>
              <a:gd name="connsiteX2" fmla="*/ 638175 w 643338"/>
              <a:gd name="connsiteY2" fmla="*/ 1142 h 201167"/>
              <a:gd name="connsiteX3" fmla="*/ 523875 w 643338"/>
              <a:gd name="connsiteY3" fmla="*/ 39242 h 201167"/>
              <a:gd name="connsiteX4" fmla="*/ 0 w 643338"/>
              <a:gd name="connsiteY4" fmla="*/ 201167 h 20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338" h="201167">
                <a:moveTo>
                  <a:pt x="0" y="201167"/>
                </a:moveTo>
                <a:cubicBezTo>
                  <a:pt x="105569" y="163860"/>
                  <a:pt x="211138" y="126554"/>
                  <a:pt x="317500" y="93217"/>
                </a:cubicBezTo>
                <a:cubicBezTo>
                  <a:pt x="423862" y="59880"/>
                  <a:pt x="603779" y="10138"/>
                  <a:pt x="638175" y="1142"/>
                </a:cubicBezTo>
                <a:cubicBezTo>
                  <a:pt x="672571" y="-7854"/>
                  <a:pt x="523875" y="39242"/>
                  <a:pt x="523875" y="39242"/>
                </a:cubicBezTo>
                <a:lnTo>
                  <a:pt x="0" y="2011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70F72628-A281-BBA0-171A-FD58E4CEF973}"/>
              </a:ext>
            </a:extLst>
          </p:cNvPr>
          <p:cNvSpPr/>
          <p:nvPr/>
        </p:nvSpPr>
        <p:spPr>
          <a:xfrm>
            <a:off x="4381483" y="6603404"/>
            <a:ext cx="266747" cy="79974"/>
          </a:xfrm>
          <a:custGeom>
            <a:avLst/>
            <a:gdLst>
              <a:gd name="connsiteX0" fmla="*/ 17 w 266747"/>
              <a:gd name="connsiteY0" fmla="*/ 10121 h 79974"/>
              <a:gd name="connsiteX1" fmla="*/ 152417 w 266747"/>
              <a:gd name="connsiteY1" fmla="*/ 6946 h 79974"/>
              <a:gd name="connsiteX2" fmla="*/ 266717 w 266747"/>
              <a:gd name="connsiteY2" fmla="*/ 79971 h 79974"/>
              <a:gd name="connsiteX3" fmla="*/ 161942 w 266747"/>
              <a:gd name="connsiteY3" fmla="*/ 3771 h 79974"/>
              <a:gd name="connsiteX4" fmla="*/ 17 w 266747"/>
              <a:gd name="connsiteY4" fmla="*/ 10121 h 7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747" h="79974">
                <a:moveTo>
                  <a:pt x="17" y="10121"/>
                </a:moveTo>
                <a:cubicBezTo>
                  <a:pt x="-1570" y="10650"/>
                  <a:pt x="107967" y="-4696"/>
                  <a:pt x="152417" y="6946"/>
                </a:cubicBezTo>
                <a:cubicBezTo>
                  <a:pt x="196867" y="18588"/>
                  <a:pt x="265130" y="80500"/>
                  <a:pt x="266717" y="79971"/>
                </a:cubicBezTo>
                <a:cubicBezTo>
                  <a:pt x="268304" y="79442"/>
                  <a:pt x="207450" y="14884"/>
                  <a:pt x="161942" y="3771"/>
                </a:cubicBezTo>
                <a:cubicBezTo>
                  <a:pt x="116434" y="-7342"/>
                  <a:pt x="1604" y="9592"/>
                  <a:pt x="17" y="10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9D96D25A-1476-B627-85A4-85667172B525}"/>
              </a:ext>
            </a:extLst>
          </p:cNvPr>
          <p:cNvSpPr/>
          <p:nvPr/>
        </p:nvSpPr>
        <p:spPr>
          <a:xfrm>
            <a:off x="3676650" y="6921084"/>
            <a:ext cx="159881" cy="190918"/>
          </a:xfrm>
          <a:custGeom>
            <a:avLst/>
            <a:gdLst>
              <a:gd name="connsiteX0" fmla="*/ 0 w 159881"/>
              <a:gd name="connsiteY0" fmla="*/ 190916 h 190918"/>
              <a:gd name="connsiteX1" fmla="*/ 85725 w 159881"/>
              <a:gd name="connsiteY1" fmla="*/ 63916 h 190918"/>
              <a:gd name="connsiteX2" fmla="*/ 158750 w 159881"/>
              <a:gd name="connsiteY2" fmla="*/ 416 h 190918"/>
              <a:gd name="connsiteX3" fmla="*/ 130175 w 159881"/>
              <a:gd name="connsiteY3" fmla="*/ 38516 h 190918"/>
              <a:gd name="connsiteX4" fmla="*/ 130175 w 159881"/>
              <a:gd name="connsiteY4" fmla="*/ 79791 h 190918"/>
              <a:gd name="connsiteX5" fmla="*/ 133350 w 159881"/>
              <a:gd name="connsiteY5" fmla="*/ 22641 h 190918"/>
              <a:gd name="connsiteX6" fmla="*/ 85725 w 159881"/>
              <a:gd name="connsiteY6" fmla="*/ 60741 h 190918"/>
              <a:gd name="connsiteX7" fmla="*/ 0 w 159881"/>
              <a:gd name="connsiteY7" fmla="*/ 190916 h 19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881" h="190918">
                <a:moveTo>
                  <a:pt x="0" y="190916"/>
                </a:moveTo>
                <a:cubicBezTo>
                  <a:pt x="0" y="191445"/>
                  <a:pt x="59267" y="95666"/>
                  <a:pt x="85725" y="63916"/>
                </a:cubicBezTo>
                <a:cubicBezTo>
                  <a:pt x="112183" y="32166"/>
                  <a:pt x="151342" y="4649"/>
                  <a:pt x="158750" y="416"/>
                </a:cubicBezTo>
                <a:cubicBezTo>
                  <a:pt x="166158" y="-3817"/>
                  <a:pt x="134937" y="25287"/>
                  <a:pt x="130175" y="38516"/>
                </a:cubicBezTo>
                <a:cubicBezTo>
                  <a:pt x="125413" y="51745"/>
                  <a:pt x="129646" y="82437"/>
                  <a:pt x="130175" y="79791"/>
                </a:cubicBezTo>
                <a:cubicBezTo>
                  <a:pt x="130704" y="77145"/>
                  <a:pt x="140758" y="25816"/>
                  <a:pt x="133350" y="22641"/>
                </a:cubicBezTo>
                <a:cubicBezTo>
                  <a:pt x="125942" y="19466"/>
                  <a:pt x="106892" y="37987"/>
                  <a:pt x="85725" y="60741"/>
                </a:cubicBezTo>
                <a:cubicBezTo>
                  <a:pt x="64558" y="83495"/>
                  <a:pt x="0" y="190387"/>
                  <a:pt x="0" y="190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DEAD6833-C28E-E283-BA9B-BC6CDAF61008}"/>
              </a:ext>
            </a:extLst>
          </p:cNvPr>
          <p:cNvSpPr/>
          <p:nvPr/>
        </p:nvSpPr>
        <p:spPr>
          <a:xfrm>
            <a:off x="3897678" y="6715940"/>
            <a:ext cx="453124" cy="142288"/>
          </a:xfrm>
          <a:custGeom>
            <a:avLst/>
            <a:gdLst>
              <a:gd name="connsiteX0" fmla="*/ 1222 w 453124"/>
              <a:gd name="connsiteY0" fmla="*/ 142060 h 142288"/>
              <a:gd name="connsiteX1" fmla="*/ 439372 w 453124"/>
              <a:gd name="connsiteY1" fmla="*/ 5535 h 142288"/>
              <a:gd name="connsiteX2" fmla="*/ 312372 w 453124"/>
              <a:gd name="connsiteY2" fmla="*/ 37285 h 142288"/>
              <a:gd name="connsiteX3" fmla="*/ 1222 w 453124"/>
              <a:gd name="connsiteY3" fmla="*/ 142060 h 14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124" h="142288">
                <a:moveTo>
                  <a:pt x="1222" y="142060"/>
                </a:moveTo>
                <a:cubicBezTo>
                  <a:pt x="22388" y="136768"/>
                  <a:pt x="387514" y="22997"/>
                  <a:pt x="439372" y="5535"/>
                </a:cubicBezTo>
                <a:cubicBezTo>
                  <a:pt x="491230" y="-11928"/>
                  <a:pt x="384868" y="15589"/>
                  <a:pt x="312372" y="37285"/>
                </a:cubicBezTo>
                <a:cubicBezTo>
                  <a:pt x="239876" y="58981"/>
                  <a:pt x="-19944" y="147352"/>
                  <a:pt x="1222" y="1420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0BE3DE76-C5E5-C0C4-3FB6-7ED665F557AA}"/>
              </a:ext>
            </a:extLst>
          </p:cNvPr>
          <p:cNvSpPr/>
          <p:nvPr/>
        </p:nvSpPr>
        <p:spPr>
          <a:xfrm>
            <a:off x="4371730" y="6635522"/>
            <a:ext cx="35308" cy="111772"/>
          </a:xfrm>
          <a:custGeom>
            <a:avLst/>
            <a:gdLst>
              <a:gd name="connsiteX0" fmla="*/ 19295 w 35308"/>
              <a:gd name="connsiteY0" fmla="*/ 228 h 111772"/>
              <a:gd name="connsiteX1" fmla="*/ 245 w 35308"/>
              <a:gd name="connsiteY1" fmla="*/ 57378 h 111772"/>
              <a:gd name="connsiteX2" fmla="*/ 35170 w 35308"/>
              <a:gd name="connsiteY2" fmla="*/ 111353 h 111772"/>
              <a:gd name="connsiteX3" fmla="*/ 12945 w 35308"/>
              <a:gd name="connsiteY3" fmla="*/ 79603 h 111772"/>
              <a:gd name="connsiteX4" fmla="*/ 19295 w 35308"/>
              <a:gd name="connsiteY4" fmla="*/ 228 h 11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08" h="111772">
                <a:moveTo>
                  <a:pt x="19295" y="228"/>
                </a:moveTo>
                <a:cubicBezTo>
                  <a:pt x="17178" y="-3476"/>
                  <a:pt x="-2401" y="38857"/>
                  <a:pt x="245" y="57378"/>
                </a:cubicBezTo>
                <a:cubicBezTo>
                  <a:pt x="2891" y="75899"/>
                  <a:pt x="33053" y="107649"/>
                  <a:pt x="35170" y="111353"/>
                </a:cubicBezTo>
                <a:cubicBezTo>
                  <a:pt x="37287" y="115057"/>
                  <a:pt x="14532" y="93361"/>
                  <a:pt x="12945" y="79603"/>
                </a:cubicBezTo>
                <a:cubicBezTo>
                  <a:pt x="11358" y="65845"/>
                  <a:pt x="21412" y="3932"/>
                  <a:pt x="19295" y="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A5F1498F-6613-5AE3-1446-61D22EB1C77A}"/>
              </a:ext>
            </a:extLst>
          </p:cNvPr>
          <p:cNvSpPr/>
          <p:nvPr/>
        </p:nvSpPr>
        <p:spPr>
          <a:xfrm>
            <a:off x="4117725" y="6715064"/>
            <a:ext cx="378630" cy="120725"/>
          </a:xfrm>
          <a:custGeom>
            <a:avLst/>
            <a:gdLst>
              <a:gd name="connsiteX0" fmla="*/ 250 w 378630"/>
              <a:gd name="connsiteY0" fmla="*/ 120711 h 120725"/>
              <a:gd name="connsiteX1" fmla="*/ 238375 w 378630"/>
              <a:gd name="connsiteY1" fmla="*/ 57211 h 120725"/>
              <a:gd name="connsiteX2" fmla="*/ 378075 w 378630"/>
              <a:gd name="connsiteY2" fmla="*/ 73086 h 120725"/>
              <a:gd name="connsiteX3" fmla="*/ 289175 w 378630"/>
              <a:gd name="connsiteY3" fmla="*/ 61 h 120725"/>
              <a:gd name="connsiteX4" fmla="*/ 339975 w 378630"/>
              <a:gd name="connsiteY4" fmla="*/ 60386 h 120725"/>
              <a:gd name="connsiteX5" fmla="*/ 308225 w 378630"/>
              <a:gd name="connsiteY5" fmla="*/ 54036 h 120725"/>
              <a:gd name="connsiteX6" fmla="*/ 286000 w 378630"/>
              <a:gd name="connsiteY6" fmla="*/ 50861 h 120725"/>
              <a:gd name="connsiteX7" fmla="*/ 250 w 378630"/>
              <a:gd name="connsiteY7" fmla="*/ 120711 h 1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630" h="120725">
                <a:moveTo>
                  <a:pt x="250" y="120711"/>
                </a:moveTo>
                <a:cubicBezTo>
                  <a:pt x="-7687" y="121769"/>
                  <a:pt x="175404" y="65148"/>
                  <a:pt x="238375" y="57211"/>
                </a:cubicBezTo>
                <a:cubicBezTo>
                  <a:pt x="301346" y="49274"/>
                  <a:pt x="369608" y="82611"/>
                  <a:pt x="378075" y="73086"/>
                </a:cubicBezTo>
                <a:cubicBezTo>
                  <a:pt x="386542" y="63561"/>
                  <a:pt x="295525" y="2178"/>
                  <a:pt x="289175" y="61"/>
                </a:cubicBezTo>
                <a:cubicBezTo>
                  <a:pt x="282825" y="-2056"/>
                  <a:pt x="336800" y="51390"/>
                  <a:pt x="339975" y="60386"/>
                </a:cubicBezTo>
                <a:cubicBezTo>
                  <a:pt x="343150" y="69382"/>
                  <a:pt x="317221" y="55623"/>
                  <a:pt x="308225" y="54036"/>
                </a:cubicBezTo>
                <a:cubicBezTo>
                  <a:pt x="299229" y="52449"/>
                  <a:pt x="331508" y="41865"/>
                  <a:pt x="286000" y="50861"/>
                </a:cubicBezTo>
                <a:cubicBezTo>
                  <a:pt x="240492" y="59857"/>
                  <a:pt x="8187" y="119653"/>
                  <a:pt x="250" y="120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71CE2AA5-90A7-0A9B-F387-18BFE50BFBF1}"/>
              </a:ext>
            </a:extLst>
          </p:cNvPr>
          <p:cNvSpPr/>
          <p:nvPr/>
        </p:nvSpPr>
        <p:spPr>
          <a:xfrm>
            <a:off x="4518017" y="6610146"/>
            <a:ext cx="32025" cy="99673"/>
          </a:xfrm>
          <a:custGeom>
            <a:avLst/>
            <a:gdLst>
              <a:gd name="connsiteX0" fmla="*/ 8 w 32025"/>
              <a:gd name="connsiteY0" fmla="*/ 204 h 99673"/>
              <a:gd name="connsiteX1" fmla="*/ 28583 w 32025"/>
              <a:gd name="connsiteY1" fmla="*/ 60529 h 99673"/>
              <a:gd name="connsiteX2" fmla="*/ 22233 w 32025"/>
              <a:gd name="connsiteY2" fmla="*/ 98629 h 99673"/>
              <a:gd name="connsiteX3" fmla="*/ 31758 w 32025"/>
              <a:gd name="connsiteY3" fmla="*/ 82754 h 99673"/>
              <a:gd name="connsiteX4" fmla="*/ 8 w 32025"/>
              <a:gd name="connsiteY4" fmla="*/ 204 h 9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25" h="99673">
                <a:moveTo>
                  <a:pt x="8" y="204"/>
                </a:moveTo>
                <a:cubicBezTo>
                  <a:pt x="-521" y="-3500"/>
                  <a:pt x="24879" y="44125"/>
                  <a:pt x="28583" y="60529"/>
                </a:cubicBezTo>
                <a:cubicBezTo>
                  <a:pt x="32287" y="76933"/>
                  <a:pt x="22233" y="98629"/>
                  <a:pt x="22233" y="98629"/>
                </a:cubicBezTo>
                <a:cubicBezTo>
                  <a:pt x="22762" y="102333"/>
                  <a:pt x="33875" y="95983"/>
                  <a:pt x="31758" y="82754"/>
                </a:cubicBezTo>
                <a:cubicBezTo>
                  <a:pt x="29641" y="69525"/>
                  <a:pt x="537" y="3908"/>
                  <a:pt x="8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0C408A20-B03A-44C2-E5C4-602650E4A35F}"/>
              </a:ext>
            </a:extLst>
          </p:cNvPr>
          <p:cNvSpPr/>
          <p:nvPr/>
        </p:nvSpPr>
        <p:spPr>
          <a:xfrm>
            <a:off x="4587276" y="6744251"/>
            <a:ext cx="405339" cy="233480"/>
          </a:xfrm>
          <a:custGeom>
            <a:avLst/>
            <a:gdLst>
              <a:gd name="connsiteX0" fmla="*/ 3774 w 405339"/>
              <a:gd name="connsiteY0" fmla="*/ 2624 h 233480"/>
              <a:gd name="connsiteX1" fmla="*/ 400649 w 405339"/>
              <a:gd name="connsiteY1" fmla="*/ 231224 h 233480"/>
              <a:gd name="connsiteX2" fmla="*/ 210149 w 405339"/>
              <a:gd name="connsiteY2" fmla="*/ 113749 h 233480"/>
              <a:gd name="connsiteX3" fmla="*/ 3774 w 405339"/>
              <a:gd name="connsiteY3" fmla="*/ 2624 h 23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339" h="233480">
                <a:moveTo>
                  <a:pt x="3774" y="2624"/>
                </a:moveTo>
                <a:cubicBezTo>
                  <a:pt x="35524" y="22203"/>
                  <a:pt x="366253" y="212703"/>
                  <a:pt x="400649" y="231224"/>
                </a:cubicBezTo>
                <a:cubicBezTo>
                  <a:pt x="435045" y="249745"/>
                  <a:pt x="271003" y="149203"/>
                  <a:pt x="210149" y="113749"/>
                </a:cubicBezTo>
                <a:cubicBezTo>
                  <a:pt x="149295" y="78295"/>
                  <a:pt x="-27976" y="-16955"/>
                  <a:pt x="3774" y="2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976A3877-A724-1C9C-EDD1-6AAEDDF9EBE0}"/>
              </a:ext>
            </a:extLst>
          </p:cNvPr>
          <p:cNvSpPr/>
          <p:nvPr/>
        </p:nvSpPr>
        <p:spPr>
          <a:xfrm>
            <a:off x="4685884" y="6689134"/>
            <a:ext cx="369501" cy="289490"/>
          </a:xfrm>
          <a:custGeom>
            <a:avLst/>
            <a:gdLst>
              <a:gd name="connsiteX0" fmla="*/ 416 w 369501"/>
              <a:gd name="connsiteY0" fmla="*/ 591 h 289490"/>
              <a:gd name="connsiteX1" fmla="*/ 244891 w 369501"/>
              <a:gd name="connsiteY1" fmla="*/ 172041 h 289490"/>
              <a:gd name="connsiteX2" fmla="*/ 365541 w 369501"/>
              <a:gd name="connsiteY2" fmla="*/ 286341 h 289490"/>
              <a:gd name="connsiteX3" fmla="*/ 308391 w 369501"/>
              <a:gd name="connsiteY3" fmla="*/ 235541 h 289490"/>
              <a:gd name="connsiteX4" fmla="*/ 416 w 369501"/>
              <a:gd name="connsiteY4" fmla="*/ 591 h 28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501" h="289490">
                <a:moveTo>
                  <a:pt x="416" y="591"/>
                </a:moveTo>
                <a:cubicBezTo>
                  <a:pt x="-10167" y="-9992"/>
                  <a:pt x="184037" y="124416"/>
                  <a:pt x="244891" y="172041"/>
                </a:cubicBezTo>
                <a:cubicBezTo>
                  <a:pt x="305745" y="219666"/>
                  <a:pt x="354958" y="275758"/>
                  <a:pt x="365541" y="286341"/>
                </a:cubicBezTo>
                <a:cubicBezTo>
                  <a:pt x="376124" y="296924"/>
                  <a:pt x="368187" y="281049"/>
                  <a:pt x="308391" y="235541"/>
                </a:cubicBezTo>
                <a:lnTo>
                  <a:pt x="416" y="59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0C9F6DAD-ED5E-A759-E0BE-DC48BBDE2EA1}"/>
              </a:ext>
            </a:extLst>
          </p:cNvPr>
          <p:cNvSpPr/>
          <p:nvPr/>
        </p:nvSpPr>
        <p:spPr>
          <a:xfrm>
            <a:off x="5069867" y="6975264"/>
            <a:ext cx="403910" cy="320896"/>
          </a:xfrm>
          <a:custGeom>
            <a:avLst/>
            <a:gdLst>
              <a:gd name="connsiteX0" fmla="*/ 13308 w 403910"/>
              <a:gd name="connsiteY0" fmla="*/ 6561 h 320896"/>
              <a:gd name="connsiteX1" fmla="*/ 54583 w 403910"/>
              <a:gd name="connsiteY1" fmla="*/ 44661 h 320896"/>
              <a:gd name="connsiteX2" fmla="*/ 324458 w 403910"/>
              <a:gd name="connsiteY2" fmla="*/ 197061 h 320896"/>
              <a:gd name="connsiteX3" fmla="*/ 403833 w 403910"/>
              <a:gd name="connsiteY3" fmla="*/ 320886 h 320896"/>
              <a:gd name="connsiteX4" fmla="*/ 314933 w 403910"/>
              <a:gd name="connsiteY4" fmla="*/ 190711 h 320896"/>
              <a:gd name="connsiteX5" fmla="*/ 222858 w 403910"/>
              <a:gd name="connsiteY5" fmla="*/ 158961 h 320896"/>
              <a:gd name="connsiteX6" fmla="*/ 13308 w 403910"/>
              <a:gd name="connsiteY6" fmla="*/ 6561 h 32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910" h="320896">
                <a:moveTo>
                  <a:pt x="13308" y="6561"/>
                </a:moveTo>
                <a:cubicBezTo>
                  <a:pt x="-14738" y="-12489"/>
                  <a:pt x="2725" y="12911"/>
                  <a:pt x="54583" y="44661"/>
                </a:cubicBezTo>
                <a:cubicBezTo>
                  <a:pt x="106441" y="76411"/>
                  <a:pt x="266250" y="151024"/>
                  <a:pt x="324458" y="197061"/>
                </a:cubicBezTo>
                <a:cubicBezTo>
                  <a:pt x="382666" y="243098"/>
                  <a:pt x="405421" y="321944"/>
                  <a:pt x="403833" y="320886"/>
                </a:cubicBezTo>
                <a:cubicBezTo>
                  <a:pt x="402245" y="319828"/>
                  <a:pt x="345096" y="217699"/>
                  <a:pt x="314933" y="190711"/>
                </a:cubicBezTo>
                <a:cubicBezTo>
                  <a:pt x="284771" y="163724"/>
                  <a:pt x="268896" y="185419"/>
                  <a:pt x="222858" y="158961"/>
                </a:cubicBezTo>
                <a:cubicBezTo>
                  <a:pt x="176820" y="132503"/>
                  <a:pt x="41354" y="25611"/>
                  <a:pt x="13308" y="6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14B48C3F-7C5B-E616-D021-218CFC656899}"/>
              </a:ext>
            </a:extLst>
          </p:cNvPr>
          <p:cNvSpPr/>
          <p:nvPr/>
        </p:nvSpPr>
        <p:spPr>
          <a:xfrm>
            <a:off x="4787511" y="6911887"/>
            <a:ext cx="356486" cy="164965"/>
          </a:xfrm>
          <a:custGeom>
            <a:avLst/>
            <a:gdLst>
              <a:gd name="connsiteX0" fmla="*/ 389 w 356486"/>
              <a:gd name="connsiteY0" fmla="*/ 88 h 164965"/>
              <a:gd name="connsiteX1" fmla="*/ 340114 w 356486"/>
              <a:gd name="connsiteY1" fmla="*/ 155663 h 164965"/>
              <a:gd name="connsiteX2" fmla="*/ 273439 w 356486"/>
              <a:gd name="connsiteY2" fmla="*/ 133438 h 164965"/>
              <a:gd name="connsiteX3" fmla="*/ 389 w 356486"/>
              <a:gd name="connsiteY3" fmla="*/ 88 h 16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486" h="164965">
                <a:moveTo>
                  <a:pt x="389" y="88"/>
                </a:moveTo>
                <a:cubicBezTo>
                  <a:pt x="11501" y="3792"/>
                  <a:pt x="294606" y="133438"/>
                  <a:pt x="340114" y="155663"/>
                </a:cubicBezTo>
                <a:cubicBezTo>
                  <a:pt x="385622" y="177888"/>
                  <a:pt x="327414" y="156192"/>
                  <a:pt x="273439" y="133438"/>
                </a:cubicBezTo>
                <a:cubicBezTo>
                  <a:pt x="219464" y="110684"/>
                  <a:pt x="-10723" y="-3616"/>
                  <a:pt x="389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03EC6A02-C174-D4D1-3F40-B620DE296292}"/>
              </a:ext>
            </a:extLst>
          </p:cNvPr>
          <p:cNvSpPr/>
          <p:nvPr/>
        </p:nvSpPr>
        <p:spPr>
          <a:xfrm>
            <a:off x="5489345" y="7311683"/>
            <a:ext cx="125841" cy="261120"/>
          </a:xfrm>
          <a:custGeom>
            <a:avLst/>
            <a:gdLst>
              <a:gd name="connsiteX0" fmla="*/ 230 w 125841"/>
              <a:gd name="connsiteY0" fmla="*/ 342 h 261120"/>
              <a:gd name="connsiteX1" fmla="*/ 85955 w 125841"/>
              <a:gd name="connsiteY1" fmla="*/ 120992 h 261120"/>
              <a:gd name="connsiteX2" fmla="*/ 120880 w 125841"/>
              <a:gd name="connsiteY2" fmla="*/ 260692 h 261120"/>
              <a:gd name="connsiteX3" fmla="*/ 114530 w 125841"/>
              <a:gd name="connsiteY3" fmla="*/ 159092 h 261120"/>
              <a:gd name="connsiteX4" fmla="*/ 230 w 125841"/>
              <a:gd name="connsiteY4" fmla="*/ 342 h 26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41" h="261120">
                <a:moveTo>
                  <a:pt x="230" y="342"/>
                </a:moveTo>
                <a:cubicBezTo>
                  <a:pt x="-4532" y="-6008"/>
                  <a:pt x="65847" y="77600"/>
                  <a:pt x="85955" y="120992"/>
                </a:cubicBezTo>
                <a:cubicBezTo>
                  <a:pt x="106063" y="164384"/>
                  <a:pt x="116118" y="254342"/>
                  <a:pt x="120880" y="260692"/>
                </a:cubicBezTo>
                <a:cubicBezTo>
                  <a:pt x="125642" y="267042"/>
                  <a:pt x="131463" y="201425"/>
                  <a:pt x="114530" y="159092"/>
                </a:cubicBezTo>
                <a:cubicBezTo>
                  <a:pt x="97597" y="116759"/>
                  <a:pt x="4992" y="6692"/>
                  <a:pt x="230" y="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9340D425-4F1B-C107-13F7-01DD2A487D76}"/>
              </a:ext>
            </a:extLst>
          </p:cNvPr>
          <p:cNvSpPr/>
          <p:nvPr/>
        </p:nvSpPr>
        <p:spPr>
          <a:xfrm>
            <a:off x="3503081" y="7021726"/>
            <a:ext cx="132681" cy="260505"/>
          </a:xfrm>
          <a:custGeom>
            <a:avLst/>
            <a:gdLst>
              <a:gd name="connsiteX0" fmla="*/ 132294 w 132681"/>
              <a:gd name="connsiteY0" fmla="*/ 1374 h 260505"/>
              <a:gd name="connsiteX1" fmla="*/ 43394 w 132681"/>
              <a:gd name="connsiteY1" fmla="*/ 77574 h 260505"/>
              <a:gd name="connsiteX2" fmla="*/ 2119 w 132681"/>
              <a:gd name="connsiteY2" fmla="*/ 204574 h 260505"/>
              <a:gd name="connsiteX3" fmla="*/ 8469 w 132681"/>
              <a:gd name="connsiteY3" fmla="*/ 258549 h 260505"/>
              <a:gd name="connsiteX4" fmla="*/ 5294 w 132681"/>
              <a:gd name="connsiteY4" fmla="*/ 141074 h 260505"/>
              <a:gd name="connsiteX5" fmla="*/ 132294 w 132681"/>
              <a:gd name="connsiteY5" fmla="*/ 1374 h 26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81" h="260505">
                <a:moveTo>
                  <a:pt x="132294" y="1374"/>
                </a:moveTo>
                <a:cubicBezTo>
                  <a:pt x="138644" y="-9209"/>
                  <a:pt x="65090" y="43707"/>
                  <a:pt x="43394" y="77574"/>
                </a:cubicBezTo>
                <a:cubicBezTo>
                  <a:pt x="21698" y="111441"/>
                  <a:pt x="7940" y="174411"/>
                  <a:pt x="2119" y="204574"/>
                </a:cubicBezTo>
                <a:cubicBezTo>
                  <a:pt x="-3702" y="234737"/>
                  <a:pt x="7940" y="269132"/>
                  <a:pt x="8469" y="258549"/>
                </a:cubicBezTo>
                <a:cubicBezTo>
                  <a:pt x="8998" y="247966"/>
                  <a:pt x="-8464" y="184466"/>
                  <a:pt x="5294" y="141074"/>
                </a:cubicBezTo>
                <a:cubicBezTo>
                  <a:pt x="19052" y="97682"/>
                  <a:pt x="125944" y="11957"/>
                  <a:pt x="132294" y="1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48CB17D1-3A6A-18B2-B5D5-2656BBBDB4EB}"/>
              </a:ext>
            </a:extLst>
          </p:cNvPr>
          <p:cNvSpPr/>
          <p:nvPr/>
        </p:nvSpPr>
        <p:spPr>
          <a:xfrm>
            <a:off x="3508203" y="7086012"/>
            <a:ext cx="182323" cy="241934"/>
          </a:xfrm>
          <a:custGeom>
            <a:avLst/>
            <a:gdLst>
              <a:gd name="connsiteX0" fmla="*/ 172 w 182323"/>
              <a:gd name="connsiteY0" fmla="*/ 241888 h 241934"/>
              <a:gd name="connsiteX1" fmla="*/ 120822 w 182323"/>
              <a:gd name="connsiteY1" fmla="*/ 45038 h 241934"/>
              <a:gd name="connsiteX2" fmla="*/ 181147 w 182323"/>
              <a:gd name="connsiteY2" fmla="*/ 3763 h 241934"/>
              <a:gd name="connsiteX3" fmla="*/ 149397 w 182323"/>
              <a:gd name="connsiteY3" fmla="*/ 25988 h 241934"/>
              <a:gd name="connsiteX4" fmla="*/ 172 w 182323"/>
              <a:gd name="connsiteY4" fmla="*/ 241888 h 24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23" h="241934">
                <a:moveTo>
                  <a:pt x="172" y="241888"/>
                </a:moveTo>
                <a:cubicBezTo>
                  <a:pt x="-4590" y="245063"/>
                  <a:pt x="90660" y="84725"/>
                  <a:pt x="120822" y="45038"/>
                </a:cubicBezTo>
                <a:cubicBezTo>
                  <a:pt x="150985" y="5350"/>
                  <a:pt x="176385" y="6938"/>
                  <a:pt x="181147" y="3763"/>
                </a:cubicBezTo>
                <a:cubicBezTo>
                  <a:pt x="185909" y="588"/>
                  <a:pt x="176385" y="-9466"/>
                  <a:pt x="149397" y="25988"/>
                </a:cubicBezTo>
                <a:cubicBezTo>
                  <a:pt x="122410" y="61442"/>
                  <a:pt x="4934" y="238713"/>
                  <a:pt x="172" y="2418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258D33E1-8643-FCB1-368F-8A4BFA9E7A12}"/>
              </a:ext>
            </a:extLst>
          </p:cNvPr>
          <p:cNvSpPr/>
          <p:nvPr/>
        </p:nvSpPr>
        <p:spPr>
          <a:xfrm>
            <a:off x="3641661" y="7026234"/>
            <a:ext cx="41906" cy="89121"/>
          </a:xfrm>
          <a:custGeom>
            <a:avLst/>
            <a:gdLst>
              <a:gd name="connsiteX0" fmla="*/ 64 w 41906"/>
              <a:gd name="connsiteY0" fmla="*/ 41 h 89121"/>
              <a:gd name="connsiteX1" fmla="*/ 31814 w 41906"/>
              <a:gd name="connsiteY1" fmla="*/ 66716 h 89121"/>
              <a:gd name="connsiteX2" fmla="*/ 31814 w 41906"/>
              <a:gd name="connsiteY2" fmla="*/ 88941 h 89121"/>
              <a:gd name="connsiteX3" fmla="*/ 41339 w 41906"/>
              <a:gd name="connsiteY3" fmla="*/ 57191 h 89121"/>
              <a:gd name="connsiteX4" fmla="*/ 64 w 41906"/>
              <a:gd name="connsiteY4" fmla="*/ 41 h 8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06" h="89121">
                <a:moveTo>
                  <a:pt x="64" y="41"/>
                </a:moveTo>
                <a:cubicBezTo>
                  <a:pt x="-1523" y="1628"/>
                  <a:pt x="26522" y="51899"/>
                  <a:pt x="31814" y="66716"/>
                </a:cubicBezTo>
                <a:cubicBezTo>
                  <a:pt x="37106" y="81533"/>
                  <a:pt x="30227" y="90528"/>
                  <a:pt x="31814" y="88941"/>
                </a:cubicBezTo>
                <a:cubicBezTo>
                  <a:pt x="33401" y="87354"/>
                  <a:pt x="44514" y="71478"/>
                  <a:pt x="41339" y="57191"/>
                </a:cubicBezTo>
                <a:cubicBezTo>
                  <a:pt x="38164" y="42904"/>
                  <a:pt x="1651" y="-1546"/>
                  <a:pt x="64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8970467D-5D6B-3D75-5E79-DD9970A3681B}"/>
              </a:ext>
            </a:extLst>
          </p:cNvPr>
          <p:cNvSpPr/>
          <p:nvPr/>
        </p:nvSpPr>
        <p:spPr>
          <a:xfrm>
            <a:off x="3821839" y="6784850"/>
            <a:ext cx="96571" cy="79779"/>
          </a:xfrm>
          <a:custGeom>
            <a:avLst/>
            <a:gdLst>
              <a:gd name="connsiteX0" fmla="*/ 861 w 96571"/>
              <a:gd name="connsiteY0" fmla="*/ 79500 h 79779"/>
              <a:gd name="connsiteX1" fmla="*/ 51661 w 96571"/>
              <a:gd name="connsiteY1" fmla="*/ 25525 h 79779"/>
              <a:gd name="connsiteX2" fmla="*/ 96111 w 96571"/>
              <a:gd name="connsiteY2" fmla="*/ 125 h 79779"/>
              <a:gd name="connsiteX3" fmla="*/ 861 w 96571"/>
              <a:gd name="connsiteY3" fmla="*/ 79500 h 7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571" h="79779">
                <a:moveTo>
                  <a:pt x="861" y="79500"/>
                </a:moveTo>
                <a:cubicBezTo>
                  <a:pt x="-6547" y="83733"/>
                  <a:pt x="35786" y="38754"/>
                  <a:pt x="51661" y="25525"/>
                </a:cubicBezTo>
                <a:cubicBezTo>
                  <a:pt x="67536" y="12296"/>
                  <a:pt x="100873" y="-1462"/>
                  <a:pt x="96111" y="125"/>
                </a:cubicBezTo>
                <a:cubicBezTo>
                  <a:pt x="91349" y="1712"/>
                  <a:pt x="8269" y="75267"/>
                  <a:pt x="861" y="79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20C96E2E-E768-32CD-9FC2-CA51A44D32F5}"/>
              </a:ext>
            </a:extLst>
          </p:cNvPr>
          <p:cNvSpPr/>
          <p:nvPr/>
        </p:nvSpPr>
        <p:spPr>
          <a:xfrm>
            <a:off x="4971878" y="7058005"/>
            <a:ext cx="360428" cy="125620"/>
          </a:xfrm>
          <a:custGeom>
            <a:avLst/>
            <a:gdLst>
              <a:gd name="connsiteX0" fmla="*/ 172 w 360428"/>
              <a:gd name="connsiteY0" fmla="*/ 20 h 125620"/>
              <a:gd name="connsiteX1" fmla="*/ 254172 w 360428"/>
              <a:gd name="connsiteY1" fmla="*/ 107970 h 125620"/>
              <a:gd name="connsiteX2" fmla="*/ 358947 w 360428"/>
              <a:gd name="connsiteY2" fmla="*/ 117495 h 125620"/>
              <a:gd name="connsiteX3" fmla="*/ 295447 w 360428"/>
              <a:gd name="connsiteY3" fmla="*/ 117495 h 125620"/>
              <a:gd name="connsiteX4" fmla="*/ 172 w 360428"/>
              <a:gd name="connsiteY4" fmla="*/ 20 h 12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428" h="125620">
                <a:moveTo>
                  <a:pt x="172" y="20"/>
                </a:moveTo>
                <a:cubicBezTo>
                  <a:pt x="-6707" y="-1567"/>
                  <a:pt x="194376" y="88391"/>
                  <a:pt x="254172" y="107970"/>
                </a:cubicBezTo>
                <a:cubicBezTo>
                  <a:pt x="313968" y="127549"/>
                  <a:pt x="352068" y="115908"/>
                  <a:pt x="358947" y="117495"/>
                </a:cubicBezTo>
                <a:cubicBezTo>
                  <a:pt x="365826" y="119082"/>
                  <a:pt x="349422" y="134957"/>
                  <a:pt x="295447" y="117495"/>
                </a:cubicBezTo>
                <a:cubicBezTo>
                  <a:pt x="241472" y="100033"/>
                  <a:pt x="7051" y="1607"/>
                  <a:pt x="172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0C688D7A-7B77-B96A-3194-A6304EE18424}"/>
              </a:ext>
            </a:extLst>
          </p:cNvPr>
          <p:cNvSpPr/>
          <p:nvPr/>
        </p:nvSpPr>
        <p:spPr>
          <a:xfrm>
            <a:off x="5299075" y="7235737"/>
            <a:ext cx="250825" cy="165307"/>
          </a:xfrm>
          <a:custGeom>
            <a:avLst/>
            <a:gdLst>
              <a:gd name="connsiteX0" fmla="*/ 0 w 250825"/>
              <a:gd name="connsiteY0" fmla="*/ 88 h 165307"/>
              <a:gd name="connsiteX1" fmla="*/ 184150 w 250825"/>
              <a:gd name="connsiteY1" fmla="*/ 82638 h 165307"/>
              <a:gd name="connsiteX2" fmla="*/ 250825 w 250825"/>
              <a:gd name="connsiteY2" fmla="*/ 165188 h 165307"/>
              <a:gd name="connsiteX3" fmla="*/ 184150 w 250825"/>
              <a:gd name="connsiteY3" fmla="*/ 98513 h 165307"/>
              <a:gd name="connsiteX4" fmla="*/ 0 w 250825"/>
              <a:gd name="connsiteY4" fmla="*/ 88 h 165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825" h="165307">
                <a:moveTo>
                  <a:pt x="0" y="88"/>
                </a:moveTo>
                <a:cubicBezTo>
                  <a:pt x="0" y="-2558"/>
                  <a:pt x="142346" y="55121"/>
                  <a:pt x="184150" y="82638"/>
                </a:cubicBezTo>
                <a:cubicBezTo>
                  <a:pt x="225954" y="110155"/>
                  <a:pt x="250825" y="162542"/>
                  <a:pt x="250825" y="165188"/>
                </a:cubicBezTo>
                <a:cubicBezTo>
                  <a:pt x="250825" y="167834"/>
                  <a:pt x="232833" y="126030"/>
                  <a:pt x="184150" y="98513"/>
                </a:cubicBezTo>
                <a:cubicBezTo>
                  <a:pt x="135467" y="70996"/>
                  <a:pt x="0" y="2734"/>
                  <a:pt x="0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96C1196D-536C-3306-98F5-4B5DEF503FB3}"/>
              </a:ext>
            </a:extLst>
          </p:cNvPr>
          <p:cNvSpPr/>
          <p:nvPr/>
        </p:nvSpPr>
        <p:spPr>
          <a:xfrm>
            <a:off x="3682418" y="6824778"/>
            <a:ext cx="596885" cy="268220"/>
          </a:xfrm>
          <a:custGeom>
            <a:avLst/>
            <a:gdLst>
              <a:gd name="connsiteX0" fmla="*/ 582 w 596885"/>
              <a:gd name="connsiteY0" fmla="*/ 268172 h 268220"/>
              <a:gd name="connsiteX1" fmla="*/ 337132 w 596885"/>
              <a:gd name="connsiteY1" fmla="*/ 115772 h 268220"/>
              <a:gd name="connsiteX2" fmla="*/ 283157 w 596885"/>
              <a:gd name="connsiteY2" fmla="*/ 125297 h 268220"/>
              <a:gd name="connsiteX3" fmla="*/ 591132 w 596885"/>
              <a:gd name="connsiteY3" fmla="*/ 1472 h 268220"/>
              <a:gd name="connsiteX4" fmla="*/ 467307 w 596885"/>
              <a:gd name="connsiteY4" fmla="*/ 61797 h 268220"/>
              <a:gd name="connsiteX5" fmla="*/ 260932 w 596885"/>
              <a:gd name="connsiteY5" fmla="*/ 131647 h 268220"/>
              <a:gd name="connsiteX6" fmla="*/ 582 w 596885"/>
              <a:gd name="connsiteY6" fmla="*/ 268172 h 26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885" h="268220">
                <a:moveTo>
                  <a:pt x="582" y="268172"/>
                </a:moveTo>
                <a:cubicBezTo>
                  <a:pt x="13282" y="265526"/>
                  <a:pt x="290036" y="139585"/>
                  <a:pt x="337132" y="115772"/>
                </a:cubicBezTo>
                <a:cubicBezTo>
                  <a:pt x="384228" y="91959"/>
                  <a:pt x="240824" y="144347"/>
                  <a:pt x="283157" y="125297"/>
                </a:cubicBezTo>
                <a:cubicBezTo>
                  <a:pt x="325490" y="106247"/>
                  <a:pt x="560440" y="12055"/>
                  <a:pt x="591132" y="1472"/>
                </a:cubicBezTo>
                <a:cubicBezTo>
                  <a:pt x="621824" y="-9111"/>
                  <a:pt x="522340" y="40101"/>
                  <a:pt x="467307" y="61797"/>
                </a:cubicBezTo>
                <a:cubicBezTo>
                  <a:pt x="412274" y="83493"/>
                  <a:pt x="335545" y="99897"/>
                  <a:pt x="260932" y="131647"/>
                </a:cubicBezTo>
                <a:cubicBezTo>
                  <a:pt x="186320" y="163397"/>
                  <a:pt x="-12118" y="270818"/>
                  <a:pt x="582" y="268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CEF94D1B-3E3B-F114-8578-F99D7C239513}"/>
              </a:ext>
            </a:extLst>
          </p:cNvPr>
          <p:cNvSpPr/>
          <p:nvPr/>
        </p:nvSpPr>
        <p:spPr>
          <a:xfrm>
            <a:off x="4326745" y="6822702"/>
            <a:ext cx="520082" cy="182780"/>
          </a:xfrm>
          <a:custGeom>
            <a:avLst/>
            <a:gdLst>
              <a:gd name="connsiteX0" fmla="*/ 780 w 520082"/>
              <a:gd name="connsiteY0" fmla="*/ 373 h 182780"/>
              <a:gd name="connsiteX1" fmla="*/ 165880 w 520082"/>
              <a:gd name="connsiteY1" fmla="*/ 51173 h 182780"/>
              <a:gd name="connsiteX2" fmla="*/ 518305 w 520082"/>
              <a:gd name="connsiteY2" fmla="*/ 181348 h 182780"/>
              <a:gd name="connsiteX3" fmla="*/ 299230 w 520082"/>
              <a:gd name="connsiteY3" fmla="*/ 117848 h 182780"/>
              <a:gd name="connsiteX4" fmla="*/ 226205 w 520082"/>
              <a:gd name="connsiteY4" fmla="*/ 73398 h 182780"/>
              <a:gd name="connsiteX5" fmla="*/ 780 w 520082"/>
              <a:gd name="connsiteY5" fmla="*/ 373 h 18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082" h="182780">
                <a:moveTo>
                  <a:pt x="780" y="373"/>
                </a:moveTo>
                <a:cubicBezTo>
                  <a:pt x="-9274" y="-3331"/>
                  <a:pt x="79626" y="21011"/>
                  <a:pt x="165880" y="51173"/>
                </a:cubicBezTo>
                <a:cubicBezTo>
                  <a:pt x="252134" y="81335"/>
                  <a:pt x="496080" y="170236"/>
                  <a:pt x="518305" y="181348"/>
                </a:cubicBezTo>
                <a:cubicBezTo>
                  <a:pt x="540530" y="192460"/>
                  <a:pt x="347913" y="135840"/>
                  <a:pt x="299230" y="117848"/>
                </a:cubicBezTo>
                <a:cubicBezTo>
                  <a:pt x="250547" y="99856"/>
                  <a:pt x="281767" y="91390"/>
                  <a:pt x="226205" y="73398"/>
                </a:cubicBezTo>
                <a:lnTo>
                  <a:pt x="780" y="37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8AA2E74B-3839-2B04-68D7-829351973CEB}"/>
              </a:ext>
            </a:extLst>
          </p:cNvPr>
          <p:cNvSpPr/>
          <p:nvPr/>
        </p:nvSpPr>
        <p:spPr>
          <a:xfrm>
            <a:off x="4870253" y="7019583"/>
            <a:ext cx="430969" cy="227413"/>
          </a:xfrm>
          <a:custGeom>
            <a:avLst/>
            <a:gdLst>
              <a:gd name="connsiteX0" fmla="*/ 197 w 430969"/>
              <a:gd name="connsiteY0" fmla="*/ 342 h 227413"/>
              <a:gd name="connsiteX1" fmla="*/ 168472 w 430969"/>
              <a:gd name="connsiteY1" fmla="*/ 108292 h 227413"/>
              <a:gd name="connsiteX2" fmla="*/ 260547 w 430969"/>
              <a:gd name="connsiteY2" fmla="*/ 168617 h 227413"/>
              <a:gd name="connsiteX3" fmla="*/ 428822 w 430969"/>
              <a:gd name="connsiteY3" fmla="*/ 225767 h 227413"/>
              <a:gd name="connsiteX4" fmla="*/ 346272 w 430969"/>
              <a:gd name="connsiteY4" fmla="*/ 206717 h 227413"/>
              <a:gd name="connsiteX5" fmla="*/ 209747 w 430969"/>
              <a:gd name="connsiteY5" fmla="*/ 152742 h 227413"/>
              <a:gd name="connsiteX6" fmla="*/ 197 w 430969"/>
              <a:gd name="connsiteY6" fmla="*/ 342 h 2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969" h="227413">
                <a:moveTo>
                  <a:pt x="197" y="342"/>
                </a:moveTo>
                <a:cubicBezTo>
                  <a:pt x="-6682" y="-7066"/>
                  <a:pt x="168472" y="108292"/>
                  <a:pt x="168472" y="108292"/>
                </a:cubicBezTo>
                <a:cubicBezTo>
                  <a:pt x="211864" y="136338"/>
                  <a:pt x="217155" y="149038"/>
                  <a:pt x="260547" y="168617"/>
                </a:cubicBezTo>
                <a:cubicBezTo>
                  <a:pt x="303939" y="188196"/>
                  <a:pt x="414534" y="219417"/>
                  <a:pt x="428822" y="225767"/>
                </a:cubicBezTo>
                <a:cubicBezTo>
                  <a:pt x="443110" y="232117"/>
                  <a:pt x="382784" y="218888"/>
                  <a:pt x="346272" y="206717"/>
                </a:cubicBezTo>
                <a:cubicBezTo>
                  <a:pt x="309760" y="194546"/>
                  <a:pt x="262664" y="183434"/>
                  <a:pt x="209747" y="152742"/>
                </a:cubicBezTo>
                <a:cubicBezTo>
                  <a:pt x="156830" y="122050"/>
                  <a:pt x="7076" y="7750"/>
                  <a:pt x="197" y="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B92E44CB-2311-6C44-505C-EC7028D1F010}"/>
              </a:ext>
            </a:extLst>
          </p:cNvPr>
          <p:cNvSpPr/>
          <p:nvPr/>
        </p:nvSpPr>
        <p:spPr>
          <a:xfrm>
            <a:off x="5389153" y="7610444"/>
            <a:ext cx="227491" cy="747544"/>
          </a:xfrm>
          <a:custGeom>
            <a:avLst/>
            <a:gdLst>
              <a:gd name="connsiteX0" fmla="*/ 227422 w 227491"/>
              <a:gd name="connsiteY0" fmla="*/ 31 h 747544"/>
              <a:gd name="connsiteX1" fmla="*/ 119472 w 227491"/>
              <a:gd name="connsiteY1" fmla="*/ 285781 h 747544"/>
              <a:gd name="connsiteX2" fmla="*/ 1997 w 227491"/>
              <a:gd name="connsiteY2" fmla="*/ 742981 h 747544"/>
              <a:gd name="connsiteX3" fmla="*/ 49622 w 227491"/>
              <a:gd name="connsiteY3" fmla="*/ 508031 h 747544"/>
              <a:gd name="connsiteX4" fmla="*/ 103597 w 227491"/>
              <a:gd name="connsiteY4" fmla="*/ 301656 h 747544"/>
              <a:gd name="connsiteX5" fmla="*/ 227422 w 227491"/>
              <a:gd name="connsiteY5" fmla="*/ 31 h 74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491" h="747544">
                <a:moveTo>
                  <a:pt x="227422" y="31"/>
                </a:moveTo>
                <a:cubicBezTo>
                  <a:pt x="230068" y="-2615"/>
                  <a:pt x="157043" y="161956"/>
                  <a:pt x="119472" y="285781"/>
                </a:cubicBezTo>
                <a:cubicBezTo>
                  <a:pt x="81901" y="409606"/>
                  <a:pt x="13639" y="705939"/>
                  <a:pt x="1997" y="742981"/>
                </a:cubicBezTo>
                <a:cubicBezTo>
                  <a:pt x="-9645" y="780023"/>
                  <a:pt x="32689" y="581585"/>
                  <a:pt x="49622" y="508031"/>
                </a:cubicBezTo>
                <a:cubicBezTo>
                  <a:pt x="66555" y="434477"/>
                  <a:pt x="77668" y="382618"/>
                  <a:pt x="103597" y="301656"/>
                </a:cubicBezTo>
                <a:cubicBezTo>
                  <a:pt x="129526" y="220694"/>
                  <a:pt x="224776" y="2677"/>
                  <a:pt x="227422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B146DBAF-026A-AB26-EF9D-5F2AE8550576}"/>
              </a:ext>
            </a:extLst>
          </p:cNvPr>
          <p:cNvSpPr/>
          <p:nvPr/>
        </p:nvSpPr>
        <p:spPr>
          <a:xfrm>
            <a:off x="5530036" y="7470772"/>
            <a:ext cx="39036" cy="184156"/>
          </a:xfrm>
          <a:custGeom>
            <a:avLst/>
            <a:gdLst>
              <a:gd name="connsiteX0" fmla="*/ 38914 w 39036"/>
              <a:gd name="connsiteY0" fmla="*/ 3 h 184156"/>
              <a:gd name="connsiteX1" fmla="*/ 13514 w 39036"/>
              <a:gd name="connsiteY1" fmla="*/ 95253 h 184156"/>
              <a:gd name="connsiteX2" fmla="*/ 29389 w 39036"/>
              <a:gd name="connsiteY2" fmla="*/ 184153 h 184156"/>
              <a:gd name="connsiteX3" fmla="*/ 814 w 39036"/>
              <a:gd name="connsiteY3" fmla="*/ 98428 h 184156"/>
              <a:gd name="connsiteX4" fmla="*/ 38914 w 39036"/>
              <a:gd name="connsiteY4" fmla="*/ 3 h 18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36" h="184156">
                <a:moveTo>
                  <a:pt x="38914" y="3"/>
                </a:moveTo>
                <a:cubicBezTo>
                  <a:pt x="41031" y="-526"/>
                  <a:pt x="15101" y="64561"/>
                  <a:pt x="13514" y="95253"/>
                </a:cubicBezTo>
                <a:cubicBezTo>
                  <a:pt x="11926" y="125945"/>
                  <a:pt x="31506" y="183624"/>
                  <a:pt x="29389" y="184153"/>
                </a:cubicBezTo>
                <a:cubicBezTo>
                  <a:pt x="27272" y="184682"/>
                  <a:pt x="-5536" y="128590"/>
                  <a:pt x="814" y="98428"/>
                </a:cubicBezTo>
                <a:cubicBezTo>
                  <a:pt x="7164" y="68266"/>
                  <a:pt x="36797" y="532"/>
                  <a:pt x="3891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13A0B30F-7746-4F25-A62C-42FACDD7AC3C}"/>
              </a:ext>
            </a:extLst>
          </p:cNvPr>
          <p:cNvSpPr/>
          <p:nvPr/>
        </p:nvSpPr>
        <p:spPr>
          <a:xfrm>
            <a:off x="4117975" y="6898936"/>
            <a:ext cx="234964" cy="63839"/>
          </a:xfrm>
          <a:custGeom>
            <a:avLst/>
            <a:gdLst>
              <a:gd name="connsiteX0" fmla="*/ 0 w 234964"/>
              <a:gd name="connsiteY0" fmla="*/ 63839 h 63839"/>
              <a:gd name="connsiteX1" fmla="*/ 171450 w 234964"/>
              <a:gd name="connsiteY1" fmla="*/ 6689 h 63839"/>
              <a:gd name="connsiteX2" fmla="*/ 234950 w 234964"/>
              <a:gd name="connsiteY2" fmla="*/ 19389 h 63839"/>
              <a:gd name="connsiteX3" fmla="*/ 177800 w 234964"/>
              <a:gd name="connsiteY3" fmla="*/ 339 h 63839"/>
              <a:gd name="connsiteX4" fmla="*/ 161925 w 234964"/>
              <a:gd name="connsiteY4" fmla="*/ 6689 h 63839"/>
              <a:gd name="connsiteX5" fmla="*/ 0 w 234964"/>
              <a:gd name="connsiteY5" fmla="*/ 63839 h 63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964" h="63839">
                <a:moveTo>
                  <a:pt x="0" y="63839"/>
                </a:moveTo>
                <a:cubicBezTo>
                  <a:pt x="66146" y="38968"/>
                  <a:pt x="132292" y="14097"/>
                  <a:pt x="171450" y="6689"/>
                </a:cubicBezTo>
                <a:cubicBezTo>
                  <a:pt x="210608" y="-719"/>
                  <a:pt x="233892" y="20447"/>
                  <a:pt x="234950" y="19389"/>
                </a:cubicBezTo>
                <a:cubicBezTo>
                  <a:pt x="236008" y="18331"/>
                  <a:pt x="177800" y="339"/>
                  <a:pt x="177800" y="339"/>
                </a:cubicBezTo>
                <a:cubicBezTo>
                  <a:pt x="165629" y="-1778"/>
                  <a:pt x="161925" y="6689"/>
                  <a:pt x="161925" y="6689"/>
                </a:cubicBezTo>
                <a:lnTo>
                  <a:pt x="0" y="6383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1A6EA9ED-2DC4-5009-5079-6328F401A4C7}"/>
              </a:ext>
            </a:extLst>
          </p:cNvPr>
          <p:cNvSpPr/>
          <p:nvPr/>
        </p:nvSpPr>
        <p:spPr>
          <a:xfrm>
            <a:off x="4321025" y="6848335"/>
            <a:ext cx="98829" cy="59105"/>
          </a:xfrm>
          <a:custGeom>
            <a:avLst/>
            <a:gdLst>
              <a:gd name="connsiteX0" fmla="*/ 150 w 98829"/>
              <a:gd name="connsiteY0" fmla="*/ 140 h 59105"/>
              <a:gd name="connsiteX1" fmla="*/ 95400 w 98829"/>
              <a:gd name="connsiteY1" fmla="*/ 57290 h 59105"/>
              <a:gd name="connsiteX2" fmla="*/ 73175 w 98829"/>
              <a:gd name="connsiteY2" fmla="*/ 41415 h 59105"/>
              <a:gd name="connsiteX3" fmla="*/ 150 w 98829"/>
              <a:gd name="connsiteY3" fmla="*/ 140 h 59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829" h="59105">
                <a:moveTo>
                  <a:pt x="150" y="140"/>
                </a:moveTo>
                <a:cubicBezTo>
                  <a:pt x="3854" y="2786"/>
                  <a:pt x="83229" y="50411"/>
                  <a:pt x="95400" y="57290"/>
                </a:cubicBezTo>
                <a:cubicBezTo>
                  <a:pt x="107571" y="64169"/>
                  <a:pt x="84287" y="49882"/>
                  <a:pt x="73175" y="41415"/>
                </a:cubicBezTo>
                <a:cubicBezTo>
                  <a:pt x="62063" y="32948"/>
                  <a:pt x="-3554" y="-2506"/>
                  <a:pt x="150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1211526C-EDE8-4F3E-16BB-D040BE0DDC77}"/>
              </a:ext>
            </a:extLst>
          </p:cNvPr>
          <p:cNvSpPr/>
          <p:nvPr/>
        </p:nvSpPr>
        <p:spPr>
          <a:xfrm>
            <a:off x="3596107" y="7168930"/>
            <a:ext cx="109198" cy="153696"/>
          </a:xfrm>
          <a:custGeom>
            <a:avLst/>
            <a:gdLst>
              <a:gd name="connsiteX0" fmla="*/ 109118 w 109198"/>
              <a:gd name="connsiteY0" fmla="*/ 220 h 153696"/>
              <a:gd name="connsiteX1" fmla="*/ 17043 w 109198"/>
              <a:gd name="connsiteY1" fmla="*/ 120870 h 153696"/>
              <a:gd name="connsiteX2" fmla="*/ 1168 w 109198"/>
              <a:gd name="connsiteY2" fmla="*/ 152620 h 153696"/>
              <a:gd name="connsiteX3" fmla="*/ 32918 w 109198"/>
              <a:gd name="connsiteY3" fmla="*/ 92295 h 153696"/>
              <a:gd name="connsiteX4" fmla="*/ 109118 w 109198"/>
              <a:gd name="connsiteY4" fmla="*/ 220 h 153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98" h="153696">
                <a:moveTo>
                  <a:pt x="109118" y="220"/>
                </a:moveTo>
                <a:cubicBezTo>
                  <a:pt x="106472" y="4982"/>
                  <a:pt x="35035" y="95470"/>
                  <a:pt x="17043" y="120870"/>
                </a:cubicBezTo>
                <a:cubicBezTo>
                  <a:pt x="-949" y="146270"/>
                  <a:pt x="-1478" y="157382"/>
                  <a:pt x="1168" y="152620"/>
                </a:cubicBezTo>
                <a:cubicBezTo>
                  <a:pt x="3814" y="147858"/>
                  <a:pt x="17572" y="115578"/>
                  <a:pt x="32918" y="92295"/>
                </a:cubicBezTo>
                <a:cubicBezTo>
                  <a:pt x="48264" y="69012"/>
                  <a:pt x="111764" y="-4542"/>
                  <a:pt x="109118" y="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72596AF3-AAB4-7247-F3B8-EB9E0353C3E7}"/>
              </a:ext>
            </a:extLst>
          </p:cNvPr>
          <p:cNvSpPr/>
          <p:nvPr/>
        </p:nvSpPr>
        <p:spPr>
          <a:xfrm>
            <a:off x="3790950" y="6941403"/>
            <a:ext cx="317969" cy="122972"/>
          </a:xfrm>
          <a:custGeom>
            <a:avLst/>
            <a:gdLst>
              <a:gd name="connsiteX0" fmla="*/ 0 w 317969"/>
              <a:gd name="connsiteY0" fmla="*/ 122972 h 122972"/>
              <a:gd name="connsiteX1" fmla="*/ 311150 w 317969"/>
              <a:gd name="connsiteY1" fmla="*/ 2322 h 122972"/>
              <a:gd name="connsiteX2" fmla="*/ 222250 w 317969"/>
              <a:gd name="connsiteY2" fmla="*/ 40422 h 122972"/>
              <a:gd name="connsiteX3" fmla="*/ 0 w 317969"/>
              <a:gd name="connsiteY3" fmla="*/ 122972 h 12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969" h="122972">
                <a:moveTo>
                  <a:pt x="0" y="122972"/>
                </a:moveTo>
                <a:lnTo>
                  <a:pt x="311150" y="2322"/>
                </a:lnTo>
                <a:cubicBezTo>
                  <a:pt x="348192" y="-11436"/>
                  <a:pt x="222250" y="40422"/>
                  <a:pt x="222250" y="40422"/>
                </a:cubicBezTo>
                <a:lnTo>
                  <a:pt x="0" y="1229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FE26C963-DD40-D678-BE70-6E7920785F66}"/>
              </a:ext>
            </a:extLst>
          </p:cNvPr>
          <p:cNvSpPr/>
          <p:nvPr/>
        </p:nvSpPr>
        <p:spPr>
          <a:xfrm>
            <a:off x="3482127" y="7387031"/>
            <a:ext cx="123529" cy="278363"/>
          </a:xfrm>
          <a:custGeom>
            <a:avLst/>
            <a:gdLst>
              <a:gd name="connsiteX0" fmla="*/ 848 w 123529"/>
              <a:gd name="connsiteY0" fmla="*/ 277419 h 278363"/>
              <a:gd name="connsiteX1" fmla="*/ 121498 w 123529"/>
              <a:gd name="connsiteY1" fmla="*/ 7544 h 278363"/>
              <a:gd name="connsiteX2" fmla="*/ 70698 w 123529"/>
              <a:gd name="connsiteY2" fmla="*/ 93269 h 278363"/>
              <a:gd name="connsiteX3" fmla="*/ 848 w 123529"/>
              <a:gd name="connsiteY3" fmla="*/ 277419 h 27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529" h="278363">
                <a:moveTo>
                  <a:pt x="848" y="277419"/>
                </a:moveTo>
                <a:cubicBezTo>
                  <a:pt x="9315" y="263131"/>
                  <a:pt x="109856" y="38236"/>
                  <a:pt x="121498" y="7544"/>
                </a:cubicBezTo>
                <a:cubicBezTo>
                  <a:pt x="133140" y="-23148"/>
                  <a:pt x="91865" y="46702"/>
                  <a:pt x="70698" y="93269"/>
                </a:cubicBezTo>
                <a:cubicBezTo>
                  <a:pt x="49531" y="139836"/>
                  <a:pt x="-7619" y="291707"/>
                  <a:pt x="848" y="277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9E3E0EB1-3D9E-4380-97B6-739DB911BFE2}"/>
              </a:ext>
            </a:extLst>
          </p:cNvPr>
          <p:cNvSpPr/>
          <p:nvPr/>
        </p:nvSpPr>
        <p:spPr>
          <a:xfrm>
            <a:off x="3717836" y="7200636"/>
            <a:ext cx="55159" cy="178154"/>
          </a:xfrm>
          <a:custGeom>
            <a:avLst/>
            <a:gdLst>
              <a:gd name="connsiteX0" fmla="*/ 44539 w 55159"/>
              <a:gd name="connsiteY0" fmla="*/ 264 h 178154"/>
              <a:gd name="connsiteX1" fmla="*/ 41364 w 55159"/>
              <a:gd name="connsiteY1" fmla="*/ 70114 h 178154"/>
              <a:gd name="connsiteX2" fmla="*/ 89 w 55159"/>
              <a:gd name="connsiteY2" fmla="*/ 178064 h 178154"/>
              <a:gd name="connsiteX3" fmla="*/ 54064 w 55159"/>
              <a:gd name="connsiteY3" fmla="*/ 51064 h 178154"/>
              <a:gd name="connsiteX4" fmla="*/ 44539 w 55159"/>
              <a:gd name="connsiteY4" fmla="*/ 264 h 17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9" h="178154">
                <a:moveTo>
                  <a:pt x="44539" y="264"/>
                </a:moveTo>
                <a:cubicBezTo>
                  <a:pt x="42422" y="3439"/>
                  <a:pt x="48772" y="40481"/>
                  <a:pt x="41364" y="70114"/>
                </a:cubicBezTo>
                <a:cubicBezTo>
                  <a:pt x="33956" y="99747"/>
                  <a:pt x="-2028" y="181239"/>
                  <a:pt x="89" y="178064"/>
                </a:cubicBezTo>
                <a:cubicBezTo>
                  <a:pt x="2206" y="174889"/>
                  <a:pt x="49302" y="79110"/>
                  <a:pt x="54064" y="51064"/>
                </a:cubicBezTo>
                <a:cubicBezTo>
                  <a:pt x="58826" y="23018"/>
                  <a:pt x="46656" y="-2911"/>
                  <a:pt x="44539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7C93BA99-7512-EF89-09F3-CB2632EA8047}"/>
              </a:ext>
            </a:extLst>
          </p:cNvPr>
          <p:cNvSpPr/>
          <p:nvPr/>
        </p:nvSpPr>
        <p:spPr>
          <a:xfrm>
            <a:off x="3873500" y="6988190"/>
            <a:ext cx="312528" cy="123810"/>
          </a:xfrm>
          <a:custGeom>
            <a:avLst/>
            <a:gdLst>
              <a:gd name="connsiteX0" fmla="*/ 0 w 312528"/>
              <a:gd name="connsiteY0" fmla="*/ 123810 h 123810"/>
              <a:gd name="connsiteX1" fmla="*/ 301625 w 312528"/>
              <a:gd name="connsiteY1" fmla="*/ 6335 h 123810"/>
              <a:gd name="connsiteX2" fmla="*/ 222250 w 312528"/>
              <a:gd name="connsiteY2" fmla="*/ 28560 h 123810"/>
              <a:gd name="connsiteX3" fmla="*/ 0 w 312528"/>
              <a:gd name="connsiteY3" fmla="*/ 123810 h 12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528" h="123810">
                <a:moveTo>
                  <a:pt x="0" y="123810"/>
                </a:moveTo>
                <a:cubicBezTo>
                  <a:pt x="13229" y="120106"/>
                  <a:pt x="264583" y="22210"/>
                  <a:pt x="301625" y="6335"/>
                </a:cubicBezTo>
                <a:cubicBezTo>
                  <a:pt x="338667" y="-9540"/>
                  <a:pt x="273579" y="6864"/>
                  <a:pt x="222250" y="28560"/>
                </a:cubicBezTo>
                <a:lnTo>
                  <a:pt x="0" y="1238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40F2673D-7BB5-CF12-C8F5-2CA4A590B02D}"/>
              </a:ext>
            </a:extLst>
          </p:cNvPr>
          <p:cNvSpPr/>
          <p:nvPr/>
        </p:nvSpPr>
        <p:spPr>
          <a:xfrm>
            <a:off x="4533457" y="7044886"/>
            <a:ext cx="375412" cy="149705"/>
          </a:xfrm>
          <a:custGeom>
            <a:avLst/>
            <a:gdLst>
              <a:gd name="connsiteX0" fmla="*/ 443 w 375412"/>
              <a:gd name="connsiteY0" fmla="*/ 439 h 149705"/>
              <a:gd name="connsiteX1" fmla="*/ 238568 w 375412"/>
              <a:gd name="connsiteY1" fmla="*/ 38539 h 149705"/>
              <a:gd name="connsiteX2" fmla="*/ 375093 w 375412"/>
              <a:gd name="connsiteY2" fmla="*/ 149664 h 149705"/>
              <a:gd name="connsiteX3" fmla="*/ 273493 w 375412"/>
              <a:gd name="connsiteY3" fmla="*/ 51239 h 149705"/>
              <a:gd name="connsiteX4" fmla="*/ 181418 w 375412"/>
              <a:gd name="connsiteY4" fmla="*/ 19489 h 149705"/>
              <a:gd name="connsiteX5" fmla="*/ 443 w 375412"/>
              <a:gd name="connsiteY5" fmla="*/ 439 h 14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412" h="149705">
                <a:moveTo>
                  <a:pt x="443" y="439"/>
                </a:moveTo>
                <a:cubicBezTo>
                  <a:pt x="9968" y="3614"/>
                  <a:pt x="176126" y="13668"/>
                  <a:pt x="238568" y="38539"/>
                </a:cubicBezTo>
                <a:cubicBezTo>
                  <a:pt x="301010" y="63410"/>
                  <a:pt x="369272" y="147547"/>
                  <a:pt x="375093" y="149664"/>
                </a:cubicBezTo>
                <a:cubicBezTo>
                  <a:pt x="380914" y="151781"/>
                  <a:pt x="305772" y="72935"/>
                  <a:pt x="273493" y="51239"/>
                </a:cubicBezTo>
                <a:cubicBezTo>
                  <a:pt x="241214" y="29543"/>
                  <a:pt x="225339" y="26897"/>
                  <a:pt x="181418" y="19489"/>
                </a:cubicBezTo>
                <a:cubicBezTo>
                  <a:pt x="137497" y="12081"/>
                  <a:pt x="-9082" y="-2736"/>
                  <a:pt x="443" y="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338BD446-4747-B70B-97E4-F19AA31589B9}"/>
              </a:ext>
            </a:extLst>
          </p:cNvPr>
          <p:cNvSpPr/>
          <p:nvPr/>
        </p:nvSpPr>
        <p:spPr>
          <a:xfrm>
            <a:off x="4267169" y="6861075"/>
            <a:ext cx="35282" cy="133605"/>
          </a:xfrm>
          <a:custGeom>
            <a:avLst/>
            <a:gdLst>
              <a:gd name="connsiteX0" fmla="*/ 22256 w 35282"/>
              <a:gd name="connsiteY0" fmla="*/ 100 h 133605"/>
              <a:gd name="connsiteX1" fmla="*/ 28606 w 35282"/>
              <a:gd name="connsiteY1" fmla="*/ 69950 h 133605"/>
              <a:gd name="connsiteX2" fmla="*/ 31 w 35282"/>
              <a:gd name="connsiteY2" fmla="*/ 133450 h 133605"/>
              <a:gd name="connsiteX3" fmla="*/ 34956 w 35282"/>
              <a:gd name="connsiteY3" fmla="*/ 85825 h 133605"/>
              <a:gd name="connsiteX4" fmla="*/ 22256 w 35282"/>
              <a:gd name="connsiteY4" fmla="*/ 100 h 13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82" h="133605">
                <a:moveTo>
                  <a:pt x="22256" y="100"/>
                </a:moveTo>
                <a:cubicBezTo>
                  <a:pt x="21198" y="-2546"/>
                  <a:pt x="32310" y="47725"/>
                  <a:pt x="28606" y="69950"/>
                </a:cubicBezTo>
                <a:cubicBezTo>
                  <a:pt x="24902" y="92175"/>
                  <a:pt x="-1027" y="130804"/>
                  <a:pt x="31" y="133450"/>
                </a:cubicBezTo>
                <a:cubicBezTo>
                  <a:pt x="1089" y="136096"/>
                  <a:pt x="32310" y="104346"/>
                  <a:pt x="34956" y="85825"/>
                </a:cubicBezTo>
                <a:cubicBezTo>
                  <a:pt x="37602" y="67304"/>
                  <a:pt x="23314" y="2746"/>
                  <a:pt x="22256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E04F7253-7E55-4974-2C41-F9F1810C9812}"/>
              </a:ext>
            </a:extLst>
          </p:cNvPr>
          <p:cNvSpPr/>
          <p:nvPr/>
        </p:nvSpPr>
        <p:spPr>
          <a:xfrm>
            <a:off x="4448156" y="7026199"/>
            <a:ext cx="126331" cy="96741"/>
          </a:xfrm>
          <a:custGeom>
            <a:avLst/>
            <a:gdLst>
              <a:gd name="connsiteX0" fmla="*/ 19 w 126331"/>
              <a:gd name="connsiteY0" fmla="*/ 76 h 96741"/>
              <a:gd name="connsiteX1" fmla="*/ 117494 w 126331"/>
              <a:gd name="connsiteY1" fmla="*/ 92151 h 96741"/>
              <a:gd name="connsiteX2" fmla="*/ 107969 w 126331"/>
              <a:gd name="connsiteY2" fmla="*/ 76276 h 96741"/>
              <a:gd name="connsiteX3" fmla="*/ 19 w 126331"/>
              <a:gd name="connsiteY3" fmla="*/ 76 h 9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331" h="96741">
                <a:moveTo>
                  <a:pt x="19" y="76"/>
                </a:moveTo>
                <a:cubicBezTo>
                  <a:pt x="1607" y="2722"/>
                  <a:pt x="117494" y="92151"/>
                  <a:pt x="117494" y="92151"/>
                </a:cubicBezTo>
                <a:cubicBezTo>
                  <a:pt x="135486" y="104851"/>
                  <a:pt x="122786" y="88447"/>
                  <a:pt x="107969" y="76276"/>
                </a:cubicBezTo>
                <a:cubicBezTo>
                  <a:pt x="93152" y="64105"/>
                  <a:pt x="-1569" y="-2570"/>
                  <a:pt x="19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7C36F997-0404-4C31-B60B-69AA72A81D2A}"/>
              </a:ext>
            </a:extLst>
          </p:cNvPr>
          <p:cNvSpPr/>
          <p:nvPr/>
        </p:nvSpPr>
        <p:spPr>
          <a:xfrm>
            <a:off x="3396368" y="7346020"/>
            <a:ext cx="106322" cy="209395"/>
          </a:xfrm>
          <a:custGeom>
            <a:avLst/>
            <a:gdLst>
              <a:gd name="connsiteX0" fmla="*/ 105657 w 106322"/>
              <a:gd name="connsiteY0" fmla="*/ 930 h 209395"/>
              <a:gd name="connsiteX1" fmla="*/ 882 w 106322"/>
              <a:gd name="connsiteY1" fmla="*/ 207305 h 209395"/>
              <a:gd name="connsiteX2" fmla="*/ 54857 w 106322"/>
              <a:gd name="connsiteY2" fmla="*/ 108880 h 209395"/>
              <a:gd name="connsiteX3" fmla="*/ 45332 w 106322"/>
              <a:gd name="connsiteY3" fmla="*/ 131105 h 209395"/>
              <a:gd name="connsiteX4" fmla="*/ 105657 w 106322"/>
              <a:gd name="connsiteY4" fmla="*/ 930 h 20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22" h="209395">
                <a:moveTo>
                  <a:pt x="105657" y="930"/>
                </a:moveTo>
                <a:cubicBezTo>
                  <a:pt x="98249" y="13630"/>
                  <a:pt x="9349" y="189313"/>
                  <a:pt x="882" y="207305"/>
                </a:cubicBezTo>
                <a:cubicBezTo>
                  <a:pt x="-7585" y="225297"/>
                  <a:pt x="47449" y="121580"/>
                  <a:pt x="54857" y="108880"/>
                </a:cubicBezTo>
                <a:cubicBezTo>
                  <a:pt x="62265" y="96180"/>
                  <a:pt x="34220" y="152801"/>
                  <a:pt x="45332" y="131105"/>
                </a:cubicBezTo>
                <a:cubicBezTo>
                  <a:pt x="56444" y="109409"/>
                  <a:pt x="113065" y="-11770"/>
                  <a:pt x="105657" y="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4300D4FF-E57E-D183-34CA-9C4B884758EE}"/>
              </a:ext>
            </a:extLst>
          </p:cNvPr>
          <p:cNvSpPr/>
          <p:nvPr/>
        </p:nvSpPr>
        <p:spPr>
          <a:xfrm>
            <a:off x="3916967" y="7027248"/>
            <a:ext cx="478456" cy="161282"/>
          </a:xfrm>
          <a:custGeom>
            <a:avLst/>
            <a:gdLst>
              <a:gd name="connsiteX0" fmla="*/ 983 w 478456"/>
              <a:gd name="connsiteY0" fmla="*/ 160952 h 161282"/>
              <a:gd name="connsiteX1" fmla="*/ 328008 w 478456"/>
              <a:gd name="connsiteY1" fmla="*/ 5377 h 161282"/>
              <a:gd name="connsiteX2" fmla="*/ 267683 w 478456"/>
              <a:gd name="connsiteY2" fmla="*/ 40302 h 161282"/>
              <a:gd name="connsiteX3" fmla="*/ 477233 w 478456"/>
              <a:gd name="connsiteY3" fmla="*/ 84752 h 161282"/>
              <a:gd name="connsiteX4" fmla="*/ 347058 w 478456"/>
              <a:gd name="connsiteY4" fmla="*/ 62527 h 161282"/>
              <a:gd name="connsiteX5" fmla="*/ 201008 w 478456"/>
              <a:gd name="connsiteY5" fmla="*/ 46652 h 161282"/>
              <a:gd name="connsiteX6" fmla="*/ 226408 w 478456"/>
              <a:gd name="connsiteY6" fmla="*/ 46652 h 161282"/>
              <a:gd name="connsiteX7" fmla="*/ 983 w 478456"/>
              <a:gd name="connsiteY7" fmla="*/ 160952 h 16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456" h="161282">
                <a:moveTo>
                  <a:pt x="983" y="160952"/>
                </a:moveTo>
                <a:cubicBezTo>
                  <a:pt x="17916" y="154073"/>
                  <a:pt x="283558" y="25485"/>
                  <a:pt x="328008" y="5377"/>
                </a:cubicBezTo>
                <a:cubicBezTo>
                  <a:pt x="372458" y="-14731"/>
                  <a:pt x="242812" y="27073"/>
                  <a:pt x="267683" y="40302"/>
                </a:cubicBezTo>
                <a:cubicBezTo>
                  <a:pt x="292554" y="53531"/>
                  <a:pt x="464004" y="81048"/>
                  <a:pt x="477233" y="84752"/>
                </a:cubicBezTo>
                <a:cubicBezTo>
                  <a:pt x="490462" y="88456"/>
                  <a:pt x="393096" y="68877"/>
                  <a:pt x="347058" y="62527"/>
                </a:cubicBezTo>
                <a:cubicBezTo>
                  <a:pt x="301020" y="56177"/>
                  <a:pt x="221116" y="49298"/>
                  <a:pt x="201008" y="46652"/>
                </a:cubicBezTo>
                <a:cubicBezTo>
                  <a:pt x="180900" y="44006"/>
                  <a:pt x="261862" y="28131"/>
                  <a:pt x="226408" y="46652"/>
                </a:cubicBezTo>
                <a:cubicBezTo>
                  <a:pt x="190954" y="65173"/>
                  <a:pt x="-15950" y="167831"/>
                  <a:pt x="983" y="1609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4017A8E7-56CD-DFE7-994E-2C3D38C48AE2}"/>
              </a:ext>
            </a:extLst>
          </p:cNvPr>
          <p:cNvSpPr/>
          <p:nvPr/>
        </p:nvSpPr>
        <p:spPr>
          <a:xfrm>
            <a:off x="3468809" y="7363899"/>
            <a:ext cx="71794" cy="278495"/>
          </a:xfrm>
          <a:custGeom>
            <a:avLst/>
            <a:gdLst>
              <a:gd name="connsiteX0" fmla="*/ 61791 w 71794"/>
              <a:gd name="connsiteY0" fmla="*/ 2101 h 278495"/>
              <a:gd name="connsiteX1" fmla="*/ 4641 w 71794"/>
              <a:gd name="connsiteY1" fmla="*/ 262451 h 278495"/>
              <a:gd name="connsiteX2" fmla="*/ 10991 w 71794"/>
              <a:gd name="connsiteY2" fmla="*/ 230701 h 278495"/>
              <a:gd name="connsiteX3" fmla="*/ 71316 w 71794"/>
              <a:gd name="connsiteY3" fmla="*/ 68776 h 278495"/>
              <a:gd name="connsiteX4" fmla="*/ 39566 w 71794"/>
              <a:gd name="connsiteY4" fmla="*/ 135451 h 278495"/>
              <a:gd name="connsiteX5" fmla="*/ 61791 w 71794"/>
              <a:gd name="connsiteY5" fmla="*/ 2101 h 278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794" h="278495">
                <a:moveTo>
                  <a:pt x="61791" y="2101"/>
                </a:moveTo>
                <a:cubicBezTo>
                  <a:pt x="55970" y="23268"/>
                  <a:pt x="13108" y="224351"/>
                  <a:pt x="4641" y="262451"/>
                </a:cubicBezTo>
                <a:cubicBezTo>
                  <a:pt x="-3826" y="300551"/>
                  <a:pt x="-122" y="262980"/>
                  <a:pt x="10991" y="230701"/>
                </a:cubicBezTo>
                <a:cubicBezTo>
                  <a:pt x="22103" y="198422"/>
                  <a:pt x="66554" y="84651"/>
                  <a:pt x="71316" y="68776"/>
                </a:cubicBezTo>
                <a:cubicBezTo>
                  <a:pt x="76078" y="52901"/>
                  <a:pt x="43799" y="144447"/>
                  <a:pt x="39566" y="135451"/>
                </a:cubicBezTo>
                <a:cubicBezTo>
                  <a:pt x="35333" y="126455"/>
                  <a:pt x="67612" y="-19066"/>
                  <a:pt x="61791" y="2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64E93944-D057-EEB2-6346-A83725AA3024}"/>
              </a:ext>
            </a:extLst>
          </p:cNvPr>
          <p:cNvSpPr/>
          <p:nvPr/>
        </p:nvSpPr>
        <p:spPr>
          <a:xfrm>
            <a:off x="3403523" y="7458596"/>
            <a:ext cx="86645" cy="339369"/>
          </a:xfrm>
          <a:custGeom>
            <a:avLst/>
            <a:gdLst>
              <a:gd name="connsiteX0" fmla="*/ 85802 w 86645"/>
              <a:gd name="connsiteY0" fmla="*/ 2654 h 339369"/>
              <a:gd name="connsiteX1" fmla="*/ 22302 w 86645"/>
              <a:gd name="connsiteY1" fmla="*/ 266179 h 339369"/>
              <a:gd name="connsiteX2" fmla="*/ 66752 w 86645"/>
              <a:gd name="connsiteY2" fmla="*/ 209029 h 339369"/>
              <a:gd name="connsiteX3" fmla="*/ 77 w 86645"/>
              <a:gd name="connsiteY3" fmla="*/ 339204 h 339369"/>
              <a:gd name="connsiteX4" fmla="*/ 82627 w 86645"/>
              <a:gd name="connsiteY4" fmla="*/ 177279 h 339369"/>
              <a:gd name="connsiteX5" fmla="*/ 50877 w 86645"/>
              <a:gd name="connsiteY5" fmla="*/ 202679 h 339369"/>
              <a:gd name="connsiteX6" fmla="*/ 41352 w 86645"/>
              <a:gd name="connsiteY6" fmla="*/ 186804 h 339369"/>
              <a:gd name="connsiteX7" fmla="*/ 57227 w 86645"/>
              <a:gd name="connsiteY7" fmla="*/ 132829 h 339369"/>
              <a:gd name="connsiteX8" fmla="*/ 85802 w 86645"/>
              <a:gd name="connsiteY8" fmla="*/ 2654 h 33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645" h="339369">
                <a:moveTo>
                  <a:pt x="85802" y="2654"/>
                </a:moveTo>
                <a:cubicBezTo>
                  <a:pt x="79981" y="24879"/>
                  <a:pt x="25477" y="231783"/>
                  <a:pt x="22302" y="266179"/>
                </a:cubicBezTo>
                <a:cubicBezTo>
                  <a:pt x="19127" y="300575"/>
                  <a:pt x="70456" y="196858"/>
                  <a:pt x="66752" y="209029"/>
                </a:cubicBezTo>
                <a:cubicBezTo>
                  <a:pt x="63048" y="221200"/>
                  <a:pt x="-2569" y="344496"/>
                  <a:pt x="77" y="339204"/>
                </a:cubicBezTo>
                <a:cubicBezTo>
                  <a:pt x="2723" y="333912"/>
                  <a:pt x="74160" y="200033"/>
                  <a:pt x="82627" y="177279"/>
                </a:cubicBezTo>
                <a:cubicBezTo>
                  <a:pt x="91094" y="154525"/>
                  <a:pt x="57756" y="201092"/>
                  <a:pt x="50877" y="202679"/>
                </a:cubicBezTo>
                <a:cubicBezTo>
                  <a:pt x="43998" y="204266"/>
                  <a:pt x="40294" y="198446"/>
                  <a:pt x="41352" y="186804"/>
                </a:cubicBezTo>
                <a:cubicBezTo>
                  <a:pt x="42410" y="175162"/>
                  <a:pt x="48760" y="161404"/>
                  <a:pt x="57227" y="132829"/>
                </a:cubicBezTo>
                <a:cubicBezTo>
                  <a:pt x="65694" y="104254"/>
                  <a:pt x="91623" y="-19571"/>
                  <a:pt x="85802" y="2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C9B2BF54-8BAA-6E05-9499-4BE81CE32197}"/>
              </a:ext>
            </a:extLst>
          </p:cNvPr>
          <p:cNvSpPr/>
          <p:nvPr/>
        </p:nvSpPr>
        <p:spPr>
          <a:xfrm>
            <a:off x="3363822" y="7451016"/>
            <a:ext cx="122477" cy="346218"/>
          </a:xfrm>
          <a:custGeom>
            <a:avLst/>
            <a:gdLst>
              <a:gd name="connsiteX0" fmla="*/ 122328 w 122477"/>
              <a:gd name="connsiteY0" fmla="*/ 709 h 346218"/>
              <a:gd name="connsiteX1" fmla="*/ 4853 w 122477"/>
              <a:gd name="connsiteY1" fmla="*/ 156284 h 346218"/>
              <a:gd name="connsiteX2" fmla="*/ 20728 w 122477"/>
              <a:gd name="connsiteY2" fmla="*/ 140409 h 346218"/>
              <a:gd name="connsiteX3" fmla="*/ 4853 w 122477"/>
              <a:gd name="connsiteY3" fmla="*/ 203909 h 346218"/>
              <a:gd name="connsiteX4" fmla="*/ 1678 w 122477"/>
              <a:gd name="connsiteY4" fmla="*/ 343609 h 346218"/>
              <a:gd name="connsiteX5" fmla="*/ 4853 w 122477"/>
              <a:gd name="connsiteY5" fmla="*/ 283284 h 346218"/>
              <a:gd name="connsiteX6" fmla="*/ 39778 w 122477"/>
              <a:gd name="connsiteY6" fmla="*/ 140409 h 346218"/>
              <a:gd name="connsiteX7" fmla="*/ 20728 w 122477"/>
              <a:gd name="connsiteY7" fmla="*/ 172159 h 346218"/>
              <a:gd name="connsiteX8" fmla="*/ 42953 w 122477"/>
              <a:gd name="connsiteY8" fmla="*/ 73734 h 346218"/>
              <a:gd name="connsiteX9" fmla="*/ 30253 w 122477"/>
              <a:gd name="connsiteY9" fmla="*/ 95959 h 346218"/>
              <a:gd name="connsiteX10" fmla="*/ 122328 w 122477"/>
              <a:gd name="connsiteY10" fmla="*/ 709 h 34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77" h="346218">
                <a:moveTo>
                  <a:pt x="122328" y="709"/>
                </a:moveTo>
                <a:cubicBezTo>
                  <a:pt x="118095" y="10763"/>
                  <a:pt x="21786" y="133001"/>
                  <a:pt x="4853" y="156284"/>
                </a:cubicBezTo>
                <a:cubicBezTo>
                  <a:pt x="-12080" y="179567"/>
                  <a:pt x="20728" y="132472"/>
                  <a:pt x="20728" y="140409"/>
                </a:cubicBezTo>
                <a:cubicBezTo>
                  <a:pt x="20728" y="148346"/>
                  <a:pt x="8028" y="170042"/>
                  <a:pt x="4853" y="203909"/>
                </a:cubicBezTo>
                <a:cubicBezTo>
                  <a:pt x="1678" y="237776"/>
                  <a:pt x="1678" y="330380"/>
                  <a:pt x="1678" y="343609"/>
                </a:cubicBezTo>
                <a:cubicBezTo>
                  <a:pt x="1678" y="356838"/>
                  <a:pt x="-1497" y="317151"/>
                  <a:pt x="4853" y="283284"/>
                </a:cubicBezTo>
                <a:cubicBezTo>
                  <a:pt x="11203" y="249417"/>
                  <a:pt x="37132" y="158930"/>
                  <a:pt x="39778" y="140409"/>
                </a:cubicBezTo>
                <a:cubicBezTo>
                  <a:pt x="42424" y="121888"/>
                  <a:pt x="20199" y="183271"/>
                  <a:pt x="20728" y="172159"/>
                </a:cubicBezTo>
                <a:cubicBezTo>
                  <a:pt x="21257" y="161047"/>
                  <a:pt x="41366" y="86434"/>
                  <a:pt x="42953" y="73734"/>
                </a:cubicBezTo>
                <a:cubicBezTo>
                  <a:pt x="44540" y="61034"/>
                  <a:pt x="20728" y="101251"/>
                  <a:pt x="30253" y="95959"/>
                </a:cubicBezTo>
                <a:cubicBezTo>
                  <a:pt x="39778" y="90667"/>
                  <a:pt x="126561" y="-9345"/>
                  <a:pt x="122328" y="7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5D5D3A87-0DAF-BD2F-2B1F-738F48760344}"/>
              </a:ext>
            </a:extLst>
          </p:cNvPr>
          <p:cNvSpPr/>
          <p:nvPr/>
        </p:nvSpPr>
        <p:spPr>
          <a:xfrm>
            <a:off x="3360834" y="7470425"/>
            <a:ext cx="106398" cy="343473"/>
          </a:xfrm>
          <a:custGeom>
            <a:avLst/>
            <a:gdLst>
              <a:gd name="connsiteX0" fmla="*/ 106266 w 106398"/>
              <a:gd name="connsiteY0" fmla="*/ 350 h 343473"/>
              <a:gd name="connsiteX1" fmla="*/ 26891 w 106398"/>
              <a:gd name="connsiteY1" fmla="*/ 260700 h 343473"/>
              <a:gd name="connsiteX2" fmla="*/ 39591 w 106398"/>
              <a:gd name="connsiteY2" fmla="*/ 225775 h 343473"/>
              <a:gd name="connsiteX3" fmla="*/ 1491 w 106398"/>
              <a:gd name="connsiteY3" fmla="*/ 343250 h 343473"/>
              <a:gd name="connsiteX4" fmla="*/ 99916 w 106398"/>
              <a:gd name="connsiteY4" fmla="*/ 190850 h 343473"/>
              <a:gd name="connsiteX5" fmla="*/ 23716 w 106398"/>
              <a:gd name="connsiteY5" fmla="*/ 295625 h 343473"/>
              <a:gd name="connsiteX6" fmla="*/ 49116 w 106398"/>
              <a:gd name="connsiteY6" fmla="*/ 197200 h 343473"/>
              <a:gd name="connsiteX7" fmla="*/ 45941 w 106398"/>
              <a:gd name="connsiteY7" fmla="*/ 203550 h 343473"/>
              <a:gd name="connsiteX8" fmla="*/ 106266 w 106398"/>
              <a:gd name="connsiteY8" fmla="*/ 350 h 34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98" h="343473">
                <a:moveTo>
                  <a:pt x="106266" y="350"/>
                </a:moveTo>
                <a:cubicBezTo>
                  <a:pt x="103091" y="9875"/>
                  <a:pt x="38003" y="223129"/>
                  <a:pt x="26891" y="260700"/>
                </a:cubicBezTo>
                <a:cubicBezTo>
                  <a:pt x="15778" y="298271"/>
                  <a:pt x="43824" y="212017"/>
                  <a:pt x="39591" y="225775"/>
                </a:cubicBezTo>
                <a:cubicBezTo>
                  <a:pt x="35358" y="239533"/>
                  <a:pt x="-8563" y="349071"/>
                  <a:pt x="1491" y="343250"/>
                </a:cubicBezTo>
                <a:cubicBezTo>
                  <a:pt x="11545" y="337429"/>
                  <a:pt x="96212" y="198787"/>
                  <a:pt x="99916" y="190850"/>
                </a:cubicBezTo>
                <a:cubicBezTo>
                  <a:pt x="103620" y="182913"/>
                  <a:pt x="32183" y="294567"/>
                  <a:pt x="23716" y="295625"/>
                </a:cubicBezTo>
                <a:cubicBezTo>
                  <a:pt x="15249" y="296683"/>
                  <a:pt x="45412" y="212546"/>
                  <a:pt x="49116" y="197200"/>
                </a:cubicBezTo>
                <a:cubicBezTo>
                  <a:pt x="52820" y="181854"/>
                  <a:pt x="37474" y="228950"/>
                  <a:pt x="45941" y="203550"/>
                </a:cubicBezTo>
                <a:cubicBezTo>
                  <a:pt x="54408" y="178150"/>
                  <a:pt x="109441" y="-9175"/>
                  <a:pt x="106266" y="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8BE28FEE-67EB-1454-9F53-7CC58A5991AA}"/>
              </a:ext>
            </a:extLst>
          </p:cNvPr>
          <p:cNvSpPr/>
          <p:nvPr/>
        </p:nvSpPr>
        <p:spPr>
          <a:xfrm>
            <a:off x="3609975" y="7149918"/>
            <a:ext cx="174632" cy="295676"/>
          </a:xfrm>
          <a:custGeom>
            <a:avLst/>
            <a:gdLst>
              <a:gd name="connsiteX0" fmla="*/ 174625 w 174632"/>
              <a:gd name="connsiteY0" fmla="*/ 182 h 295676"/>
              <a:gd name="connsiteX1" fmla="*/ 47625 w 174632"/>
              <a:gd name="connsiteY1" fmla="*/ 181157 h 295676"/>
              <a:gd name="connsiteX2" fmla="*/ 41275 w 174632"/>
              <a:gd name="connsiteY2" fmla="*/ 136707 h 295676"/>
              <a:gd name="connsiteX3" fmla="*/ 19050 w 174632"/>
              <a:gd name="connsiteY3" fmla="*/ 177982 h 295676"/>
              <a:gd name="connsiteX4" fmla="*/ 0 w 174632"/>
              <a:gd name="connsiteY4" fmla="*/ 295457 h 295676"/>
              <a:gd name="connsiteX5" fmla="*/ 19050 w 174632"/>
              <a:gd name="connsiteY5" fmla="*/ 206557 h 295676"/>
              <a:gd name="connsiteX6" fmla="*/ 95250 w 174632"/>
              <a:gd name="connsiteY6" fmla="*/ 177982 h 295676"/>
              <a:gd name="connsiteX7" fmla="*/ 44450 w 174632"/>
              <a:gd name="connsiteY7" fmla="*/ 177982 h 295676"/>
              <a:gd name="connsiteX8" fmla="*/ 82550 w 174632"/>
              <a:gd name="connsiteY8" fmla="*/ 114482 h 295676"/>
              <a:gd name="connsiteX9" fmla="*/ 53975 w 174632"/>
              <a:gd name="connsiteY9" fmla="*/ 146232 h 295676"/>
              <a:gd name="connsiteX10" fmla="*/ 174625 w 174632"/>
              <a:gd name="connsiteY10" fmla="*/ 182 h 29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632" h="295676">
                <a:moveTo>
                  <a:pt x="174625" y="182"/>
                </a:moveTo>
                <a:cubicBezTo>
                  <a:pt x="173567" y="6003"/>
                  <a:pt x="69850" y="158403"/>
                  <a:pt x="47625" y="181157"/>
                </a:cubicBezTo>
                <a:cubicBezTo>
                  <a:pt x="25400" y="203911"/>
                  <a:pt x="46037" y="137236"/>
                  <a:pt x="41275" y="136707"/>
                </a:cubicBezTo>
                <a:cubicBezTo>
                  <a:pt x="36512" y="136178"/>
                  <a:pt x="25929" y="151524"/>
                  <a:pt x="19050" y="177982"/>
                </a:cubicBezTo>
                <a:cubicBezTo>
                  <a:pt x="12171" y="204440"/>
                  <a:pt x="0" y="290695"/>
                  <a:pt x="0" y="295457"/>
                </a:cubicBezTo>
                <a:cubicBezTo>
                  <a:pt x="0" y="300219"/>
                  <a:pt x="3175" y="226136"/>
                  <a:pt x="19050" y="206557"/>
                </a:cubicBezTo>
                <a:cubicBezTo>
                  <a:pt x="34925" y="186978"/>
                  <a:pt x="91017" y="182744"/>
                  <a:pt x="95250" y="177982"/>
                </a:cubicBezTo>
                <a:cubicBezTo>
                  <a:pt x="99483" y="173220"/>
                  <a:pt x="46567" y="188565"/>
                  <a:pt x="44450" y="177982"/>
                </a:cubicBezTo>
                <a:cubicBezTo>
                  <a:pt x="42333" y="167399"/>
                  <a:pt x="80963" y="119774"/>
                  <a:pt x="82550" y="114482"/>
                </a:cubicBezTo>
                <a:cubicBezTo>
                  <a:pt x="84137" y="109190"/>
                  <a:pt x="40217" y="162636"/>
                  <a:pt x="53975" y="146232"/>
                </a:cubicBezTo>
                <a:cubicBezTo>
                  <a:pt x="67733" y="129828"/>
                  <a:pt x="175683" y="-5639"/>
                  <a:pt x="174625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72E06991-1D3F-060F-6924-60BB40620880}"/>
              </a:ext>
            </a:extLst>
          </p:cNvPr>
          <p:cNvSpPr/>
          <p:nvPr/>
        </p:nvSpPr>
        <p:spPr>
          <a:xfrm>
            <a:off x="4403560" y="6915082"/>
            <a:ext cx="912513" cy="388062"/>
          </a:xfrm>
          <a:custGeom>
            <a:avLst/>
            <a:gdLst>
              <a:gd name="connsiteX0" fmla="*/ 165 w 912513"/>
              <a:gd name="connsiteY0" fmla="*/ 31818 h 388062"/>
              <a:gd name="connsiteX1" fmla="*/ 238290 w 912513"/>
              <a:gd name="connsiteY1" fmla="*/ 50868 h 388062"/>
              <a:gd name="connsiteX2" fmla="*/ 95415 w 912513"/>
              <a:gd name="connsiteY2" fmla="*/ 68 h 388062"/>
              <a:gd name="connsiteX3" fmla="*/ 216065 w 912513"/>
              <a:gd name="connsiteY3" fmla="*/ 63568 h 388062"/>
              <a:gd name="connsiteX4" fmla="*/ 438315 w 912513"/>
              <a:gd name="connsiteY4" fmla="*/ 120718 h 388062"/>
              <a:gd name="connsiteX5" fmla="*/ 428790 w 912513"/>
              <a:gd name="connsiteY5" fmla="*/ 133418 h 388062"/>
              <a:gd name="connsiteX6" fmla="*/ 619290 w 912513"/>
              <a:gd name="connsiteY6" fmla="*/ 285818 h 388062"/>
              <a:gd name="connsiteX7" fmla="*/ 574840 w 912513"/>
              <a:gd name="connsiteY7" fmla="*/ 263593 h 388062"/>
              <a:gd name="connsiteX8" fmla="*/ 803440 w 912513"/>
              <a:gd name="connsiteY8" fmla="*/ 342968 h 388062"/>
              <a:gd name="connsiteX9" fmla="*/ 762165 w 912513"/>
              <a:gd name="connsiteY9" fmla="*/ 336618 h 388062"/>
              <a:gd name="connsiteX10" fmla="*/ 911390 w 912513"/>
              <a:gd name="connsiteY10" fmla="*/ 387418 h 388062"/>
              <a:gd name="connsiteX11" fmla="*/ 670090 w 912513"/>
              <a:gd name="connsiteY11" fmla="*/ 295343 h 388062"/>
              <a:gd name="connsiteX12" fmla="*/ 435140 w 912513"/>
              <a:gd name="connsiteY12" fmla="*/ 130243 h 388062"/>
              <a:gd name="connsiteX13" fmla="*/ 273215 w 912513"/>
              <a:gd name="connsiteY13" fmla="*/ 76268 h 388062"/>
              <a:gd name="connsiteX14" fmla="*/ 133515 w 912513"/>
              <a:gd name="connsiteY14" fmla="*/ 28643 h 388062"/>
              <a:gd name="connsiteX15" fmla="*/ 200190 w 912513"/>
              <a:gd name="connsiteY15" fmla="*/ 60393 h 388062"/>
              <a:gd name="connsiteX16" fmla="*/ 165 w 912513"/>
              <a:gd name="connsiteY16" fmla="*/ 31818 h 38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2513" h="388062">
                <a:moveTo>
                  <a:pt x="165" y="31818"/>
                </a:moveTo>
                <a:cubicBezTo>
                  <a:pt x="6515" y="30230"/>
                  <a:pt x="222415" y="56160"/>
                  <a:pt x="238290" y="50868"/>
                </a:cubicBezTo>
                <a:cubicBezTo>
                  <a:pt x="254165" y="45576"/>
                  <a:pt x="99119" y="-2049"/>
                  <a:pt x="95415" y="68"/>
                </a:cubicBezTo>
                <a:cubicBezTo>
                  <a:pt x="91711" y="2185"/>
                  <a:pt x="158915" y="43460"/>
                  <a:pt x="216065" y="63568"/>
                </a:cubicBezTo>
                <a:cubicBezTo>
                  <a:pt x="273215" y="83676"/>
                  <a:pt x="438315" y="120718"/>
                  <a:pt x="438315" y="120718"/>
                </a:cubicBezTo>
                <a:cubicBezTo>
                  <a:pt x="473769" y="132360"/>
                  <a:pt x="398628" y="105901"/>
                  <a:pt x="428790" y="133418"/>
                </a:cubicBezTo>
                <a:cubicBezTo>
                  <a:pt x="458952" y="160935"/>
                  <a:pt x="594949" y="264122"/>
                  <a:pt x="619290" y="285818"/>
                </a:cubicBezTo>
                <a:cubicBezTo>
                  <a:pt x="643631" y="307514"/>
                  <a:pt x="544148" y="254068"/>
                  <a:pt x="574840" y="263593"/>
                </a:cubicBezTo>
                <a:cubicBezTo>
                  <a:pt x="605532" y="273118"/>
                  <a:pt x="772219" y="330797"/>
                  <a:pt x="803440" y="342968"/>
                </a:cubicBezTo>
                <a:cubicBezTo>
                  <a:pt x="834661" y="355139"/>
                  <a:pt x="744173" y="329210"/>
                  <a:pt x="762165" y="336618"/>
                </a:cubicBezTo>
                <a:cubicBezTo>
                  <a:pt x="780157" y="344026"/>
                  <a:pt x="926736" y="394297"/>
                  <a:pt x="911390" y="387418"/>
                </a:cubicBezTo>
                <a:cubicBezTo>
                  <a:pt x="896044" y="380539"/>
                  <a:pt x="749465" y="338205"/>
                  <a:pt x="670090" y="295343"/>
                </a:cubicBezTo>
                <a:cubicBezTo>
                  <a:pt x="590715" y="252481"/>
                  <a:pt x="501286" y="166756"/>
                  <a:pt x="435140" y="130243"/>
                </a:cubicBezTo>
                <a:cubicBezTo>
                  <a:pt x="368994" y="93730"/>
                  <a:pt x="273215" y="76268"/>
                  <a:pt x="273215" y="76268"/>
                </a:cubicBezTo>
                <a:cubicBezTo>
                  <a:pt x="222944" y="59335"/>
                  <a:pt x="145686" y="31289"/>
                  <a:pt x="133515" y="28643"/>
                </a:cubicBezTo>
                <a:cubicBezTo>
                  <a:pt x="121344" y="25997"/>
                  <a:pt x="227707" y="56689"/>
                  <a:pt x="200190" y="60393"/>
                </a:cubicBezTo>
                <a:cubicBezTo>
                  <a:pt x="172673" y="64097"/>
                  <a:pt x="-6185" y="33406"/>
                  <a:pt x="165" y="31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6AD32D2B-C39B-B577-9862-E0C94C75CCD2}"/>
              </a:ext>
            </a:extLst>
          </p:cNvPr>
          <p:cNvSpPr/>
          <p:nvPr/>
        </p:nvSpPr>
        <p:spPr>
          <a:xfrm>
            <a:off x="5444886" y="7372118"/>
            <a:ext cx="92382" cy="200336"/>
          </a:xfrm>
          <a:custGeom>
            <a:avLst/>
            <a:gdLst>
              <a:gd name="connsiteX0" fmla="*/ 3414 w 92382"/>
              <a:gd name="connsiteY0" fmla="*/ 232 h 200336"/>
              <a:gd name="connsiteX1" fmla="*/ 63739 w 92382"/>
              <a:gd name="connsiteY1" fmla="*/ 79607 h 200336"/>
              <a:gd name="connsiteX2" fmla="*/ 239 w 92382"/>
              <a:gd name="connsiteY2" fmla="*/ 139932 h 200336"/>
              <a:gd name="connsiteX3" fmla="*/ 92314 w 92382"/>
              <a:gd name="connsiteY3" fmla="*/ 95482 h 200336"/>
              <a:gd name="connsiteX4" fmla="*/ 16114 w 92382"/>
              <a:gd name="connsiteY4" fmla="*/ 200257 h 200336"/>
              <a:gd name="connsiteX5" fmla="*/ 66914 w 92382"/>
              <a:gd name="connsiteY5" fmla="*/ 111357 h 200336"/>
              <a:gd name="connsiteX6" fmla="*/ 51039 w 92382"/>
              <a:gd name="connsiteY6" fmla="*/ 35157 h 200336"/>
              <a:gd name="connsiteX7" fmla="*/ 60564 w 92382"/>
              <a:gd name="connsiteY7" fmla="*/ 54207 h 200336"/>
              <a:gd name="connsiteX8" fmla="*/ 3414 w 92382"/>
              <a:gd name="connsiteY8" fmla="*/ 232 h 20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82" h="200336">
                <a:moveTo>
                  <a:pt x="3414" y="232"/>
                </a:moveTo>
                <a:cubicBezTo>
                  <a:pt x="3943" y="4465"/>
                  <a:pt x="64268" y="56324"/>
                  <a:pt x="63739" y="79607"/>
                </a:cubicBezTo>
                <a:cubicBezTo>
                  <a:pt x="63210" y="102890"/>
                  <a:pt x="-4523" y="137286"/>
                  <a:pt x="239" y="139932"/>
                </a:cubicBezTo>
                <a:cubicBezTo>
                  <a:pt x="5001" y="142578"/>
                  <a:pt x="89668" y="85428"/>
                  <a:pt x="92314" y="95482"/>
                </a:cubicBezTo>
                <a:cubicBezTo>
                  <a:pt x="94960" y="105536"/>
                  <a:pt x="20347" y="197611"/>
                  <a:pt x="16114" y="200257"/>
                </a:cubicBezTo>
                <a:cubicBezTo>
                  <a:pt x="11881" y="202903"/>
                  <a:pt x="61093" y="138874"/>
                  <a:pt x="66914" y="111357"/>
                </a:cubicBezTo>
                <a:cubicBezTo>
                  <a:pt x="72735" y="83840"/>
                  <a:pt x="51039" y="35157"/>
                  <a:pt x="51039" y="35157"/>
                </a:cubicBezTo>
                <a:cubicBezTo>
                  <a:pt x="49981" y="25632"/>
                  <a:pt x="66914" y="57382"/>
                  <a:pt x="60564" y="54207"/>
                </a:cubicBezTo>
                <a:cubicBezTo>
                  <a:pt x="54214" y="51032"/>
                  <a:pt x="2885" y="-4001"/>
                  <a:pt x="3414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E60C1FAE-4607-1B24-A48C-23F864F71DDE}"/>
              </a:ext>
            </a:extLst>
          </p:cNvPr>
          <p:cNvSpPr/>
          <p:nvPr/>
        </p:nvSpPr>
        <p:spPr>
          <a:xfrm>
            <a:off x="4661294" y="7165513"/>
            <a:ext cx="568450" cy="216366"/>
          </a:xfrm>
          <a:custGeom>
            <a:avLst/>
            <a:gdLst>
              <a:gd name="connsiteX0" fmla="*/ 5956 w 568450"/>
              <a:gd name="connsiteY0" fmla="*/ 462 h 216366"/>
              <a:gd name="connsiteX1" fmla="*/ 412356 w 568450"/>
              <a:gd name="connsiteY1" fmla="*/ 111587 h 216366"/>
              <a:gd name="connsiteX2" fmla="*/ 348856 w 568450"/>
              <a:gd name="connsiteY2" fmla="*/ 143337 h 216366"/>
              <a:gd name="connsiteX3" fmla="*/ 567931 w 568450"/>
              <a:gd name="connsiteY3" fmla="*/ 156037 h 216366"/>
              <a:gd name="connsiteX4" fmla="*/ 275831 w 568450"/>
              <a:gd name="connsiteY4" fmla="*/ 216362 h 216366"/>
              <a:gd name="connsiteX5" fmla="*/ 561581 w 568450"/>
              <a:gd name="connsiteY5" fmla="*/ 159212 h 216366"/>
              <a:gd name="connsiteX6" fmla="*/ 402831 w 568450"/>
              <a:gd name="connsiteY6" fmla="*/ 124287 h 216366"/>
              <a:gd name="connsiteX7" fmla="*/ 186931 w 568450"/>
              <a:gd name="connsiteY7" fmla="*/ 73487 h 216366"/>
              <a:gd name="connsiteX8" fmla="*/ 5956 w 568450"/>
              <a:gd name="connsiteY8" fmla="*/ 462 h 21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450" h="216366">
                <a:moveTo>
                  <a:pt x="5956" y="462"/>
                </a:moveTo>
                <a:cubicBezTo>
                  <a:pt x="43527" y="6812"/>
                  <a:pt x="355206" y="87775"/>
                  <a:pt x="412356" y="111587"/>
                </a:cubicBezTo>
                <a:cubicBezTo>
                  <a:pt x="469506" y="135399"/>
                  <a:pt x="322927" y="135929"/>
                  <a:pt x="348856" y="143337"/>
                </a:cubicBezTo>
                <a:cubicBezTo>
                  <a:pt x="374785" y="150745"/>
                  <a:pt x="580102" y="143866"/>
                  <a:pt x="567931" y="156037"/>
                </a:cubicBezTo>
                <a:cubicBezTo>
                  <a:pt x="555760" y="168208"/>
                  <a:pt x="276889" y="215833"/>
                  <a:pt x="275831" y="216362"/>
                </a:cubicBezTo>
                <a:cubicBezTo>
                  <a:pt x="274773" y="216891"/>
                  <a:pt x="540414" y="174558"/>
                  <a:pt x="561581" y="159212"/>
                </a:cubicBezTo>
                <a:cubicBezTo>
                  <a:pt x="582748" y="143866"/>
                  <a:pt x="402831" y="124287"/>
                  <a:pt x="402831" y="124287"/>
                </a:cubicBezTo>
                <a:cubicBezTo>
                  <a:pt x="340389" y="110000"/>
                  <a:pt x="255723" y="92008"/>
                  <a:pt x="186931" y="73487"/>
                </a:cubicBezTo>
                <a:cubicBezTo>
                  <a:pt x="118139" y="54966"/>
                  <a:pt x="-31615" y="-5888"/>
                  <a:pt x="5956" y="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9639C96F-A05E-221F-B836-BCEBE15728F6}"/>
              </a:ext>
            </a:extLst>
          </p:cNvPr>
          <p:cNvSpPr/>
          <p:nvPr/>
        </p:nvSpPr>
        <p:spPr>
          <a:xfrm>
            <a:off x="5365668" y="7404021"/>
            <a:ext cx="80270" cy="162004"/>
          </a:xfrm>
          <a:custGeom>
            <a:avLst/>
            <a:gdLst>
              <a:gd name="connsiteX0" fmla="*/ 82 w 80270"/>
              <a:gd name="connsiteY0" fmla="*/ 79 h 162004"/>
              <a:gd name="connsiteX1" fmla="*/ 63582 w 80270"/>
              <a:gd name="connsiteY1" fmla="*/ 63579 h 162004"/>
              <a:gd name="connsiteX2" fmla="*/ 25482 w 80270"/>
              <a:gd name="connsiteY2" fmla="*/ 95329 h 162004"/>
              <a:gd name="connsiteX3" fmla="*/ 73107 w 80270"/>
              <a:gd name="connsiteY3" fmla="*/ 127079 h 162004"/>
              <a:gd name="connsiteX4" fmla="*/ 31832 w 80270"/>
              <a:gd name="connsiteY4" fmla="*/ 162004 h 162004"/>
              <a:gd name="connsiteX5" fmla="*/ 47707 w 80270"/>
              <a:gd name="connsiteY5" fmla="*/ 127079 h 162004"/>
              <a:gd name="connsiteX6" fmla="*/ 22307 w 80270"/>
              <a:gd name="connsiteY6" fmla="*/ 63579 h 162004"/>
              <a:gd name="connsiteX7" fmla="*/ 79457 w 80270"/>
              <a:gd name="connsiteY7" fmla="*/ 50879 h 162004"/>
              <a:gd name="connsiteX8" fmla="*/ 82 w 80270"/>
              <a:gd name="connsiteY8" fmla="*/ 79 h 162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270" h="162004">
                <a:moveTo>
                  <a:pt x="82" y="79"/>
                </a:moveTo>
                <a:cubicBezTo>
                  <a:pt x="-2564" y="2196"/>
                  <a:pt x="59349" y="47704"/>
                  <a:pt x="63582" y="63579"/>
                </a:cubicBezTo>
                <a:cubicBezTo>
                  <a:pt x="67815" y="79454"/>
                  <a:pt x="23895" y="84746"/>
                  <a:pt x="25482" y="95329"/>
                </a:cubicBezTo>
                <a:cubicBezTo>
                  <a:pt x="27070" y="105912"/>
                  <a:pt x="72049" y="115967"/>
                  <a:pt x="73107" y="127079"/>
                </a:cubicBezTo>
                <a:cubicBezTo>
                  <a:pt x="74165" y="138191"/>
                  <a:pt x="36065" y="162004"/>
                  <a:pt x="31832" y="162004"/>
                </a:cubicBezTo>
                <a:cubicBezTo>
                  <a:pt x="27599" y="162004"/>
                  <a:pt x="49294" y="143483"/>
                  <a:pt x="47707" y="127079"/>
                </a:cubicBezTo>
                <a:cubicBezTo>
                  <a:pt x="46120" y="110675"/>
                  <a:pt x="17015" y="76279"/>
                  <a:pt x="22307" y="63579"/>
                </a:cubicBezTo>
                <a:cubicBezTo>
                  <a:pt x="27599" y="50879"/>
                  <a:pt x="87924" y="63050"/>
                  <a:pt x="79457" y="50879"/>
                </a:cubicBezTo>
                <a:cubicBezTo>
                  <a:pt x="70990" y="38708"/>
                  <a:pt x="2728" y="-2038"/>
                  <a:pt x="82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94FBFB0A-D5A5-830E-B4E9-FC85ED19A61D}"/>
              </a:ext>
            </a:extLst>
          </p:cNvPr>
          <p:cNvSpPr/>
          <p:nvPr/>
        </p:nvSpPr>
        <p:spPr>
          <a:xfrm>
            <a:off x="3509619" y="7127122"/>
            <a:ext cx="610261" cy="395306"/>
          </a:xfrm>
          <a:custGeom>
            <a:avLst/>
            <a:gdLst>
              <a:gd name="connsiteX0" fmla="*/ 1931 w 610261"/>
              <a:gd name="connsiteY0" fmla="*/ 394453 h 395306"/>
              <a:gd name="connsiteX1" fmla="*/ 554381 w 610261"/>
              <a:gd name="connsiteY1" fmla="*/ 80128 h 395306"/>
              <a:gd name="connsiteX2" fmla="*/ 433731 w 610261"/>
              <a:gd name="connsiteY2" fmla="*/ 153153 h 395306"/>
              <a:gd name="connsiteX3" fmla="*/ 608356 w 610261"/>
              <a:gd name="connsiteY3" fmla="*/ 753 h 395306"/>
              <a:gd name="connsiteX4" fmla="*/ 297206 w 610261"/>
              <a:gd name="connsiteY4" fmla="*/ 229353 h 395306"/>
              <a:gd name="connsiteX5" fmla="*/ 490881 w 610261"/>
              <a:gd name="connsiteY5" fmla="*/ 108703 h 395306"/>
              <a:gd name="connsiteX6" fmla="*/ 170206 w 610261"/>
              <a:gd name="connsiteY6" fmla="*/ 254753 h 395306"/>
              <a:gd name="connsiteX7" fmla="*/ 363881 w 610261"/>
              <a:gd name="connsiteY7" fmla="*/ 175378 h 395306"/>
              <a:gd name="connsiteX8" fmla="*/ 1931 w 610261"/>
              <a:gd name="connsiteY8" fmla="*/ 394453 h 395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261" h="395306">
                <a:moveTo>
                  <a:pt x="1931" y="394453"/>
                </a:moveTo>
                <a:cubicBezTo>
                  <a:pt x="33681" y="378578"/>
                  <a:pt x="482414" y="120345"/>
                  <a:pt x="554381" y="80128"/>
                </a:cubicBezTo>
                <a:cubicBezTo>
                  <a:pt x="626348" y="39911"/>
                  <a:pt x="424735" y="166382"/>
                  <a:pt x="433731" y="153153"/>
                </a:cubicBezTo>
                <a:cubicBezTo>
                  <a:pt x="442727" y="139924"/>
                  <a:pt x="631110" y="-11947"/>
                  <a:pt x="608356" y="753"/>
                </a:cubicBezTo>
                <a:cubicBezTo>
                  <a:pt x="585602" y="13453"/>
                  <a:pt x="316785" y="211361"/>
                  <a:pt x="297206" y="229353"/>
                </a:cubicBezTo>
                <a:cubicBezTo>
                  <a:pt x="277627" y="247345"/>
                  <a:pt x="512048" y="104470"/>
                  <a:pt x="490881" y="108703"/>
                </a:cubicBezTo>
                <a:cubicBezTo>
                  <a:pt x="469714" y="112936"/>
                  <a:pt x="191373" y="243640"/>
                  <a:pt x="170206" y="254753"/>
                </a:cubicBezTo>
                <a:cubicBezTo>
                  <a:pt x="149039" y="265865"/>
                  <a:pt x="387694" y="151036"/>
                  <a:pt x="363881" y="175378"/>
                </a:cubicBezTo>
                <a:cubicBezTo>
                  <a:pt x="340069" y="199720"/>
                  <a:pt x="-29819" y="410328"/>
                  <a:pt x="1931" y="3944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13151C86-5B36-80D8-D8D4-9A5A79D3F219}"/>
              </a:ext>
            </a:extLst>
          </p:cNvPr>
          <p:cNvSpPr/>
          <p:nvPr/>
        </p:nvSpPr>
        <p:spPr>
          <a:xfrm>
            <a:off x="3346318" y="7797664"/>
            <a:ext cx="105248" cy="260557"/>
          </a:xfrm>
          <a:custGeom>
            <a:avLst/>
            <a:gdLst>
              <a:gd name="connsiteX0" fmla="*/ 35057 w 105248"/>
              <a:gd name="connsiteY0" fmla="*/ 136 h 260557"/>
              <a:gd name="connsiteX1" fmla="*/ 73157 w 105248"/>
              <a:gd name="connsiteY1" fmla="*/ 66811 h 260557"/>
              <a:gd name="connsiteX2" fmla="*/ 35057 w 105248"/>
              <a:gd name="connsiteY2" fmla="*/ 158886 h 260557"/>
              <a:gd name="connsiteX3" fmla="*/ 104907 w 105248"/>
              <a:gd name="connsiteY3" fmla="*/ 114436 h 260557"/>
              <a:gd name="connsiteX4" fmla="*/ 132 w 105248"/>
              <a:gd name="connsiteY4" fmla="*/ 260486 h 260557"/>
              <a:gd name="connsiteX5" fmla="*/ 82682 w 105248"/>
              <a:gd name="connsiteY5" fmla="*/ 133486 h 260557"/>
              <a:gd name="connsiteX6" fmla="*/ 66807 w 105248"/>
              <a:gd name="connsiteY6" fmla="*/ 98561 h 260557"/>
              <a:gd name="connsiteX7" fmla="*/ 79507 w 105248"/>
              <a:gd name="connsiteY7" fmla="*/ 50936 h 260557"/>
              <a:gd name="connsiteX8" fmla="*/ 35057 w 105248"/>
              <a:gd name="connsiteY8" fmla="*/ 136 h 260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248" h="260557">
                <a:moveTo>
                  <a:pt x="35057" y="136"/>
                </a:moveTo>
                <a:cubicBezTo>
                  <a:pt x="33999" y="2782"/>
                  <a:pt x="73157" y="40353"/>
                  <a:pt x="73157" y="66811"/>
                </a:cubicBezTo>
                <a:cubicBezTo>
                  <a:pt x="73157" y="93269"/>
                  <a:pt x="29765" y="150949"/>
                  <a:pt x="35057" y="158886"/>
                </a:cubicBezTo>
                <a:cubicBezTo>
                  <a:pt x="40349" y="166823"/>
                  <a:pt x="110728" y="97503"/>
                  <a:pt x="104907" y="114436"/>
                </a:cubicBezTo>
                <a:cubicBezTo>
                  <a:pt x="99086" y="131369"/>
                  <a:pt x="3836" y="257311"/>
                  <a:pt x="132" y="260486"/>
                </a:cubicBezTo>
                <a:cubicBezTo>
                  <a:pt x="-3572" y="263661"/>
                  <a:pt x="71570" y="160473"/>
                  <a:pt x="82682" y="133486"/>
                </a:cubicBezTo>
                <a:cubicBezTo>
                  <a:pt x="93794" y="106499"/>
                  <a:pt x="67336" y="112319"/>
                  <a:pt x="66807" y="98561"/>
                </a:cubicBezTo>
                <a:cubicBezTo>
                  <a:pt x="66278" y="84803"/>
                  <a:pt x="84799" y="67869"/>
                  <a:pt x="79507" y="50936"/>
                </a:cubicBezTo>
                <a:cubicBezTo>
                  <a:pt x="74215" y="34003"/>
                  <a:pt x="36115" y="-2510"/>
                  <a:pt x="35057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BD5117E2-4A17-C67F-1622-7CAC3A717F35}"/>
              </a:ext>
            </a:extLst>
          </p:cNvPr>
          <p:cNvSpPr/>
          <p:nvPr/>
        </p:nvSpPr>
        <p:spPr>
          <a:xfrm>
            <a:off x="3272665" y="7718069"/>
            <a:ext cx="150238" cy="319695"/>
          </a:xfrm>
          <a:custGeom>
            <a:avLst/>
            <a:gdLst>
              <a:gd name="connsiteX0" fmla="*/ 149985 w 150238"/>
              <a:gd name="connsiteY0" fmla="*/ 356 h 319695"/>
              <a:gd name="connsiteX1" fmla="*/ 7110 w 150238"/>
              <a:gd name="connsiteY1" fmla="*/ 260706 h 319695"/>
              <a:gd name="connsiteX2" fmla="*/ 19810 w 150238"/>
              <a:gd name="connsiteY2" fmla="*/ 232131 h 319695"/>
              <a:gd name="connsiteX3" fmla="*/ 3935 w 150238"/>
              <a:gd name="connsiteY3" fmla="*/ 317856 h 319695"/>
              <a:gd name="connsiteX4" fmla="*/ 38860 w 150238"/>
              <a:gd name="connsiteY4" fmla="*/ 292456 h 319695"/>
              <a:gd name="connsiteX5" fmla="*/ 83310 w 150238"/>
              <a:gd name="connsiteY5" fmla="*/ 311506 h 319695"/>
              <a:gd name="connsiteX6" fmla="*/ 29335 w 150238"/>
              <a:gd name="connsiteY6" fmla="*/ 286106 h 319695"/>
              <a:gd name="connsiteX7" fmla="*/ 19810 w 150238"/>
              <a:gd name="connsiteY7" fmla="*/ 273406 h 319695"/>
              <a:gd name="connsiteX8" fmla="*/ 61085 w 150238"/>
              <a:gd name="connsiteY8" fmla="*/ 162281 h 319695"/>
              <a:gd name="connsiteX9" fmla="*/ 42035 w 150238"/>
              <a:gd name="connsiteY9" fmla="*/ 203556 h 319695"/>
              <a:gd name="connsiteX10" fmla="*/ 149985 w 150238"/>
              <a:gd name="connsiteY10" fmla="*/ 356 h 31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0238" h="319695">
                <a:moveTo>
                  <a:pt x="149985" y="356"/>
                </a:moveTo>
                <a:cubicBezTo>
                  <a:pt x="144164" y="9881"/>
                  <a:pt x="28806" y="222077"/>
                  <a:pt x="7110" y="260706"/>
                </a:cubicBezTo>
                <a:cubicBezTo>
                  <a:pt x="-14586" y="299335"/>
                  <a:pt x="20339" y="222606"/>
                  <a:pt x="19810" y="232131"/>
                </a:cubicBezTo>
                <a:cubicBezTo>
                  <a:pt x="19281" y="241656"/>
                  <a:pt x="760" y="307802"/>
                  <a:pt x="3935" y="317856"/>
                </a:cubicBezTo>
                <a:cubicBezTo>
                  <a:pt x="7110" y="327910"/>
                  <a:pt x="25631" y="293514"/>
                  <a:pt x="38860" y="292456"/>
                </a:cubicBezTo>
                <a:cubicBezTo>
                  <a:pt x="52089" y="291398"/>
                  <a:pt x="84898" y="312564"/>
                  <a:pt x="83310" y="311506"/>
                </a:cubicBezTo>
                <a:cubicBezTo>
                  <a:pt x="81722" y="310448"/>
                  <a:pt x="29335" y="286106"/>
                  <a:pt x="29335" y="286106"/>
                </a:cubicBezTo>
                <a:cubicBezTo>
                  <a:pt x="18752" y="279756"/>
                  <a:pt x="14518" y="294043"/>
                  <a:pt x="19810" y="273406"/>
                </a:cubicBezTo>
                <a:cubicBezTo>
                  <a:pt x="25102" y="252769"/>
                  <a:pt x="57381" y="173923"/>
                  <a:pt x="61085" y="162281"/>
                </a:cubicBezTo>
                <a:cubicBezTo>
                  <a:pt x="64789" y="150639"/>
                  <a:pt x="24573" y="232131"/>
                  <a:pt x="42035" y="203556"/>
                </a:cubicBezTo>
                <a:cubicBezTo>
                  <a:pt x="59497" y="174981"/>
                  <a:pt x="155806" y="-9169"/>
                  <a:pt x="149985" y="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4D9EA2DE-B481-8236-C66A-73D03381B76E}"/>
              </a:ext>
            </a:extLst>
          </p:cNvPr>
          <p:cNvSpPr/>
          <p:nvPr/>
        </p:nvSpPr>
        <p:spPr>
          <a:xfrm>
            <a:off x="3984545" y="7167038"/>
            <a:ext cx="601063" cy="120199"/>
          </a:xfrm>
          <a:custGeom>
            <a:avLst/>
            <a:gdLst>
              <a:gd name="connsiteX0" fmla="*/ 80 w 601063"/>
              <a:gd name="connsiteY0" fmla="*/ 81487 h 120199"/>
              <a:gd name="connsiteX1" fmla="*/ 206455 w 601063"/>
              <a:gd name="connsiteY1" fmla="*/ 8462 h 120199"/>
              <a:gd name="connsiteX2" fmla="*/ 177880 w 601063"/>
              <a:gd name="connsiteY2" fmla="*/ 17987 h 120199"/>
              <a:gd name="connsiteX3" fmla="*/ 323930 w 601063"/>
              <a:gd name="connsiteY3" fmla="*/ 27512 h 120199"/>
              <a:gd name="connsiteX4" fmla="*/ 317580 w 601063"/>
              <a:gd name="connsiteY4" fmla="*/ 49737 h 120199"/>
              <a:gd name="connsiteX5" fmla="*/ 600155 w 601063"/>
              <a:gd name="connsiteY5" fmla="*/ 119587 h 120199"/>
              <a:gd name="connsiteX6" fmla="*/ 209630 w 601063"/>
              <a:gd name="connsiteY6" fmla="*/ 5287 h 120199"/>
              <a:gd name="connsiteX7" fmla="*/ 139780 w 601063"/>
              <a:gd name="connsiteY7" fmla="*/ 17987 h 120199"/>
              <a:gd name="connsiteX8" fmla="*/ 181055 w 601063"/>
              <a:gd name="connsiteY8" fmla="*/ 8462 h 120199"/>
              <a:gd name="connsiteX9" fmla="*/ 80 w 601063"/>
              <a:gd name="connsiteY9" fmla="*/ 81487 h 12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1063" h="120199">
                <a:moveTo>
                  <a:pt x="80" y="81487"/>
                </a:moveTo>
                <a:cubicBezTo>
                  <a:pt x="4313" y="81487"/>
                  <a:pt x="176822" y="19045"/>
                  <a:pt x="206455" y="8462"/>
                </a:cubicBezTo>
                <a:cubicBezTo>
                  <a:pt x="236088" y="-2121"/>
                  <a:pt x="158301" y="14812"/>
                  <a:pt x="177880" y="17987"/>
                </a:cubicBezTo>
                <a:cubicBezTo>
                  <a:pt x="197459" y="21162"/>
                  <a:pt x="300647" y="22220"/>
                  <a:pt x="323930" y="27512"/>
                </a:cubicBezTo>
                <a:cubicBezTo>
                  <a:pt x="347213" y="32804"/>
                  <a:pt x="271542" y="34391"/>
                  <a:pt x="317580" y="49737"/>
                </a:cubicBezTo>
                <a:cubicBezTo>
                  <a:pt x="363618" y="65083"/>
                  <a:pt x="618147" y="126995"/>
                  <a:pt x="600155" y="119587"/>
                </a:cubicBezTo>
                <a:cubicBezTo>
                  <a:pt x="582163" y="112179"/>
                  <a:pt x="286359" y="22220"/>
                  <a:pt x="209630" y="5287"/>
                </a:cubicBezTo>
                <a:cubicBezTo>
                  <a:pt x="132901" y="-11646"/>
                  <a:pt x="144543" y="17458"/>
                  <a:pt x="139780" y="17987"/>
                </a:cubicBezTo>
                <a:cubicBezTo>
                  <a:pt x="135018" y="18516"/>
                  <a:pt x="202751" y="-1592"/>
                  <a:pt x="181055" y="8462"/>
                </a:cubicBezTo>
                <a:cubicBezTo>
                  <a:pt x="159359" y="18516"/>
                  <a:pt x="-4153" y="81487"/>
                  <a:pt x="80" y="81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5FEADF9C-EFD1-0E5B-3AD3-47F047D21FEE}"/>
              </a:ext>
            </a:extLst>
          </p:cNvPr>
          <p:cNvSpPr/>
          <p:nvPr/>
        </p:nvSpPr>
        <p:spPr>
          <a:xfrm>
            <a:off x="3970930" y="7119166"/>
            <a:ext cx="646082" cy="164440"/>
          </a:xfrm>
          <a:custGeom>
            <a:avLst/>
            <a:gdLst>
              <a:gd name="connsiteX0" fmla="*/ 995 w 646082"/>
              <a:gd name="connsiteY0" fmla="*/ 103959 h 164440"/>
              <a:gd name="connsiteX1" fmla="*/ 178795 w 646082"/>
              <a:gd name="connsiteY1" fmla="*/ 21409 h 164440"/>
              <a:gd name="connsiteX2" fmla="*/ 366120 w 646082"/>
              <a:gd name="connsiteY2" fmla="*/ 72209 h 164440"/>
              <a:gd name="connsiteX3" fmla="*/ 337545 w 646082"/>
              <a:gd name="connsiteY3" fmla="*/ 56334 h 164440"/>
              <a:gd name="connsiteX4" fmla="*/ 645520 w 646082"/>
              <a:gd name="connsiteY4" fmla="*/ 164284 h 164440"/>
              <a:gd name="connsiteX5" fmla="*/ 407395 w 646082"/>
              <a:gd name="connsiteY5" fmla="*/ 78559 h 164440"/>
              <a:gd name="connsiteX6" fmla="*/ 178795 w 646082"/>
              <a:gd name="connsiteY6" fmla="*/ 5534 h 164440"/>
              <a:gd name="connsiteX7" fmla="*/ 207370 w 646082"/>
              <a:gd name="connsiteY7" fmla="*/ 8709 h 164440"/>
              <a:gd name="connsiteX8" fmla="*/ 89895 w 646082"/>
              <a:gd name="connsiteY8" fmla="*/ 37284 h 164440"/>
              <a:gd name="connsiteX9" fmla="*/ 105770 w 646082"/>
              <a:gd name="connsiteY9" fmla="*/ 8709 h 164440"/>
              <a:gd name="connsiteX10" fmla="*/ 995 w 646082"/>
              <a:gd name="connsiteY10" fmla="*/ 103959 h 16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6082" h="164440">
                <a:moveTo>
                  <a:pt x="995" y="103959"/>
                </a:moveTo>
                <a:cubicBezTo>
                  <a:pt x="13166" y="106076"/>
                  <a:pt x="117941" y="26701"/>
                  <a:pt x="178795" y="21409"/>
                </a:cubicBezTo>
                <a:cubicBezTo>
                  <a:pt x="239649" y="16117"/>
                  <a:pt x="339662" y="66388"/>
                  <a:pt x="366120" y="72209"/>
                </a:cubicBezTo>
                <a:cubicBezTo>
                  <a:pt x="392578" y="78030"/>
                  <a:pt x="290978" y="40988"/>
                  <a:pt x="337545" y="56334"/>
                </a:cubicBezTo>
                <a:cubicBezTo>
                  <a:pt x="384112" y="71680"/>
                  <a:pt x="633878" y="160580"/>
                  <a:pt x="645520" y="164284"/>
                </a:cubicBezTo>
                <a:cubicBezTo>
                  <a:pt x="657162" y="167988"/>
                  <a:pt x="485183" y="105017"/>
                  <a:pt x="407395" y="78559"/>
                </a:cubicBezTo>
                <a:cubicBezTo>
                  <a:pt x="329608" y="52101"/>
                  <a:pt x="212132" y="17176"/>
                  <a:pt x="178795" y="5534"/>
                </a:cubicBezTo>
                <a:cubicBezTo>
                  <a:pt x="145458" y="-6108"/>
                  <a:pt x="222187" y="3417"/>
                  <a:pt x="207370" y="8709"/>
                </a:cubicBezTo>
                <a:cubicBezTo>
                  <a:pt x="192553" y="14001"/>
                  <a:pt x="106828" y="37284"/>
                  <a:pt x="89895" y="37284"/>
                </a:cubicBezTo>
                <a:cubicBezTo>
                  <a:pt x="72962" y="37284"/>
                  <a:pt x="119528" y="-2404"/>
                  <a:pt x="105770" y="8709"/>
                </a:cubicBezTo>
                <a:cubicBezTo>
                  <a:pt x="92012" y="19822"/>
                  <a:pt x="-11176" y="101842"/>
                  <a:pt x="995" y="1039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9A32E883-42AC-55C2-426E-442C88553698}"/>
              </a:ext>
            </a:extLst>
          </p:cNvPr>
          <p:cNvSpPr/>
          <p:nvPr/>
        </p:nvSpPr>
        <p:spPr>
          <a:xfrm>
            <a:off x="4685318" y="7308561"/>
            <a:ext cx="782674" cy="609074"/>
          </a:xfrm>
          <a:custGeom>
            <a:avLst/>
            <a:gdLst>
              <a:gd name="connsiteX0" fmla="*/ 982 w 782674"/>
              <a:gd name="connsiteY0" fmla="*/ 289 h 609074"/>
              <a:gd name="connsiteX1" fmla="*/ 502632 w 782674"/>
              <a:gd name="connsiteY1" fmla="*/ 197139 h 609074"/>
              <a:gd name="connsiteX2" fmla="*/ 474057 w 782674"/>
              <a:gd name="connsiteY2" fmla="*/ 178089 h 609074"/>
              <a:gd name="connsiteX3" fmla="*/ 610582 w 782674"/>
              <a:gd name="connsiteY3" fmla="*/ 266989 h 609074"/>
              <a:gd name="connsiteX4" fmla="*/ 594707 w 782674"/>
              <a:gd name="connsiteY4" fmla="*/ 238414 h 609074"/>
              <a:gd name="connsiteX5" fmla="*/ 686782 w 782674"/>
              <a:gd name="connsiteY5" fmla="*/ 346364 h 609074"/>
              <a:gd name="connsiteX6" fmla="*/ 686782 w 782674"/>
              <a:gd name="connsiteY6" fmla="*/ 419389 h 609074"/>
              <a:gd name="connsiteX7" fmla="*/ 702657 w 782674"/>
              <a:gd name="connsiteY7" fmla="*/ 378114 h 609074"/>
              <a:gd name="connsiteX8" fmla="*/ 674082 w 782674"/>
              <a:gd name="connsiteY8" fmla="*/ 536864 h 609074"/>
              <a:gd name="connsiteX9" fmla="*/ 655032 w 782674"/>
              <a:gd name="connsiteY9" fmla="*/ 606714 h 609074"/>
              <a:gd name="connsiteX10" fmla="*/ 709007 w 782674"/>
              <a:gd name="connsiteY10" fmla="*/ 457489 h 609074"/>
              <a:gd name="connsiteX11" fmla="*/ 782032 w 782674"/>
              <a:gd name="connsiteY11" fmla="*/ 340014 h 609074"/>
              <a:gd name="connsiteX12" fmla="*/ 743932 w 782674"/>
              <a:gd name="connsiteY12" fmla="*/ 384464 h 609074"/>
              <a:gd name="connsiteX13" fmla="*/ 731232 w 782674"/>
              <a:gd name="connsiteY13" fmla="*/ 298739 h 609074"/>
              <a:gd name="connsiteX14" fmla="*/ 731232 w 782674"/>
              <a:gd name="connsiteY14" fmla="*/ 289214 h 609074"/>
              <a:gd name="connsiteX15" fmla="*/ 743932 w 782674"/>
              <a:gd name="connsiteY15" fmla="*/ 365414 h 609074"/>
              <a:gd name="connsiteX16" fmla="*/ 674082 w 782674"/>
              <a:gd name="connsiteY16" fmla="*/ 279689 h 609074"/>
              <a:gd name="connsiteX17" fmla="*/ 432782 w 782674"/>
              <a:gd name="connsiteY17" fmla="*/ 152689 h 609074"/>
              <a:gd name="connsiteX18" fmla="*/ 432782 w 782674"/>
              <a:gd name="connsiteY18" fmla="*/ 168564 h 609074"/>
              <a:gd name="connsiteX19" fmla="*/ 305782 w 782674"/>
              <a:gd name="connsiteY19" fmla="*/ 139989 h 609074"/>
              <a:gd name="connsiteX20" fmla="*/ 372457 w 782674"/>
              <a:gd name="connsiteY20" fmla="*/ 152689 h 609074"/>
              <a:gd name="connsiteX21" fmla="*/ 982 w 782674"/>
              <a:gd name="connsiteY21" fmla="*/ 289 h 60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2674" h="609074">
                <a:moveTo>
                  <a:pt x="982" y="289"/>
                </a:moveTo>
                <a:cubicBezTo>
                  <a:pt x="22678" y="7697"/>
                  <a:pt x="423786" y="167506"/>
                  <a:pt x="502632" y="197139"/>
                </a:cubicBezTo>
                <a:cubicBezTo>
                  <a:pt x="581478" y="226772"/>
                  <a:pt x="474057" y="178089"/>
                  <a:pt x="474057" y="178089"/>
                </a:cubicBezTo>
                <a:cubicBezTo>
                  <a:pt x="492049" y="189731"/>
                  <a:pt x="590474" y="256935"/>
                  <a:pt x="610582" y="266989"/>
                </a:cubicBezTo>
                <a:cubicBezTo>
                  <a:pt x="630690" y="277043"/>
                  <a:pt x="582007" y="225185"/>
                  <a:pt x="594707" y="238414"/>
                </a:cubicBezTo>
                <a:cubicBezTo>
                  <a:pt x="607407" y="251643"/>
                  <a:pt x="671436" y="316202"/>
                  <a:pt x="686782" y="346364"/>
                </a:cubicBezTo>
                <a:cubicBezTo>
                  <a:pt x="702128" y="376527"/>
                  <a:pt x="684136" y="414097"/>
                  <a:pt x="686782" y="419389"/>
                </a:cubicBezTo>
                <a:cubicBezTo>
                  <a:pt x="689428" y="424681"/>
                  <a:pt x="704774" y="358535"/>
                  <a:pt x="702657" y="378114"/>
                </a:cubicBezTo>
                <a:cubicBezTo>
                  <a:pt x="700540" y="397693"/>
                  <a:pt x="682019" y="498764"/>
                  <a:pt x="674082" y="536864"/>
                </a:cubicBezTo>
                <a:cubicBezTo>
                  <a:pt x="666145" y="574964"/>
                  <a:pt x="649211" y="619943"/>
                  <a:pt x="655032" y="606714"/>
                </a:cubicBezTo>
                <a:cubicBezTo>
                  <a:pt x="660853" y="593485"/>
                  <a:pt x="687840" y="501939"/>
                  <a:pt x="709007" y="457489"/>
                </a:cubicBezTo>
                <a:cubicBezTo>
                  <a:pt x="730174" y="413039"/>
                  <a:pt x="776211" y="352185"/>
                  <a:pt x="782032" y="340014"/>
                </a:cubicBezTo>
                <a:cubicBezTo>
                  <a:pt x="787853" y="327843"/>
                  <a:pt x="752399" y="391343"/>
                  <a:pt x="743932" y="384464"/>
                </a:cubicBezTo>
                <a:cubicBezTo>
                  <a:pt x="735465" y="377585"/>
                  <a:pt x="733349" y="314614"/>
                  <a:pt x="731232" y="298739"/>
                </a:cubicBezTo>
                <a:cubicBezTo>
                  <a:pt x="729115" y="282864"/>
                  <a:pt x="729115" y="278102"/>
                  <a:pt x="731232" y="289214"/>
                </a:cubicBezTo>
                <a:cubicBezTo>
                  <a:pt x="733349" y="300326"/>
                  <a:pt x="753457" y="367002"/>
                  <a:pt x="743932" y="365414"/>
                </a:cubicBezTo>
                <a:cubicBezTo>
                  <a:pt x="734407" y="363827"/>
                  <a:pt x="725940" y="315143"/>
                  <a:pt x="674082" y="279689"/>
                </a:cubicBezTo>
                <a:cubicBezTo>
                  <a:pt x="622224" y="244235"/>
                  <a:pt x="472999" y="171210"/>
                  <a:pt x="432782" y="152689"/>
                </a:cubicBezTo>
                <a:cubicBezTo>
                  <a:pt x="392565" y="134168"/>
                  <a:pt x="453949" y="170681"/>
                  <a:pt x="432782" y="168564"/>
                </a:cubicBezTo>
                <a:cubicBezTo>
                  <a:pt x="411615" y="166447"/>
                  <a:pt x="315836" y="142635"/>
                  <a:pt x="305782" y="139989"/>
                </a:cubicBezTo>
                <a:cubicBezTo>
                  <a:pt x="295728" y="137343"/>
                  <a:pt x="421140" y="175443"/>
                  <a:pt x="372457" y="152689"/>
                </a:cubicBezTo>
                <a:cubicBezTo>
                  <a:pt x="323774" y="129935"/>
                  <a:pt x="-20714" y="-7119"/>
                  <a:pt x="982" y="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9063ACFD-CD42-599B-BB41-3F2D1BBAA90F}"/>
              </a:ext>
            </a:extLst>
          </p:cNvPr>
          <p:cNvSpPr/>
          <p:nvPr/>
        </p:nvSpPr>
        <p:spPr>
          <a:xfrm>
            <a:off x="3454802" y="7772397"/>
            <a:ext cx="132965" cy="243228"/>
          </a:xfrm>
          <a:custGeom>
            <a:avLst/>
            <a:gdLst>
              <a:gd name="connsiteX0" fmla="*/ 132948 w 132965"/>
              <a:gd name="connsiteY0" fmla="*/ 3 h 243228"/>
              <a:gd name="connsiteX1" fmla="*/ 15473 w 132965"/>
              <a:gd name="connsiteY1" fmla="*/ 101603 h 243228"/>
              <a:gd name="connsiteX2" fmla="*/ 50398 w 132965"/>
              <a:gd name="connsiteY2" fmla="*/ 241303 h 243228"/>
              <a:gd name="connsiteX3" fmla="*/ 28173 w 132965"/>
              <a:gd name="connsiteY3" fmla="*/ 177803 h 243228"/>
              <a:gd name="connsiteX4" fmla="*/ 5948 w 132965"/>
              <a:gd name="connsiteY4" fmla="*/ 104778 h 243228"/>
              <a:gd name="connsiteX5" fmla="*/ 132948 w 132965"/>
              <a:gd name="connsiteY5" fmla="*/ 3 h 24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965" h="243228">
                <a:moveTo>
                  <a:pt x="132948" y="3"/>
                </a:moveTo>
                <a:cubicBezTo>
                  <a:pt x="134535" y="-526"/>
                  <a:pt x="29231" y="61386"/>
                  <a:pt x="15473" y="101603"/>
                </a:cubicBezTo>
                <a:cubicBezTo>
                  <a:pt x="1715" y="141820"/>
                  <a:pt x="48281" y="228603"/>
                  <a:pt x="50398" y="241303"/>
                </a:cubicBezTo>
                <a:cubicBezTo>
                  <a:pt x="52515" y="254003"/>
                  <a:pt x="35581" y="200557"/>
                  <a:pt x="28173" y="177803"/>
                </a:cubicBezTo>
                <a:cubicBezTo>
                  <a:pt x="20765" y="155049"/>
                  <a:pt x="-13631" y="131765"/>
                  <a:pt x="5948" y="104778"/>
                </a:cubicBezTo>
                <a:cubicBezTo>
                  <a:pt x="25527" y="77791"/>
                  <a:pt x="131361" y="532"/>
                  <a:pt x="13294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8DB05ACB-0CC4-0AA1-38E2-1ACA07915418}"/>
              </a:ext>
            </a:extLst>
          </p:cNvPr>
          <p:cNvSpPr/>
          <p:nvPr/>
        </p:nvSpPr>
        <p:spPr>
          <a:xfrm>
            <a:off x="3539741" y="7407174"/>
            <a:ext cx="498912" cy="187471"/>
          </a:xfrm>
          <a:custGeom>
            <a:avLst/>
            <a:gdLst>
              <a:gd name="connsiteX0" fmla="*/ 384 w 498912"/>
              <a:gd name="connsiteY0" fmla="*/ 187426 h 187471"/>
              <a:gd name="connsiteX1" fmla="*/ 200409 w 498912"/>
              <a:gd name="connsiteY1" fmla="*/ 47726 h 187471"/>
              <a:gd name="connsiteX2" fmla="*/ 117859 w 498912"/>
              <a:gd name="connsiteY2" fmla="*/ 98526 h 187471"/>
              <a:gd name="connsiteX3" fmla="*/ 498859 w 498912"/>
              <a:gd name="connsiteY3" fmla="*/ 101 h 187471"/>
              <a:gd name="connsiteX4" fmla="*/ 146434 w 498912"/>
              <a:gd name="connsiteY4" fmla="*/ 79476 h 187471"/>
              <a:gd name="connsiteX5" fmla="*/ 260734 w 498912"/>
              <a:gd name="connsiteY5" fmla="*/ 63601 h 187471"/>
              <a:gd name="connsiteX6" fmla="*/ 384 w 498912"/>
              <a:gd name="connsiteY6" fmla="*/ 187426 h 187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8912" h="187471">
                <a:moveTo>
                  <a:pt x="384" y="187426"/>
                </a:moveTo>
                <a:cubicBezTo>
                  <a:pt x="-9670" y="184780"/>
                  <a:pt x="180830" y="62543"/>
                  <a:pt x="200409" y="47726"/>
                </a:cubicBezTo>
                <a:cubicBezTo>
                  <a:pt x="219988" y="32909"/>
                  <a:pt x="68117" y="106464"/>
                  <a:pt x="117859" y="98526"/>
                </a:cubicBezTo>
                <a:cubicBezTo>
                  <a:pt x="167601" y="90588"/>
                  <a:pt x="494097" y="3276"/>
                  <a:pt x="498859" y="101"/>
                </a:cubicBezTo>
                <a:cubicBezTo>
                  <a:pt x="503621" y="-3074"/>
                  <a:pt x="186122" y="68893"/>
                  <a:pt x="146434" y="79476"/>
                </a:cubicBezTo>
                <a:cubicBezTo>
                  <a:pt x="106747" y="90059"/>
                  <a:pt x="285076" y="49843"/>
                  <a:pt x="260734" y="63601"/>
                </a:cubicBezTo>
                <a:cubicBezTo>
                  <a:pt x="236392" y="77359"/>
                  <a:pt x="10438" y="190072"/>
                  <a:pt x="384" y="187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3A38CABA-4A0F-1A8E-2730-4203C511D103}"/>
              </a:ext>
            </a:extLst>
          </p:cNvPr>
          <p:cNvSpPr/>
          <p:nvPr/>
        </p:nvSpPr>
        <p:spPr>
          <a:xfrm>
            <a:off x="4050083" y="7165819"/>
            <a:ext cx="211674" cy="120905"/>
          </a:xfrm>
          <a:custGeom>
            <a:avLst/>
            <a:gdLst>
              <a:gd name="connsiteX0" fmla="*/ 96467 w 211674"/>
              <a:gd name="connsiteY0" fmla="*/ 156 h 120905"/>
              <a:gd name="connsiteX1" fmla="*/ 140917 w 211674"/>
              <a:gd name="connsiteY1" fmla="*/ 73181 h 120905"/>
              <a:gd name="connsiteX2" fmla="*/ 1217 w 211674"/>
              <a:gd name="connsiteY2" fmla="*/ 120806 h 120905"/>
              <a:gd name="connsiteX3" fmla="*/ 80592 w 211674"/>
              <a:gd name="connsiteY3" fmla="*/ 85881 h 120905"/>
              <a:gd name="connsiteX4" fmla="*/ 210767 w 211674"/>
              <a:gd name="connsiteY4" fmla="*/ 92231 h 120905"/>
              <a:gd name="connsiteX5" fmla="*/ 137742 w 211674"/>
              <a:gd name="connsiteY5" fmla="*/ 54131 h 120905"/>
              <a:gd name="connsiteX6" fmla="*/ 96467 w 211674"/>
              <a:gd name="connsiteY6" fmla="*/ 156 h 12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674" h="120905">
                <a:moveTo>
                  <a:pt x="96467" y="156"/>
                </a:moveTo>
                <a:cubicBezTo>
                  <a:pt x="96996" y="3331"/>
                  <a:pt x="156792" y="53073"/>
                  <a:pt x="140917" y="73181"/>
                </a:cubicBezTo>
                <a:cubicBezTo>
                  <a:pt x="125042" y="93289"/>
                  <a:pt x="11271" y="118689"/>
                  <a:pt x="1217" y="120806"/>
                </a:cubicBezTo>
                <a:cubicBezTo>
                  <a:pt x="-8837" y="122923"/>
                  <a:pt x="45667" y="90644"/>
                  <a:pt x="80592" y="85881"/>
                </a:cubicBezTo>
                <a:cubicBezTo>
                  <a:pt x="115517" y="81119"/>
                  <a:pt x="201242" y="97523"/>
                  <a:pt x="210767" y="92231"/>
                </a:cubicBezTo>
                <a:cubicBezTo>
                  <a:pt x="220292" y="86939"/>
                  <a:pt x="152030" y="65244"/>
                  <a:pt x="137742" y="54131"/>
                </a:cubicBezTo>
                <a:cubicBezTo>
                  <a:pt x="123455" y="43019"/>
                  <a:pt x="95938" y="-3019"/>
                  <a:pt x="96467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E803046E-9CA9-F1A0-8C1E-40A7E5487EEA}"/>
              </a:ext>
            </a:extLst>
          </p:cNvPr>
          <p:cNvSpPr/>
          <p:nvPr/>
        </p:nvSpPr>
        <p:spPr>
          <a:xfrm>
            <a:off x="3422572" y="7600939"/>
            <a:ext cx="231858" cy="305154"/>
          </a:xfrm>
          <a:custGeom>
            <a:avLst/>
            <a:gdLst>
              <a:gd name="connsiteX0" fmla="*/ 66753 w 231858"/>
              <a:gd name="connsiteY0" fmla="*/ 76211 h 305154"/>
              <a:gd name="connsiteX1" fmla="*/ 12778 w 231858"/>
              <a:gd name="connsiteY1" fmla="*/ 203211 h 305154"/>
              <a:gd name="connsiteX2" fmla="*/ 25478 w 231858"/>
              <a:gd name="connsiteY2" fmla="*/ 158761 h 305154"/>
              <a:gd name="connsiteX3" fmla="*/ 31828 w 231858"/>
              <a:gd name="connsiteY3" fmla="*/ 219086 h 305154"/>
              <a:gd name="connsiteX4" fmla="*/ 15953 w 231858"/>
              <a:gd name="connsiteY4" fmla="*/ 304811 h 305154"/>
              <a:gd name="connsiteX5" fmla="*/ 31828 w 231858"/>
              <a:gd name="connsiteY5" fmla="*/ 247661 h 305154"/>
              <a:gd name="connsiteX6" fmla="*/ 44528 w 231858"/>
              <a:gd name="connsiteY6" fmla="*/ 209561 h 305154"/>
              <a:gd name="connsiteX7" fmla="*/ 231853 w 231858"/>
              <a:gd name="connsiteY7" fmla="*/ 11 h 305154"/>
              <a:gd name="connsiteX8" fmla="*/ 38178 w 231858"/>
              <a:gd name="connsiteY8" fmla="*/ 200036 h 305154"/>
              <a:gd name="connsiteX9" fmla="*/ 3253 w 231858"/>
              <a:gd name="connsiteY9" fmla="*/ 193686 h 305154"/>
              <a:gd name="connsiteX10" fmla="*/ 66753 w 231858"/>
              <a:gd name="connsiteY10" fmla="*/ 76211 h 30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858" h="305154">
                <a:moveTo>
                  <a:pt x="66753" y="76211"/>
                </a:moveTo>
                <a:cubicBezTo>
                  <a:pt x="68340" y="77798"/>
                  <a:pt x="19657" y="189453"/>
                  <a:pt x="12778" y="203211"/>
                </a:cubicBezTo>
                <a:cubicBezTo>
                  <a:pt x="5899" y="216969"/>
                  <a:pt x="22303" y="156115"/>
                  <a:pt x="25478" y="158761"/>
                </a:cubicBezTo>
                <a:cubicBezTo>
                  <a:pt x="28653" y="161407"/>
                  <a:pt x="33415" y="194744"/>
                  <a:pt x="31828" y="219086"/>
                </a:cubicBezTo>
                <a:cubicBezTo>
                  <a:pt x="30240" y="243428"/>
                  <a:pt x="15953" y="300049"/>
                  <a:pt x="15953" y="304811"/>
                </a:cubicBezTo>
                <a:cubicBezTo>
                  <a:pt x="15953" y="309573"/>
                  <a:pt x="27066" y="263536"/>
                  <a:pt x="31828" y="247661"/>
                </a:cubicBezTo>
                <a:cubicBezTo>
                  <a:pt x="36590" y="231786"/>
                  <a:pt x="11191" y="250836"/>
                  <a:pt x="44528" y="209561"/>
                </a:cubicBezTo>
                <a:cubicBezTo>
                  <a:pt x="77865" y="168286"/>
                  <a:pt x="232911" y="1599"/>
                  <a:pt x="231853" y="11"/>
                </a:cubicBezTo>
                <a:cubicBezTo>
                  <a:pt x="230795" y="-1577"/>
                  <a:pt x="76278" y="167757"/>
                  <a:pt x="38178" y="200036"/>
                </a:cubicBezTo>
                <a:cubicBezTo>
                  <a:pt x="78" y="232315"/>
                  <a:pt x="-4685" y="211678"/>
                  <a:pt x="3253" y="193686"/>
                </a:cubicBezTo>
                <a:cubicBezTo>
                  <a:pt x="11190" y="175694"/>
                  <a:pt x="65166" y="74624"/>
                  <a:pt x="66753" y="76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5524595A-0682-014B-45B0-5369DCF0FDE3}"/>
              </a:ext>
            </a:extLst>
          </p:cNvPr>
          <p:cNvSpPr/>
          <p:nvPr/>
        </p:nvSpPr>
        <p:spPr>
          <a:xfrm>
            <a:off x="3825263" y="7273129"/>
            <a:ext cx="673731" cy="112011"/>
          </a:xfrm>
          <a:custGeom>
            <a:avLst/>
            <a:gdLst>
              <a:gd name="connsiteX0" fmla="*/ 612 w 673731"/>
              <a:gd name="connsiteY0" fmla="*/ 111921 h 112011"/>
              <a:gd name="connsiteX1" fmla="*/ 359387 w 673731"/>
              <a:gd name="connsiteY1" fmla="*/ 3971 h 112011"/>
              <a:gd name="connsiteX2" fmla="*/ 191112 w 673731"/>
              <a:gd name="connsiteY2" fmla="*/ 23021 h 112011"/>
              <a:gd name="connsiteX3" fmla="*/ 311762 w 673731"/>
              <a:gd name="connsiteY3" fmla="*/ 19846 h 112011"/>
              <a:gd name="connsiteX4" fmla="*/ 673712 w 673731"/>
              <a:gd name="connsiteY4" fmla="*/ 80171 h 112011"/>
              <a:gd name="connsiteX5" fmla="*/ 327637 w 673731"/>
              <a:gd name="connsiteY5" fmla="*/ 16671 h 112011"/>
              <a:gd name="connsiteX6" fmla="*/ 181587 w 673731"/>
              <a:gd name="connsiteY6" fmla="*/ 38896 h 112011"/>
              <a:gd name="connsiteX7" fmla="*/ 270487 w 673731"/>
              <a:gd name="connsiteY7" fmla="*/ 23021 h 112011"/>
              <a:gd name="connsiteX8" fmla="*/ 612 w 673731"/>
              <a:gd name="connsiteY8" fmla="*/ 111921 h 11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3731" h="112011">
                <a:moveTo>
                  <a:pt x="612" y="111921"/>
                </a:moveTo>
                <a:cubicBezTo>
                  <a:pt x="15429" y="108746"/>
                  <a:pt x="327637" y="18788"/>
                  <a:pt x="359387" y="3971"/>
                </a:cubicBezTo>
                <a:cubicBezTo>
                  <a:pt x="391137" y="-10846"/>
                  <a:pt x="199049" y="20375"/>
                  <a:pt x="191112" y="23021"/>
                </a:cubicBezTo>
                <a:cubicBezTo>
                  <a:pt x="183175" y="25667"/>
                  <a:pt x="231329" y="10321"/>
                  <a:pt x="311762" y="19846"/>
                </a:cubicBezTo>
                <a:cubicBezTo>
                  <a:pt x="392195" y="29371"/>
                  <a:pt x="671066" y="80700"/>
                  <a:pt x="673712" y="80171"/>
                </a:cubicBezTo>
                <a:cubicBezTo>
                  <a:pt x="676358" y="79642"/>
                  <a:pt x="409658" y="23550"/>
                  <a:pt x="327637" y="16671"/>
                </a:cubicBezTo>
                <a:cubicBezTo>
                  <a:pt x="245616" y="9792"/>
                  <a:pt x="191112" y="37838"/>
                  <a:pt x="181587" y="38896"/>
                </a:cubicBezTo>
                <a:cubicBezTo>
                  <a:pt x="172062" y="39954"/>
                  <a:pt x="296416" y="12438"/>
                  <a:pt x="270487" y="23021"/>
                </a:cubicBezTo>
                <a:cubicBezTo>
                  <a:pt x="244558" y="33604"/>
                  <a:pt x="-14205" y="115096"/>
                  <a:pt x="612" y="1119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BF1B322D-2AE4-CDA6-BE94-EC3246B071CE}"/>
              </a:ext>
            </a:extLst>
          </p:cNvPr>
          <p:cNvSpPr/>
          <p:nvPr/>
        </p:nvSpPr>
        <p:spPr>
          <a:xfrm>
            <a:off x="3734114" y="7377025"/>
            <a:ext cx="481561" cy="224967"/>
          </a:xfrm>
          <a:custGeom>
            <a:avLst/>
            <a:gdLst>
              <a:gd name="connsiteX0" fmla="*/ 2861 w 481561"/>
              <a:gd name="connsiteY0" fmla="*/ 223925 h 224967"/>
              <a:gd name="connsiteX1" fmla="*/ 472761 w 481561"/>
              <a:gd name="connsiteY1" fmla="*/ 4850 h 224967"/>
              <a:gd name="connsiteX2" fmla="*/ 285436 w 481561"/>
              <a:gd name="connsiteY2" fmla="*/ 84225 h 224967"/>
              <a:gd name="connsiteX3" fmla="*/ 2861 w 481561"/>
              <a:gd name="connsiteY3" fmla="*/ 223925 h 22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561" h="224967">
                <a:moveTo>
                  <a:pt x="2861" y="223925"/>
                </a:moveTo>
                <a:cubicBezTo>
                  <a:pt x="34082" y="210696"/>
                  <a:pt x="425665" y="28133"/>
                  <a:pt x="472761" y="4850"/>
                </a:cubicBezTo>
                <a:cubicBezTo>
                  <a:pt x="519857" y="-18433"/>
                  <a:pt x="366398" y="47713"/>
                  <a:pt x="285436" y="84225"/>
                </a:cubicBezTo>
                <a:cubicBezTo>
                  <a:pt x="204474" y="120737"/>
                  <a:pt x="-28360" y="237154"/>
                  <a:pt x="2861" y="223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8ECB3E8F-5743-93B5-3699-4C9F513642C9}"/>
              </a:ext>
            </a:extLst>
          </p:cNvPr>
          <p:cNvSpPr/>
          <p:nvPr/>
        </p:nvSpPr>
        <p:spPr>
          <a:xfrm>
            <a:off x="4285952" y="7283432"/>
            <a:ext cx="340115" cy="50844"/>
          </a:xfrm>
          <a:custGeom>
            <a:avLst/>
            <a:gdLst>
              <a:gd name="connsiteX0" fmla="*/ 298 w 340115"/>
              <a:gd name="connsiteY0" fmla="*/ 18 h 50844"/>
              <a:gd name="connsiteX1" fmla="*/ 273348 w 340115"/>
              <a:gd name="connsiteY1" fmla="*/ 19068 h 50844"/>
              <a:gd name="connsiteX2" fmla="*/ 190798 w 340115"/>
              <a:gd name="connsiteY2" fmla="*/ 41293 h 50844"/>
              <a:gd name="connsiteX3" fmla="*/ 340023 w 340115"/>
              <a:gd name="connsiteY3" fmla="*/ 9543 h 50844"/>
              <a:gd name="connsiteX4" fmla="*/ 165398 w 340115"/>
              <a:gd name="connsiteY4" fmla="*/ 50818 h 50844"/>
              <a:gd name="connsiteX5" fmla="*/ 219373 w 340115"/>
              <a:gd name="connsiteY5" fmla="*/ 15893 h 50844"/>
              <a:gd name="connsiteX6" fmla="*/ 298 w 340115"/>
              <a:gd name="connsiteY6" fmla="*/ 18 h 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115" h="50844">
                <a:moveTo>
                  <a:pt x="298" y="18"/>
                </a:moveTo>
                <a:cubicBezTo>
                  <a:pt x="9294" y="547"/>
                  <a:pt x="241598" y="12189"/>
                  <a:pt x="273348" y="19068"/>
                </a:cubicBezTo>
                <a:cubicBezTo>
                  <a:pt x="305098" y="25947"/>
                  <a:pt x="179686" y="42880"/>
                  <a:pt x="190798" y="41293"/>
                </a:cubicBezTo>
                <a:cubicBezTo>
                  <a:pt x="201910" y="39706"/>
                  <a:pt x="344256" y="7956"/>
                  <a:pt x="340023" y="9543"/>
                </a:cubicBezTo>
                <a:cubicBezTo>
                  <a:pt x="335790" y="11130"/>
                  <a:pt x="185506" y="49760"/>
                  <a:pt x="165398" y="50818"/>
                </a:cubicBezTo>
                <a:cubicBezTo>
                  <a:pt x="145290" y="51876"/>
                  <a:pt x="250594" y="21185"/>
                  <a:pt x="219373" y="15893"/>
                </a:cubicBezTo>
                <a:cubicBezTo>
                  <a:pt x="188152" y="10601"/>
                  <a:pt x="-8698" y="-511"/>
                  <a:pt x="298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CC2E5BF7-1C59-9F81-1295-398523B7B589}"/>
              </a:ext>
            </a:extLst>
          </p:cNvPr>
          <p:cNvSpPr/>
          <p:nvPr/>
        </p:nvSpPr>
        <p:spPr>
          <a:xfrm>
            <a:off x="4689123" y="7337398"/>
            <a:ext cx="434645" cy="365184"/>
          </a:xfrm>
          <a:custGeom>
            <a:avLst/>
            <a:gdLst>
              <a:gd name="connsiteX0" fmla="*/ 6702 w 434645"/>
              <a:gd name="connsiteY0" fmla="*/ 57177 h 365184"/>
              <a:gd name="connsiteX1" fmla="*/ 371827 w 434645"/>
              <a:gd name="connsiteY1" fmla="*/ 149252 h 365184"/>
              <a:gd name="connsiteX2" fmla="*/ 317852 w 434645"/>
              <a:gd name="connsiteY2" fmla="*/ 158777 h 365184"/>
              <a:gd name="connsiteX3" fmla="*/ 397227 w 434645"/>
              <a:gd name="connsiteY3" fmla="*/ 250852 h 365184"/>
              <a:gd name="connsiteX4" fmla="*/ 355952 w 434645"/>
              <a:gd name="connsiteY4" fmla="*/ 238152 h 365184"/>
              <a:gd name="connsiteX5" fmla="*/ 397227 w 434645"/>
              <a:gd name="connsiteY5" fmla="*/ 282602 h 365184"/>
              <a:gd name="connsiteX6" fmla="*/ 127352 w 434645"/>
              <a:gd name="connsiteY6" fmla="*/ 365152 h 365184"/>
              <a:gd name="connsiteX7" fmla="*/ 422627 w 434645"/>
              <a:gd name="connsiteY7" fmla="*/ 292127 h 365184"/>
              <a:gd name="connsiteX8" fmla="*/ 359127 w 434645"/>
              <a:gd name="connsiteY8" fmla="*/ 257202 h 365184"/>
              <a:gd name="connsiteX9" fmla="*/ 190852 w 434645"/>
              <a:gd name="connsiteY9" fmla="*/ 203227 h 365184"/>
              <a:gd name="connsiteX10" fmla="*/ 400402 w 434645"/>
              <a:gd name="connsiteY10" fmla="*/ 254027 h 365184"/>
              <a:gd name="connsiteX11" fmla="*/ 327377 w 434645"/>
              <a:gd name="connsiteY11" fmla="*/ 177827 h 365184"/>
              <a:gd name="connsiteX12" fmla="*/ 270227 w 434645"/>
              <a:gd name="connsiteY12" fmla="*/ 130202 h 365184"/>
              <a:gd name="connsiteX13" fmla="*/ 140052 w 434645"/>
              <a:gd name="connsiteY13" fmla="*/ 85752 h 365184"/>
              <a:gd name="connsiteX14" fmla="*/ 73377 w 434645"/>
              <a:gd name="connsiteY14" fmla="*/ 27 h 365184"/>
              <a:gd name="connsiteX15" fmla="*/ 130527 w 434645"/>
              <a:gd name="connsiteY15" fmla="*/ 76227 h 365184"/>
              <a:gd name="connsiteX16" fmla="*/ 6702 w 434645"/>
              <a:gd name="connsiteY16" fmla="*/ 57177 h 36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645" h="365184">
                <a:moveTo>
                  <a:pt x="6702" y="57177"/>
                </a:moveTo>
                <a:cubicBezTo>
                  <a:pt x="46919" y="69348"/>
                  <a:pt x="319969" y="132319"/>
                  <a:pt x="371827" y="149252"/>
                </a:cubicBezTo>
                <a:cubicBezTo>
                  <a:pt x="423685" y="166185"/>
                  <a:pt x="313619" y="141844"/>
                  <a:pt x="317852" y="158777"/>
                </a:cubicBezTo>
                <a:cubicBezTo>
                  <a:pt x="322085" y="175710"/>
                  <a:pt x="390877" y="237623"/>
                  <a:pt x="397227" y="250852"/>
                </a:cubicBezTo>
                <a:cubicBezTo>
                  <a:pt x="403577" y="264081"/>
                  <a:pt x="355952" y="232860"/>
                  <a:pt x="355952" y="238152"/>
                </a:cubicBezTo>
                <a:cubicBezTo>
                  <a:pt x="355952" y="243444"/>
                  <a:pt x="435327" y="261435"/>
                  <a:pt x="397227" y="282602"/>
                </a:cubicBezTo>
                <a:cubicBezTo>
                  <a:pt x="359127" y="303769"/>
                  <a:pt x="123119" y="363565"/>
                  <a:pt x="127352" y="365152"/>
                </a:cubicBezTo>
                <a:cubicBezTo>
                  <a:pt x="131585" y="366739"/>
                  <a:pt x="383998" y="310119"/>
                  <a:pt x="422627" y="292127"/>
                </a:cubicBezTo>
                <a:cubicBezTo>
                  <a:pt x="461256" y="274135"/>
                  <a:pt x="397756" y="272019"/>
                  <a:pt x="359127" y="257202"/>
                </a:cubicBezTo>
                <a:cubicBezTo>
                  <a:pt x="320498" y="242385"/>
                  <a:pt x="183973" y="203756"/>
                  <a:pt x="190852" y="203227"/>
                </a:cubicBezTo>
                <a:cubicBezTo>
                  <a:pt x="197731" y="202698"/>
                  <a:pt x="377648" y="258260"/>
                  <a:pt x="400402" y="254027"/>
                </a:cubicBezTo>
                <a:cubicBezTo>
                  <a:pt x="423156" y="249794"/>
                  <a:pt x="349073" y="198465"/>
                  <a:pt x="327377" y="177827"/>
                </a:cubicBezTo>
                <a:cubicBezTo>
                  <a:pt x="305681" y="157190"/>
                  <a:pt x="301448" y="145548"/>
                  <a:pt x="270227" y="130202"/>
                </a:cubicBezTo>
                <a:cubicBezTo>
                  <a:pt x="239006" y="114856"/>
                  <a:pt x="172860" y="107448"/>
                  <a:pt x="140052" y="85752"/>
                </a:cubicBezTo>
                <a:cubicBezTo>
                  <a:pt x="107244" y="64056"/>
                  <a:pt x="74964" y="1614"/>
                  <a:pt x="73377" y="27"/>
                </a:cubicBezTo>
                <a:cubicBezTo>
                  <a:pt x="71790" y="-1560"/>
                  <a:pt x="141110" y="65644"/>
                  <a:pt x="130527" y="76227"/>
                </a:cubicBezTo>
                <a:cubicBezTo>
                  <a:pt x="119944" y="86810"/>
                  <a:pt x="-33515" y="45006"/>
                  <a:pt x="6702" y="57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A5B8D081-5B52-D3BF-BC9D-6DAE69AB4CCC}"/>
              </a:ext>
            </a:extLst>
          </p:cNvPr>
          <p:cNvSpPr/>
          <p:nvPr/>
        </p:nvSpPr>
        <p:spPr>
          <a:xfrm>
            <a:off x="3286125" y="7844981"/>
            <a:ext cx="108829" cy="226160"/>
          </a:xfrm>
          <a:custGeom>
            <a:avLst/>
            <a:gdLst>
              <a:gd name="connsiteX0" fmla="*/ 95250 w 108829"/>
              <a:gd name="connsiteY0" fmla="*/ 444 h 226160"/>
              <a:gd name="connsiteX1" fmla="*/ 79375 w 108829"/>
              <a:gd name="connsiteY1" fmla="*/ 105219 h 226160"/>
              <a:gd name="connsiteX2" fmla="*/ 0 w 108829"/>
              <a:gd name="connsiteY2" fmla="*/ 225869 h 226160"/>
              <a:gd name="connsiteX3" fmla="*/ 79375 w 108829"/>
              <a:gd name="connsiteY3" fmla="*/ 136969 h 226160"/>
              <a:gd name="connsiteX4" fmla="*/ 107950 w 108829"/>
              <a:gd name="connsiteY4" fmla="*/ 70294 h 226160"/>
              <a:gd name="connsiteX5" fmla="*/ 95250 w 108829"/>
              <a:gd name="connsiteY5" fmla="*/ 444 h 22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829" h="226160">
                <a:moveTo>
                  <a:pt x="95250" y="444"/>
                </a:moveTo>
                <a:cubicBezTo>
                  <a:pt x="90488" y="6265"/>
                  <a:pt x="95250" y="67648"/>
                  <a:pt x="79375" y="105219"/>
                </a:cubicBezTo>
                <a:cubicBezTo>
                  <a:pt x="63500" y="142790"/>
                  <a:pt x="0" y="220577"/>
                  <a:pt x="0" y="225869"/>
                </a:cubicBezTo>
                <a:cubicBezTo>
                  <a:pt x="0" y="231161"/>
                  <a:pt x="61383" y="162898"/>
                  <a:pt x="79375" y="136969"/>
                </a:cubicBezTo>
                <a:cubicBezTo>
                  <a:pt x="97367" y="111040"/>
                  <a:pt x="103717" y="93048"/>
                  <a:pt x="107950" y="70294"/>
                </a:cubicBezTo>
                <a:cubicBezTo>
                  <a:pt x="112183" y="47540"/>
                  <a:pt x="100012" y="-5377"/>
                  <a:pt x="95250" y="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59808A4B-53EA-4129-669D-EEC8561EF397}"/>
              </a:ext>
            </a:extLst>
          </p:cNvPr>
          <p:cNvSpPr/>
          <p:nvPr/>
        </p:nvSpPr>
        <p:spPr>
          <a:xfrm>
            <a:off x="3268979" y="7899882"/>
            <a:ext cx="187821" cy="161657"/>
          </a:xfrm>
          <a:custGeom>
            <a:avLst/>
            <a:gdLst>
              <a:gd name="connsiteX0" fmla="*/ 1271 w 187821"/>
              <a:gd name="connsiteY0" fmla="*/ 158268 h 161657"/>
              <a:gd name="connsiteX1" fmla="*/ 185421 w 187821"/>
              <a:gd name="connsiteY1" fmla="*/ 2693 h 161657"/>
              <a:gd name="connsiteX2" fmla="*/ 106046 w 187821"/>
              <a:gd name="connsiteY2" fmla="*/ 63018 h 161657"/>
              <a:gd name="connsiteX3" fmla="*/ 102871 w 187821"/>
              <a:gd name="connsiteY3" fmla="*/ 107468 h 161657"/>
              <a:gd name="connsiteX4" fmla="*/ 1271 w 187821"/>
              <a:gd name="connsiteY4" fmla="*/ 158268 h 16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821" h="161657">
                <a:moveTo>
                  <a:pt x="1271" y="158268"/>
                </a:moveTo>
                <a:cubicBezTo>
                  <a:pt x="15029" y="140806"/>
                  <a:pt x="167959" y="18568"/>
                  <a:pt x="185421" y="2693"/>
                </a:cubicBezTo>
                <a:cubicBezTo>
                  <a:pt x="202883" y="-13182"/>
                  <a:pt x="119804" y="45556"/>
                  <a:pt x="106046" y="63018"/>
                </a:cubicBezTo>
                <a:cubicBezTo>
                  <a:pt x="92288" y="80480"/>
                  <a:pt x="116100" y="94239"/>
                  <a:pt x="102871" y="107468"/>
                </a:cubicBezTo>
                <a:cubicBezTo>
                  <a:pt x="89642" y="120697"/>
                  <a:pt x="-12487" y="175730"/>
                  <a:pt x="1271" y="158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C841CF43-020D-436D-B346-9A4F307A6B2D}"/>
              </a:ext>
            </a:extLst>
          </p:cNvPr>
          <p:cNvSpPr/>
          <p:nvPr/>
        </p:nvSpPr>
        <p:spPr>
          <a:xfrm>
            <a:off x="5175077" y="7553154"/>
            <a:ext cx="117878" cy="390744"/>
          </a:xfrm>
          <a:custGeom>
            <a:avLst/>
            <a:gdLst>
              <a:gd name="connsiteX0" fmla="*/ 25573 w 117878"/>
              <a:gd name="connsiteY0" fmla="*/ 95421 h 390744"/>
              <a:gd name="connsiteX1" fmla="*/ 57323 w 117878"/>
              <a:gd name="connsiteY1" fmla="*/ 155746 h 390744"/>
              <a:gd name="connsiteX2" fmla="*/ 173 w 117878"/>
              <a:gd name="connsiteY2" fmla="*/ 247821 h 390744"/>
              <a:gd name="connsiteX3" fmla="*/ 79548 w 117878"/>
              <a:gd name="connsiteY3" fmla="*/ 184321 h 390744"/>
              <a:gd name="connsiteX4" fmla="*/ 9698 w 117878"/>
              <a:gd name="connsiteY4" fmla="*/ 279571 h 390744"/>
              <a:gd name="connsiteX5" fmla="*/ 9698 w 117878"/>
              <a:gd name="connsiteY5" fmla="*/ 390696 h 390744"/>
              <a:gd name="connsiteX6" fmla="*/ 19223 w 117878"/>
              <a:gd name="connsiteY6" fmla="*/ 292271 h 390744"/>
              <a:gd name="connsiteX7" fmla="*/ 114473 w 117878"/>
              <a:gd name="connsiteY7" fmla="*/ 190671 h 390744"/>
              <a:gd name="connsiteX8" fmla="*/ 38273 w 117878"/>
              <a:gd name="connsiteY8" fmla="*/ 216071 h 390744"/>
              <a:gd name="connsiteX9" fmla="*/ 111298 w 117878"/>
              <a:gd name="connsiteY9" fmla="*/ 149396 h 390744"/>
              <a:gd name="connsiteX10" fmla="*/ 89073 w 117878"/>
              <a:gd name="connsiteY10" fmla="*/ 171 h 390744"/>
              <a:gd name="connsiteX11" fmla="*/ 117648 w 117878"/>
              <a:gd name="connsiteY11" fmla="*/ 181146 h 390744"/>
              <a:gd name="connsiteX12" fmla="*/ 70023 w 117878"/>
              <a:gd name="connsiteY12" fmla="*/ 162096 h 390744"/>
              <a:gd name="connsiteX13" fmla="*/ 25573 w 117878"/>
              <a:gd name="connsiteY13" fmla="*/ 95421 h 39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7878" h="390744">
                <a:moveTo>
                  <a:pt x="25573" y="95421"/>
                </a:moveTo>
                <a:cubicBezTo>
                  <a:pt x="23456" y="94363"/>
                  <a:pt x="61556" y="130346"/>
                  <a:pt x="57323" y="155746"/>
                </a:cubicBezTo>
                <a:cubicBezTo>
                  <a:pt x="53090" y="181146"/>
                  <a:pt x="-3531" y="243059"/>
                  <a:pt x="173" y="247821"/>
                </a:cubicBezTo>
                <a:cubicBezTo>
                  <a:pt x="3877" y="252583"/>
                  <a:pt x="77961" y="179029"/>
                  <a:pt x="79548" y="184321"/>
                </a:cubicBezTo>
                <a:cubicBezTo>
                  <a:pt x="81135" y="189613"/>
                  <a:pt x="21340" y="245175"/>
                  <a:pt x="9698" y="279571"/>
                </a:cubicBezTo>
                <a:cubicBezTo>
                  <a:pt x="-1944" y="313967"/>
                  <a:pt x="8110" y="388579"/>
                  <a:pt x="9698" y="390696"/>
                </a:cubicBezTo>
                <a:cubicBezTo>
                  <a:pt x="11286" y="392813"/>
                  <a:pt x="1761" y="325608"/>
                  <a:pt x="19223" y="292271"/>
                </a:cubicBezTo>
                <a:cubicBezTo>
                  <a:pt x="36685" y="258934"/>
                  <a:pt x="111298" y="203371"/>
                  <a:pt x="114473" y="190671"/>
                </a:cubicBezTo>
                <a:cubicBezTo>
                  <a:pt x="117648" y="177971"/>
                  <a:pt x="38273" y="216071"/>
                  <a:pt x="38273" y="216071"/>
                </a:cubicBezTo>
                <a:cubicBezTo>
                  <a:pt x="37744" y="209192"/>
                  <a:pt x="102831" y="185379"/>
                  <a:pt x="111298" y="149396"/>
                </a:cubicBezTo>
                <a:cubicBezTo>
                  <a:pt x="119765" y="113413"/>
                  <a:pt x="88015" y="-5120"/>
                  <a:pt x="89073" y="171"/>
                </a:cubicBezTo>
                <a:cubicBezTo>
                  <a:pt x="90131" y="5462"/>
                  <a:pt x="120823" y="154158"/>
                  <a:pt x="117648" y="181146"/>
                </a:cubicBezTo>
                <a:cubicBezTo>
                  <a:pt x="114473" y="208134"/>
                  <a:pt x="82194" y="172150"/>
                  <a:pt x="70023" y="162096"/>
                </a:cubicBezTo>
                <a:cubicBezTo>
                  <a:pt x="57852" y="152042"/>
                  <a:pt x="27690" y="96479"/>
                  <a:pt x="25573" y="95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3BEDCF0E-062E-37EF-113A-F70F947CCB7E}"/>
              </a:ext>
            </a:extLst>
          </p:cNvPr>
          <p:cNvSpPr/>
          <p:nvPr/>
        </p:nvSpPr>
        <p:spPr>
          <a:xfrm>
            <a:off x="4359248" y="7007203"/>
            <a:ext cx="331192" cy="219175"/>
          </a:xfrm>
          <a:custGeom>
            <a:avLst/>
            <a:gdLst>
              <a:gd name="connsiteX0" fmla="*/ 27 w 331192"/>
              <a:gd name="connsiteY0" fmla="*/ 22 h 219175"/>
              <a:gd name="connsiteX1" fmla="*/ 206402 w 331192"/>
              <a:gd name="connsiteY1" fmla="*/ 174647 h 219175"/>
              <a:gd name="connsiteX2" fmla="*/ 149252 w 331192"/>
              <a:gd name="connsiteY2" fmla="*/ 174647 h 219175"/>
              <a:gd name="connsiteX3" fmla="*/ 330227 w 331192"/>
              <a:gd name="connsiteY3" fmla="*/ 219097 h 219175"/>
              <a:gd name="connsiteX4" fmla="*/ 212752 w 331192"/>
              <a:gd name="connsiteY4" fmla="*/ 184172 h 219175"/>
              <a:gd name="connsiteX5" fmla="*/ 34952 w 331192"/>
              <a:gd name="connsiteY5" fmla="*/ 136547 h 219175"/>
              <a:gd name="connsiteX6" fmla="*/ 190527 w 331192"/>
              <a:gd name="connsiteY6" fmla="*/ 161947 h 219175"/>
              <a:gd name="connsiteX7" fmla="*/ 27 w 331192"/>
              <a:gd name="connsiteY7" fmla="*/ 22 h 21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192" h="219175">
                <a:moveTo>
                  <a:pt x="27" y="22"/>
                </a:moveTo>
                <a:cubicBezTo>
                  <a:pt x="2673" y="2139"/>
                  <a:pt x="181531" y="145543"/>
                  <a:pt x="206402" y="174647"/>
                </a:cubicBezTo>
                <a:cubicBezTo>
                  <a:pt x="231273" y="203751"/>
                  <a:pt x="128615" y="167239"/>
                  <a:pt x="149252" y="174647"/>
                </a:cubicBezTo>
                <a:cubicBezTo>
                  <a:pt x="169889" y="182055"/>
                  <a:pt x="319644" y="217510"/>
                  <a:pt x="330227" y="219097"/>
                </a:cubicBezTo>
                <a:cubicBezTo>
                  <a:pt x="340810" y="220685"/>
                  <a:pt x="261964" y="197930"/>
                  <a:pt x="212752" y="184172"/>
                </a:cubicBezTo>
                <a:cubicBezTo>
                  <a:pt x="163540" y="170414"/>
                  <a:pt x="38656" y="140251"/>
                  <a:pt x="34952" y="136547"/>
                </a:cubicBezTo>
                <a:cubicBezTo>
                  <a:pt x="31248" y="132843"/>
                  <a:pt x="191585" y="180997"/>
                  <a:pt x="190527" y="161947"/>
                </a:cubicBezTo>
                <a:cubicBezTo>
                  <a:pt x="189469" y="142897"/>
                  <a:pt x="-2619" y="-2095"/>
                  <a:pt x="27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A228719C-080A-C26C-61DF-7EDC990F2F02}"/>
              </a:ext>
            </a:extLst>
          </p:cNvPr>
          <p:cNvSpPr/>
          <p:nvPr/>
        </p:nvSpPr>
        <p:spPr>
          <a:xfrm>
            <a:off x="3355754" y="7997427"/>
            <a:ext cx="232801" cy="73423"/>
          </a:xfrm>
          <a:custGeom>
            <a:avLst/>
            <a:gdLst>
              <a:gd name="connsiteX0" fmla="*/ 221 w 232801"/>
              <a:gd name="connsiteY0" fmla="*/ 73423 h 73423"/>
              <a:gd name="connsiteX1" fmla="*/ 130396 w 232801"/>
              <a:gd name="connsiteY1" fmla="*/ 44848 h 73423"/>
              <a:gd name="connsiteX2" fmla="*/ 152621 w 232801"/>
              <a:gd name="connsiteY2" fmla="*/ 19448 h 73423"/>
              <a:gd name="connsiteX3" fmla="*/ 117696 w 232801"/>
              <a:gd name="connsiteY3" fmla="*/ 32148 h 73423"/>
              <a:gd name="connsiteX4" fmla="*/ 231996 w 232801"/>
              <a:gd name="connsiteY4" fmla="*/ 398 h 73423"/>
              <a:gd name="connsiteX5" fmla="*/ 168496 w 232801"/>
              <a:gd name="connsiteY5" fmla="*/ 16273 h 73423"/>
              <a:gd name="connsiteX6" fmla="*/ 165321 w 232801"/>
              <a:gd name="connsiteY6" fmla="*/ 44848 h 73423"/>
              <a:gd name="connsiteX7" fmla="*/ 221 w 232801"/>
              <a:gd name="connsiteY7" fmla="*/ 73423 h 7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801" h="73423">
                <a:moveTo>
                  <a:pt x="221" y="73423"/>
                </a:moveTo>
                <a:cubicBezTo>
                  <a:pt x="-5600" y="73423"/>
                  <a:pt x="104996" y="53844"/>
                  <a:pt x="130396" y="44848"/>
                </a:cubicBezTo>
                <a:cubicBezTo>
                  <a:pt x="155796" y="35852"/>
                  <a:pt x="154738" y="21565"/>
                  <a:pt x="152621" y="19448"/>
                </a:cubicBezTo>
                <a:cubicBezTo>
                  <a:pt x="150504" y="17331"/>
                  <a:pt x="104467" y="35323"/>
                  <a:pt x="117696" y="32148"/>
                </a:cubicBezTo>
                <a:cubicBezTo>
                  <a:pt x="130925" y="28973"/>
                  <a:pt x="223529" y="3044"/>
                  <a:pt x="231996" y="398"/>
                </a:cubicBezTo>
                <a:cubicBezTo>
                  <a:pt x="240463" y="-2248"/>
                  <a:pt x="179609" y="8865"/>
                  <a:pt x="168496" y="16273"/>
                </a:cubicBezTo>
                <a:cubicBezTo>
                  <a:pt x="157384" y="23681"/>
                  <a:pt x="192838" y="34265"/>
                  <a:pt x="165321" y="44848"/>
                </a:cubicBezTo>
                <a:cubicBezTo>
                  <a:pt x="137804" y="55431"/>
                  <a:pt x="6042" y="73423"/>
                  <a:pt x="221" y="73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D2D6C0BD-3C32-7A97-144A-D3A4D3DFCA1D}"/>
              </a:ext>
            </a:extLst>
          </p:cNvPr>
          <p:cNvSpPr/>
          <p:nvPr/>
        </p:nvSpPr>
        <p:spPr>
          <a:xfrm>
            <a:off x="3514725" y="7544976"/>
            <a:ext cx="755650" cy="268699"/>
          </a:xfrm>
          <a:custGeom>
            <a:avLst/>
            <a:gdLst>
              <a:gd name="connsiteX0" fmla="*/ 0 w 755650"/>
              <a:gd name="connsiteY0" fmla="*/ 268699 h 268699"/>
              <a:gd name="connsiteX1" fmla="*/ 409575 w 755650"/>
              <a:gd name="connsiteY1" fmla="*/ 52799 h 268699"/>
              <a:gd name="connsiteX2" fmla="*/ 323850 w 755650"/>
              <a:gd name="connsiteY2" fmla="*/ 75024 h 268699"/>
              <a:gd name="connsiteX3" fmla="*/ 584200 w 755650"/>
              <a:gd name="connsiteY3" fmla="*/ 5174 h 268699"/>
              <a:gd name="connsiteX4" fmla="*/ 755650 w 755650"/>
              <a:gd name="connsiteY4" fmla="*/ 5174 h 268699"/>
              <a:gd name="connsiteX5" fmla="*/ 682625 w 755650"/>
              <a:gd name="connsiteY5" fmla="*/ 5174 h 268699"/>
              <a:gd name="connsiteX6" fmla="*/ 431800 w 755650"/>
              <a:gd name="connsiteY6" fmla="*/ 14699 h 268699"/>
              <a:gd name="connsiteX7" fmla="*/ 504825 w 755650"/>
              <a:gd name="connsiteY7" fmla="*/ 17874 h 268699"/>
              <a:gd name="connsiteX8" fmla="*/ 295275 w 755650"/>
              <a:gd name="connsiteY8" fmla="*/ 90899 h 268699"/>
              <a:gd name="connsiteX9" fmla="*/ 377825 w 755650"/>
              <a:gd name="connsiteY9" fmla="*/ 62324 h 268699"/>
              <a:gd name="connsiteX10" fmla="*/ 0 w 755650"/>
              <a:gd name="connsiteY10" fmla="*/ 268699 h 26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5650" h="268699">
                <a:moveTo>
                  <a:pt x="0" y="268699"/>
                </a:moveTo>
                <a:cubicBezTo>
                  <a:pt x="5292" y="267112"/>
                  <a:pt x="355600" y="85078"/>
                  <a:pt x="409575" y="52799"/>
                </a:cubicBezTo>
                <a:cubicBezTo>
                  <a:pt x="463550" y="20520"/>
                  <a:pt x="323850" y="75024"/>
                  <a:pt x="323850" y="75024"/>
                </a:cubicBezTo>
                <a:cubicBezTo>
                  <a:pt x="352954" y="67087"/>
                  <a:pt x="512233" y="16816"/>
                  <a:pt x="584200" y="5174"/>
                </a:cubicBezTo>
                <a:cubicBezTo>
                  <a:pt x="656167" y="-6468"/>
                  <a:pt x="755650" y="5174"/>
                  <a:pt x="755650" y="5174"/>
                </a:cubicBezTo>
                <a:lnTo>
                  <a:pt x="682625" y="5174"/>
                </a:lnTo>
                <a:lnTo>
                  <a:pt x="431800" y="14699"/>
                </a:lnTo>
                <a:cubicBezTo>
                  <a:pt x="402167" y="16816"/>
                  <a:pt x="527579" y="5174"/>
                  <a:pt x="504825" y="17874"/>
                </a:cubicBezTo>
                <a:cubicBezTo>
                  <a:pt x="482071" y="30574"/>
                  <a:pt x="295275" y="90899"/>
                  <a:pt x="295275" y="90899"/>
                </a:cubicBezTo>
                <a:cubicBezTo>
                  <a:pt x="274108" y="98307"/>
                  <a:pt x="431271" y="33220"/>
                  <a:pt x="377825" y="62324"/>
                </a:cubicBezTo>
                <a:lnTo>
                  <a:pt x="0" y="26869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2BF76881-AB6A-7F68-809B-CF47A84328CF}"/>
              </a:ext>
            </a:extLst>
          </p:cNvPr>
          <p:cNvSpPr/>
          <p:nvPr/>
        </p:nvSpPr>
        <p:spPr>
          <a:xfrm>
            <a:off x="4052755" y="7391470"/>
            <a:ext cx="468891" cy="124587"/>
          </a:xfrm>
          <a:custGeom>
            <a:avLst/>
            <a:gdLst>
              <a:gd name="connsiteX0" fmla="*/ 1720 w 468891"/>
              <a:gd name="connsiteY0" fmla="*/ 123755 h 124587"/>
              <a:gd name="connsiteX1" fmla="*/ 433520 w 468891"/>
              <a:gd name="connsiteY1" fmla="*/ 3105 h 124587"/>
              <a:gd name="connsiteX2" fmla="*/ 293820 w 468891"/>
              <a:gd name="connsiteY2" fmla="*/ 41205 h 124587"/>
              <a:gd name="connsiteX3" fmla="*/ 468445 w 468891"/>
              <a:gd name="connsiteY3" fmla="*/ 101530 h 124587"/>
              <a:gd name="connsiteX4" fmla="*/ 341445 w 468891"/>
              <a:gd name="connsiteY4" fmla="*/ 57080 h 124587"/>
              <a:gd name="connsiteX5" fmla="*/ 258895 w 468891"/>
              <a:gd name="connsiteY5" fmla="*/ 38030 h 124587"/>
              <a:gd name="connsiteX6" fmla="*/ 296995 w 468891"/>
              <a:gd name="connsiteY6" fmla="*/ 9455 h 124587"/>
              <a:gd name="connsiteX7" fmla="*/ 249370 w 468891"/>
              <a:gd name="connsiteY7" fmla="*/ 31680 h 124587"/>
              <a:gd name="connsiteX8" fmla="*/ 227145 w 468891"/>
              <a:gd name="connsiteY8" fmla="*/ 60255 h 124587"/>
              <a:gd name="connsiteX9" fmla="*/ 281120 w 468891"/>
              <a:gd name="connsiteY9" fmla="*/ 57080 h 124587"/>
              <a:gd name="connsiteX10" fmla="*/ 1720 w 468891"/>
              <a:gd name="connsiteY10" fmla="*/ 123755 h 12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8891" h="124587">
                <a:moveTo>
                  <a:pt x="1720" y="123755"/>
                </a:moveTo>
                <a:cubicBezTo>
                  <a:pt x="27120" y="114759"/>
                  <a:pt x="433520" y="3105"/>
                  <a:pt x="433520" y="3105"/>
                </a:cubicBezTo>
                <a:cubicBezTo>
                  <a:pt x="482203" y="-10653"/>
                  <a:pt x="287999" y="24801"/>
                  <a:pt x="293820" y="41205"/>
                </a:cubicBezTo>
                <a:cubicBezTo>
                  <a:pt x="299641" y="57609"/>
                  <a:pt x="460508" y="98884"/>
                  <a:pt x="468445" y="101530"/>
                </a:cubicBezTo>
                <a:cubicBezTo>
                  <a:pt x="476382" y="104176"/>
                  <a:pt x="376370" y="67663"/>
                  <a:pt x="341445" y="57080"/>
                </a:cubicBezTo>
                <a:cubicBezTo>
                  <a:pt x="306520" y="46497"/>
                  <a:pt x="266303" y="45967"/>
                  <a:pt x="258895" y="38030"/>
                </a:cubicBezTo>
                <a:cubicBezTo>
                  <a:pt x="251487" y="30092"/>
                  <a:pt x="298583" y="10513"/>
                  <a:pt x="296995" y="9455"/>
                </a:cubicBezTo>
                <a:cubicBezTo>
                  <a:pt x="295407" y="8397"/>
                  <a:pt x="261012" y="23213"/>
                  <a:pt x="249370" y="31680"/>
                </a:cubicBezTo>
                <a:cubicBezTo>
                  <a:pt x="237728" y="40147"/>
                  <a:pt x="221853" y="56022"/>
                  <a:pt x="227145" y="60255"/>
                </a:cubicBezTo>
                <a:cubicBezTo>
                  <a:pt x="232437" y="64488"/>
                  <a:pt x="322395" y="48084"/>
                  <a:pt x="281120" y="57080"/>
                </a:cubicBezTo>
                <a:cubicBezTo>
                  <a:pt x="239845" y="66076"/>
                  <a:pt x="-23680" y="132751"/>
                  <a:pt x="1720" y="123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CC6C4C06-305D-8DFD-FBE4-B0AB005B79EB}"/>
              </a:ext>
            </a:extLst>
          </p:cNvPr>
          <p:cNvSpPr/>
          <p:nvPr/>
        </p:nvSpPr>
        <p:spPr>
          <a:xfrm>
            <a:off x="4533718" y="7297910"/>
            <a:ext cx="162278" cy="316410"/>
          </a:xfrm>
          <a:custGeom>
            <a:avLst/>
            <a:gdLst>
              <a:gd name="connsiteX0" fmla="*/ 162107 w 162278"/>
              <a:gd name="connsiteY0" fmla="*/ 1415 h 316410"/>
              <a:gd name="connsiteX1" fmla="*/ 57332 w 162278"/>
              <a:gd name="connsiteY1" fmla="*/ 201440 h 316410"/>
              <a:gd name="connsiteX2" fmla="*/ 73207 w 162278"/>
              <a:gd name="connsiteY2" fmla="*/ 182390 h 316410"/>
              <a:gd name="connsiteX3" fmla="*/ 182 w 162278"/>
              <a:gd name="connsiteY3" fmla="*/ 315740 h 316410"/>
              <a:gd name="connsiteX4" fmla="*/ 54157 w 162278"/>
              <a:gd name="connsiteY4" fmla="*/ 230015 h 316410"/>
              <a:gd name="connsiteX5" fmla="*/ 108132 w 162278"/>
              <a:gd name="connsiteY5" fmla="*/ 141115 h 316410"/>
              <a:gd name="connsiteX6" fmla="*/ 73207 w 162278"/>
              <a:gd name="connsiteY6" fmla="*/ 163340 h 316410"/>
              <a:gd name="connsiteX7" fmla="*/ 124007 w 162278"/>
              <a:gd name="connsiteY7" fmla="*/ 49040 h 316410"/>
              <a:gd name="connsiteX8" fmla="*/ 82732 w 162278"/>
              <a:gd name="connsiteY8" fmla="*/ 109365 h 316410"/>
              <a:gd name="connsiteX9" fmla="*/ 162107 w 162278"/>
              <a:gd name="connsiteY9" fmla="*/ 1415 h 31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278" h="316410">
                <a:moveTo>
                  <a:pt x="162107" y="1415"/>
                </a:moveTo>
                <a:cubicBezTo>
                  <a:pt x="157874" y="16761"/>
                  <a:pt x="57332" y="201440"/>
                  <a:pt x="57332" y="201440"/>
                </a:cubicBezTo>
                <a:cubicBezTo>
                  <a:pt x="42515" y="231602"/>
                  <a:pt x="82732" y="163340"/>
                  <a:pt x="73207" y="182390"/>
                </a:cubicBezTo>
                <a:cubicBezTo>
                  <a:pt x="63682" y="201440"/>
                  <a:pt x="3357" y="307802"/>
                  <a:pt x="182" y="315740"/>
                </a:cubicBezTo>
                <a:cubicBezTo>
                  <a:pt x="-2993" y="323678"/>
                  <a:pt x="36165" y="259119"/>
                  <a:pt x="54157" y="230015"/>
                </a:cubicBezTo>
                <a:cubicBezTo>
                  <a:pt x="72149" y="200911"/>
                  <a:pt x="104957" y="152228"/>
                  <a:pt x="108132" y="141115"/>
                </a:cubicBezTo>
                <a:cubicBezTo>
                  <a:pt x="111307" y="130002"/>
                  <a:pt x="70561" y="178686"/>
                  <a:pt x="73207" y="163340"/>
                </a:cubicBezTo>
                <a:cubicBezTo>
                  <a:pt x="75853" y="147994"/>
                  <a:pt x="122420" y="58036"/>
                  <a:pt x="124007" y="49040"/>
                </a:cubicBezTo>
                <a:cubicBezTo>
                  <a:pt x="125594" y="40044"/>
                  <a:pt x="74794" y="118361"/>
                  <a:pt x="82732" y="109365"/>
                </a:cubicBezTo>
                <a:cubicBezTo>
                  <a:pt x="90669" y="100369"/>
                  <a:pt x="166340" y="-13931"/>
                  <a:pt x="162107" y="1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93355796-1D23-0A0F-44CC-AE85E9F07695}"/>
              </a:ext>
            </a:extLst>
          </p:cNvPr>
          <p:cNvSpPr/>
          <p:nvPr/>
        </p:nvSpPr>
        <p:spPr>
          <a:xfrm>
            <a:off x="4485021" y="7290913"/>
            <a:ext cx="164486" cy="309920"/>
          </a:xfrm>
          <a:custGeom>
            <a:avLst/>
            <a:gdLst>
              <a:gd name="connsiteX0" fmla="*/ 163179 w 164486"/>
              <a:gd name="connsiteY0" fmla="*/ 2062 h 309920"/>
              <a:gd name="connsiteX1" fmla="*/ 1254 w 164486"/>
              <a:gd name="connsiteY1" fmla="*/ 306862 h 309920"/>
              <a:gd name="connsiteX2" fmla="*/ 83804 w 164486"/>
              <a:gd name="connsiteY2" fmla="*/ 167162 h 309920"/>
              <a:gd name="connsiteX3" fmla="*/ 77454 w 164486"/>
              <a:gd name="connsiteY3" fmla="*/ 173512 h 309920"/>
              <a:gd name="connsiteX4" fmla="*/ 163179 w 164486"/>
              <a:gd name="connsiteY4" fmla="*/ 2062 h 30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486" h="309920">
                <a:moveTo>
                  <a:pt x="163179" y="2062"/>
                </a:moveTo>
                <a:cubicBezTo>
                  <a:pt x="150479" y="24287"/>
                  <a:pt x="14483" y="279345"/>
                  <a:pt x="1254" y="306862"/>
                </a:cubicBezTo>
                <a:cubicBezTo>
                  <a:pt x="-11975" y="334379"/>
                  <a:pt x="83804" y="167162"/>
                  <a:pt x="83804" y="167162"/>
                </a:cubicBezTo>
                <a:cubicBezTo>
                  <a:pt x="96504" y="144937"/>
                  <a:pt x="62637" y="203145"/>
                  <a:pt x="77454" y="173512"/>
                </a:cubicBezTo>
                <a:cubicBezTo>
                  <a:pt x="92271" y="143879"/>
                  <a:pt x="175879" y="-20163"/>
                  <a:pt x="163179" y="2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4C4B1B3B-018F-9FDD-0310-369CE8EF52A9}"/>
              </a:ext>
            </a:extLst>
          </p:cNvPr>
          <p:cNvSpPr/>
          <p:nvPr/>
        </p:nvSpPr>
        <p:spPr>
          <a:xfrm>
            <a:off x="4166161" y="7535344"/>
            <a:ext cx="963724" cy="397287"/>
          </a:xfrm>
          <a:custGeom>
            <a:avLst/>
            <a:gdLst>
              <a:gd name="connsiteX0" fmla="*/ 2614 w 963724"/>
              <a:gd name="connsiteY0" fmla="*/ 2106 h 397287"/>
              <a:gd name="connsiteX1" fmla="*/ 697939 w 963724"/>
              <a:gd name="connsiteY1" fmla="*/ 230706 h 397287"/>
              <a:gd name="connsiteX2" fmla="*/ 672539 w 963724"/>
              <a:gd name="connsiteY2" fmla="*/ 233881 h 397287"/>
              <a:gd name="connsiteX3" fmla="*/ 815414 w 963724"/>
              <a:gd name="connsiteY3" fmla="*/ 329131 h 397287"/>
              <a:gd name="connsiteX4" fmla="*/ 821764 w 963724"/>
              <a:gd name="connsiteY4" fmla="*/ 303731 h 397287"/>
              <a:gd name="connsiteX5" fmla="*/ 951939 w 963724"/>
              <a:gd name="connsiteY5" fmla="*/ 386281 h 397287"/>
              <a:gd name="connsiteX6" fmla="*/ 955114 w 963724"/>
              <a:gd name="connsiteY6" fmla="*/ 287856 h 397287"/>
              <a:gd name="connsiteX7" fmla="*/ 929714 w 963724"/>
              <a:gd name="connsiteY7" fmla="*/ 243406 h 397287"/>
              <a:gd name="connsiteX8" fmla="*/ 961464 w 963724"/>
              <a:gd name="connsiteY8" fmla="*/ 376756 h 397287"/>
              <a:gd name="connsiteX9" fmla="*/ 904314 w 963724"/>
              <a:gd name="connsiteY9" fmla="*/ 370406 h 397287"/>
              <a:gd name="connsiteX10" fmla="*/ 593164 w 963724"/>
              <a:gd name="connsiteY10" fmla="*/ 125931 h 397287"/>
              <a:gd name="connsiteX11" fmla="*/ 650314 w 963724"/>
              <a:gd name="connsiteY11" fmla="*/ 233881 h 397287"/>
              <a:gd name="connsiteX12" fmla="*/ 466164 w 963724"/>
              <a:gd name="connsiteY12" fmla="*/ 122756 h 397287"/>
              <a:gd name="connsiteX13" fmla="*/ 2614 w 963724"/>
              <a:gd name="connsiteY13" fmla="*/ 2106 h 39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3724" h="397287">
                <a:moveTo>
                  <a:pt x="2614" y="2106"/>
                </a:moveTo>
                <a:cubicBezTo>
                  <a:pt x="41243" y="20098"/>
                  <a:pt x="586285" y="192077"/>
                  <a:pt x="697939" y="230706"/>
                </a:cubicBezTo>
                <a:cubicBezTo>
                  <a:pt x="809593" y="269335"/>
                  <a:pt x="652960" y="217477"/>
                  <a:pt x="672539" y="233881"/>
                </a:cubicBezTo>
                <a:cubicBezTo>
                  <a:pt x="692118" y="250285"/>
                  <a:pt x="790543" y="317489"/>
                  <a:pt x="815414" y="329131"/>
                </a:cubicBezTo>
                <a:cubicBezTo>
                  <a:pt x="840285" y="340773"/>
                  <a:pt x="799010" y="294206"/>
                  <a:pt x="821764" y="303731"/>
                </a:cubicBezTo>
                <a:cubicBezTo>
                  <a:pt x="844518" y="313256"/>
                  <a:pt x="929714" y="388927"/>
                  <a:pt x="951939" y="386281"/>
                </a:cubicBezTo>
                <a:cubicBezTo>
                  <a:pt x="974164" y="383635"/>
                  <a:pt x="958818" y="311669"/>
                  <a:pt x="955114" y="287856"/>
                </a:cubicBezTo>
                <a:cubicBezTo>
                  <a:pt x="951410" y="264044"/>
                  <a:pt x="928656" y="228589"/>
                  <a:pt x="929714" y="243406"/>
                </a:cubicBezTo>
                <a:cubicBezTo>
                  <a:pt x="930772" y="258223"/>
                  <a:pt x="965697" y="355589"/>
                  <a:pt x="961464" y="376756"/>
                </a:cubicBezTo>
                <a:cubicBezTo>
                  <a:pt x="957231" y="397923"/>
                  <a:pt x="965697" y="412210"/>
                  <a:pt x="904314" y="370406"/>
                </a:cubicBezTo>
                <a:cubicBezTo>
                  <a:pt x="842931" y="328602"/>
                  <a:pt x="635497" y="148685"/>
                  <a:pt x="593164" y="125931"/>
                </a:cubicBezTo>
                <a:cubicBezTo>
                  <a:pt x="550831" y="103177"/>
                  <a:pt x="671481" y="234410"/>
                  <a:pt x="650314" y="233881"/>
                </a:cubicBezTo>
                <a:cubicBezTo>
                  <a:pt x="629147" y="233352"/>
                  <a:pt x="567764" y="159268"/>
                  <a:pt x="466164" y="122756"/>
                </a:cubicBezTo>
                <a:cubicBezTo>
                  <a:pt x="364564" y="86244"/>
                  <a:pt x="-36015" y="-15886"/>
                  <a:pt x="2614" y="2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4F6F48F1-1CC0-53E7-DB9C-0B501CFACA7E}"/>
              </a:ext>
            </a:extLst>
          </p:cNvPr>
          <p:cNvSpPr/>
          <p:nvPr/>
        </p:nvSpPr>
        <p:spPr>
          <a:xfrm>
            <a:off x="3778250" y="7562896"/>
            <a:ext cx="373837" cy="152354"/>
          </a:xfrm>
          <a:custGeom>
            <a:avLst/>
            <a:gdLst>
              <a:gd name="connsiteX0" fmla="*/ 0 w 373837"/>
              <a:gd name="connsiteY0" fmla="*/ 152354 h 152354"/>
              <a:gd name="connsiteX1" fmla="*/ 361950 w 373837"/>
              <a:gd name="connsiteY1" fmla="*/ 6304 h 152354"/>
              <a:gd name="connsiteX2" fmla="*/ 266700 w 373837"/>
              <a:gd name="connsiteY2" fmla="*/ 34879 h 152354"/>
              <a:gd name="connsiteX3" fmla="*/ 69850 w 373837"/>
              <a:gd name="connsiteY3" fmla="*/ 111079 h 152354"/>
              <a:gd name="connsiteX4" fmla="*/ 184150 w 373837"/>
              <a:gd name="connsiteY4" fmla="*/ 72979 h 152354"/>
              <a:gd name="connsiteX5" fmla="*/ 0 w 373837"/>
              <a:gd name="connsiteY5" fmla="*/ 152354 h 15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3837" h="152354">
                <a:moveTo>
                  <a:pt x="0" y="152354"/>
                </a:moveTo>
                <a:cubicBezTo>
                  <a:pt x="29633" y="141242"/>
                  <a:pt x="317500" y="25883"/>
                  <a:pt x="361950" y="6304"/>
                </a:cubicBezTo>
                <a:cubicBezTo>
                  <a:pt x="406400" y="-13275"/>
                  <a:pt x="315383" y="17417"/>
                  <a:pt x="266700" y="34879"/>
                </a:cubicBezTo>
                <a:cubicBezTo>
                  <a:pt x="218017" y="52341"/>
                  <a:pt x="83608" y="104729"/>
                  <a:pt x="69850" y="111079"/>
                </a:cubicBezTo>
                <a:cubicBezTo>
                  <a:pt x="56092" y="117429"/>
                  <a:pt x="201612" y="65571"/>
                  <a:pt x="184150" y="72979"/>
                </a:cubicBezTo>
                <a:lnTo>
                  <a:pt x="0" y="1523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5BF0F27E-3790-9EE8-A26F-3BF84F1E3B61}"/>
              </a:ext>
            </a:extLst>
          </p:cNvPr>
          <p:cNvSpPr/>
          <p:nvPr/>
        </p:nvSpPr>
        <p:spPr>
          <a:xfrm>
            <a:off x="5138629" y="7857999"/>
            <a:ext cx="154641" cy="631109"/>
          </a:xfrm>
          <a:custGeom>
            <a:avLst/>
            <a:gdLst>
              <a:gd name="connsiteX0" fmla="*/ 154096 w 154641"/>
              <a:gd name="connsiteY0" fmla="*/ 126 h 631109"/>
              <a:gd name="connsiteX1" fmla="*/ 52496 w 154641"/>
              <a:gd name="connsiteY1" fmla="*/ 111251 h 631109"/>
              <a:gd name="connsiteX2" fmla="*/ 49321 w 154641"/>
              <a:gd name="connsiteY2" fmla="*/ 73151 h 631109"/>
              <a:gd name="connsiteX3" fmla="*/ 68371 w 154641"/>
              <a:gd name="connsiteY3" fmla="*/ 143001 h 631109"/>
              <a:gd name="connsiteX4" fmla="*/ 39796 w 154641"/>
              <a:gd name="connsiteY4" fmla="*/ 270001 h 631109"/>
              <a:gd name="connsiteX5" fmla="*/ 17571 w 154641"/>
              <a:gd name="connsiteY5" fmla="*/ 416051 h 631109"/>
              <a:gd name="connsiteX6" fmla="*/ 33446 w 154641"/>
              <a:gd name="connsiteY6" fmla="*/ 295401 h 631109"/>
              <a:gd name="connsiteX7" fmla="*/ 20746 w 154641"/>
              <a:gd name="connsiteY7" fmla="*/ 628776 h 631109"/>
              <a:gd name="connsiteX8" fmla="*/ 49321 w 154641"/>
              <a:gd name="connsiteY8" fmla="*/ 444626 h 631109"/>
              <a:gd name="connsiteX9" fmla="*/ 39796 w 154641"/>
              <a:gd name="connsiteY9" fmla="*/ 463676 h 631109"/>
              <a:gd name="connsiteX10" fmla="*/ 65196 w 154641"/>
              <a:gd name="connsiteY10" fmla="*/ 196976 h 631109"/>
              <a:gd name="connsiteX11" fmla="*/ 62021 w 154641"/>
              <a:gd name="connsiteY11" fmla="*/ 111251 h 631109"/>
              <a:gd name="connsiteX12" fmla="*/ 1696 w 154641"/>
              <a:gd name="connsiteY12" fmla="*/ 136651 h 631109"/>
              <a:gd name="connsiteX13" fmla="*/ 154096 w 154641"/>
              <a:gd name="connsiteY13" fmla="*/ 126 h 63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4641" h="631109">
                <a:moveTo>
                  <a:pt x="154096" y="126"/>
                </a:moveTo>
                <a:cubicBezTo>
                  <a:pt x="162563" y="-4107"/>
                  <a:pt x="69958" y="99080"/>
                  <a:pt x="52496" y="111251"/>
                </a:cubicBezTo>
                <a:cubicBezTo>
                  <a:pt x="35034" y="123422"/>
                  <a:pt x="46675" y="67859"/>
                  <a:pt x="49321" y="73151"/>
                </a:cubicBezTo>
                <a:cubicBezTo>
                  <a:pt x="51967" y="78443"/>
                  <a:pt x="69958" y="110193"/>
                  <a:pt x="68371" y="143001"/>
                </a:cubicBezTo>
                <a:cubicBezTo>
                  <a:pt x="66783" y="175809"/>
                  <a:pt x="48263" y="224493"/>
                  <a:pt x="39796" y="270001"/>
                </a:cubicBezTo>
                <a:cubicBezTo>
                  <a:pt x="31329" y="315509"/>
                  <a:pt x="18629" y="411818"/>
                  <a:pt x="17571" y="416051"/>
                </a:cubicBezTo>
                <a:cubicBezTo>
                  <a:pt x="16513" y="420284"/>
                  <a:pt x="32917" y="259947"/>
                  <a:pt x="33446" y="295401"/>
                </a:cubicBezTo>
                <a:cubicBezTo>
                  <a:pt x="33975" y="330855"/>
                  <a:pt x="18100" y="603905"/>
                  <a:pt x="20746" y="628776"/>
                </a:cubicBezTo>
                <a:cubicBezTo>
                  <a:pt x="23392" y="653647"/>
                  <a:pt x="46146" y="472143"/>
                  <a:pt x="49321" y="444626"/>
                </a:cubicBezTo>
                <a:cubicBezTo>
                  <a:pt x="52496" y="417109"/>
                  <a:pt x="37150" y="504951"/>
                  <a:pt x="39796" y="463676"/>
                </a:cubicBezTo>
                <a:cubicBezTo>
                  <a:pt x="42442" y="422401"/>
                  <a:pt x="61492" y="255713"/>
                  <a:pt x="65196" y="196976"/>
                </a:cubicBezTo>
                <a:cubicBezTo>
                  <a:pt x="68900" y="138239"/>
                  <a:pt x="72604" y="121305"/>
                  <a:pt x="62021" y="111251"/>
                </a:cubicBezTo>
                <a:cubicBezTo>
                  <a:pt x="51438" y="101197"/>
                  <a:pt x="-11004" y="155701"/>
                  <a:pt x="1696" y="136651"/>
                </a:cubicBezTo>
                <a:cubicBezTo>
                  <a:pt x="14396" y="117601"/>
                  <a:pt x="145629" y="4359"/>
                  <a:pt x="154096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F8FF24F3-5CA4-F129-8788-94FCCA0496CE}"/>
              </a:ext>
            </a:extLst>
          </p:cNvPr>
          <p:cNvSpPr/>
          <p:nvPr/>
        </p:nvSpPr>
        <p:spPr>
          <a:xfrm>
            <a:off x="4172706" y="7610472"/>
            <a:ext cx="243721" cy="118520"/>
          </a:xfrm>
          <a:custGeom>
            <a:avLst/>
            <a:gdLst>
              <a:gd name="connsiteX0" fmla="*/ 15119 w 243721"/>
              <a:gd name="connsiteY0" fmla="*/ 3 h 118520"/>
              <a:gd name="connsiteX1" fmla="*/ 30994 w 243721"/>
              <a:gd name="connsiteY1" fmla="*/ 69853 h 118520"/>
              <a:gd name="connsiteX2" fmla="*/ 142119 w 243721"/>
              <a:gd name="connsiteY2" fmla="*/ 95253 h 118520"/>
              <a:gd name="connsiteX3" fmla="*/ 113544 w 243721"/>
              <a:gd name="connsiteY3" fmla="*/ 117478 h 118520"/>
              <a:gd name="connsiteX4" fmla="*/ 243719 w 243721"/>
              <a:gd name="connsiteY4" fmla="*/ 60328 h 118520"/>
              <a:gd name="connsiteX5" fmla="*/ 116719 w 243721"/>
              <a:gd name="connsiteY5" fmla="*/ 88903 h 118520"/>
              <a:gd name="connsiteX6" fmla="*/ 5594 w 243721"/>
              <a:gd name="connsiteY6" fmla="*/ 66678 h 118520"/>
              <a:gd name="connsiteX7" fmla="*/ 15119 w 243721"/>
              <a:gd name="connsiteY7" fmla="*/ 3 h 11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721" h="118520">
                <a:moveTo>
                  <a:pt x="15119" y="3"/>
                </a:moveTo>
                <a:cubicBezTo>
                  <a:pt x="19352" y="532"/>
                  <a:pt x="9827" y="53978"/>
                  <a:pt x="30994" y="69853"/>
                </a:cubicBezTo>
                <a:cubicBezTo>
                  <a:pt x="52161" y="85728"/>
                  <a:pt x="128361" y="87316"/>
                  <a:pt x="142119" y="95253"/>
                </a:cubicBezTo>
                <a:cubicBezTo>
                  <a:pt x="155877" y="103191"/>
                  <a:pt x="96611" y="123299"/>
                  <a:pt x="113544" y="117478"/>
                </a:cubicBezTo>
                <a:cubicBezTo>
                  <a:pt x="130477" y="111657"/>
                  <a:pt x="243190" y="65091"/>
                  <a:pt x="243719" y="60328"/>
                </a:cubicBezTo>
                <a:cubicBezTo>
                  <a:pt x="244248" y="55566"/>
                  <a:pt x="156406" y="87845"/>
                  <a:pt x="116719" y="88903"/>
                </a:cubicBezTo>
                <a:cubicBezTo>
                  <a:pt x="77032" y="89961"/>
                  <a:pt x="20940" y="80966"/>
                  <a:pt x="5594" y="66678"/>
                </a:cubicBezTo>
                <a:cubicBezTo>
                  <a:pt x="-9752" y="52391"/>
                  <a:pt x="10886" y="-526"/>
                  <a:pt x="1511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5599EF9E-5566-12F3-6B1F-7FA060E00CCD}"/>
              </a:ext>
            </a:extLst>
          </p:cNvPr>
          <p:cNvSpPr/>
          <p:nvPr/>
        </p:nvSpPr>
        <p:spPr>
          <a:xfrm>
            <a:off x="3794445" y="7589161"/>
            <a:ext cx="374675" cy="171490"/>
          </a:xfrm>
          <a:custGeom>
            <a:avLst/>
            <a:gdLst>
              <a:gd name="connsiteX0" fmla="*/ 2855 w 374675"/>
              <a:gd name="connsiteY0" fmla="*/ 170539 h 171490"/>
              <a:gd name="connsiteX1" fmla="*/ 358455 w 374675"/>
              <a:gd name="connsiteY1" fmla="*/ 5439 h 171490"/>
              <a:gd name="connsiteX2" fmla="*/ 314005 w 374675"/>
              <a:gd name="connsiteY2" fmla="*/ 43539 h 171490"/>
              <a:gd name="connsiteX3" fmla="*/ 310830 w 374675"/>
              <a:gd name="connsiteY3" fmla="*/ 81639 h 171490"/>
              <a:gd name="connsiteX4" fmla="*/ 317180 w 374675"/>
              <a:gd name="connsiteY4" fmla="*/ 113389 h 171490"/>
              <a:gd name="connsiteX5" fmla="*/ 336230 w 374675"/>
              <a:gd name="connsiteY5" fmla="*/ 145139 h 171490"/>
              <a:gd name="connsiteX6" fmla="*/ 367980 w 374675"/>
              <a:gd name="connsiteY6" fmla="*/ 148314 h 171490"/>
              <a:gd name="connsiteX7" fmla="*/ 307655 w 374675"/>
              <a:gd name="connsiteY7" fmla="*/ 72114 h 171490"/>
              <a:gd name="connsiteX8" fmla="*/ 187005 w 374675"/>
              <a:gd name="connsiteY8" fmla="*/ 122914 h 171490"/>
              <a:gd name="connsiteX9" fmla="*/ 339405 w 374675"/>
              <a:gd name="connsiteY9" fmla="*/ 40364 h 171490"/>
              <a:gd name="connsiteX10" fmla="*/ 196530 w 374675"/>
              <a:gd name="connsiteY10" fmla="*/ 72114 h 171490"/>
              <a:gd name="connsiteX11" fmla="*/ 2855 w 374675"/>
              <a:gd name="connsiteY11" fmla="*/ 170539 h 17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4675" h="171490">
                <a:moveTo>
                  <a:pt x="2855" y="170539"/>
                </a:moveTo>
                <a:cubicBezTo>
                  <a:pt x="29842" y="159427"/>
                  <a:pt x="306597" y="26606"/>
                  <a:pt x="358455" y="5439"/>
                </a:cubicBezTo>
                <a:cubicBezTo>
                  <a:pt x="410313" y="-15728"/>
                  <a:pt x="321942" y="30839"/>
                  <a:pt x="314005" y="43539"/>
                </a:cubicBezTo>
                <a:cubicBezTo>
                  <a:pt x="306068" y="56239"/>
                  <a:pt x="310301" y="69997"/>
                  <a:pt x="310830" y="81639"/>
                </a:cubicBezTo>
                <a:cubicBezTo>
                  <a:pt x="311359" y="93281"/>
                  <a:pt x="312947" y="102806"/>
                  <a:pt x="317180" y="113389"/>
                </a:cubicBezTo>
                <a:cubicBezTo>
                  <a:pt x="321413" y="123972"/>
                  <a:pt x="327763" y="139318"/>
                  <a:pt x="336230" y="145139"/>
                </a:cubicBezTo>
                <a:cubicBezTo>
                  <a:pt x="344697" y="150960"/>
                  <a:pt x="372742" y="160485"/>
                  <a:pt x="367980" y="148314"/>
                </a:cubicBezTo>
                <a:cubicBezTo>
                  <a:pt x="363218" y="136143"/>
                  <a:pt x="337817" y="76347"/>
                  <a:pt x="307655" y="72114"/>
                </a:cubicBezTo>
                <a:cubicBezTo>
                  <a:pt x="277493" y="67881"/>
                  <a:pt x="181713" y="128206"/>
                  <a:pt x="187005" y="122914"/>
                </a:cubicBezTo>
                <a:cubicBezTo>
                  <a:pt x="192297" y="117622"/>
                  <a:pt x="337818" y="48831"/>
                  <a:pt x="339405" y="40364"/>
                </a:cubicBezTo>
                <a:cubicBezTo>
                  <a:pt x="340992" y="31897"/>
                  <a:pt x="245213" y="52006"/>
                  <a:pt x="196530" y="72114"/>
                </a:cubicBezTo>
                <a:cubicBezTo>
                  <a:pt x="147847" y="92222"/>
                  <a:pt x="-24132" y="181651"/>
                  <a:pt x="2855" y="170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B593630A-39F8-E370-10DF-60BDF08777A5}"/>
              </a:ext>
            </a:extLst>
          </p:cNvPr>
          <p:cNvSpPr/>
          <p:nvPr/>
        </p:nvSpPr>
        <p:spPr>
          <a:xfrm>
            <a:off x="3681017" y="7677053"/>
            <a:ext cx="173126" cy="263634"/>
          </a:xfrm>
          <a:custGeom>
            <a:avLst/>
            <a:gdLst>
              <a:gd name="connsiteX0" fmla="*/ 151208 w 173126"/>
              <a:gd name="connsiteY0" fmla="*/ 97 h 263634"/>
              <a:gd name="connsiteX1" fmla="*/ 1983 w 173126"/>
              <a:gd name="connsiteY1" fmla="*/ 76297 h 263634"/>
              <a:gd name="connsiteX2" fmla="*/ 65483 w 173126"/>
              <a:gd name="connsiteY2" fmla="*/ 44547 h 263634"/>
              <a:gd name="connsiteX3" fmla="*/ 65483 w 173126"/>
              <a:gd name="connsiteY3" fmla="*/ 73122 h 263634"/>
              <a:gd name="connsiteX4" fmla="*/ 148033 w 173126"/>
              <a:gd name="connsiteY4" fmla="*/ 123922 h 263634"/>
              <a:gd name="connsiteX5" fmla="*/ 163908 w 173126"/>
              <a:gd name="connsiteY5" fmla="*/ 158847 h 263634"/>
              <a:gd name="connsiteX6" fmla="*/ 21033 w 173126"/>
              <a:gd name="connsiteY6" fmla="*/ 263622 h 263634"/>
              <a:gd name="connsiteX7" fmla="*/ 170258 w 173126"/>
              <a:gd name="connsiteY7" fmla="*/ 165197 h 263634"/>
              <a:gd name="connsiteX8" fmla="*/ 116283 w 173126"/>
              <a:gd name="connsiteY8" fmla="*/ 79472 h 263634"/>
              <a:gd name="connsiteX9" fmla="*/ 78183 w 173126"/>
              <a:gd name="connsiteY9" fmla="*/ 60422 h 263634"/>
              <a:gd name="connsiteX10" fmla="*/ 151208 w 173126"/>
              <a:gd name="connsiteY10" fmla="*/ 97 h 26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126" h="263634">
                <a:moveTo>
                  <a:pt x="151208" y="97"/>
                </a:moveTo>
                <a:cubicBezTo>
                  <a:pt x="138508" y="2743"/>
                  <a:pt x="16270" y="68889"/>
                  <a:pt x="1983" y="76297"/>
                </a:cubicBezTo>
                <a:cubicBezTo>
                  <a:pt x="-12304" y="83705"/>
                  <a:pt x="54900" y="45076"/>
                  <a:pt x="65483" y="44547"/>
                </a:cubicBezTo>
                <a:cubicBezTo>
                  <a:pt x="76066" y="44018"/>
                  <a:pt x="51725" y="59893"/>
                  <a:pt x="65483" y="73122"/>
                </a:cubicBezTo>
                <a:cubicBezTo>
                  <a:pt x="79241" y="86351"/>
                  <a:pt x="131629" y="109634"/>
                  <a:pt x="148033" y="123922"/>
                </a:cubicBezTo>
                <a:cubicBezTo>
                  <a:pt x="164437" y="138210"/>
                  <a:pt x="185075" y="135564"/>
                  <a:pt x="163908" y="158847"/>
                </a:cubicBezTo>
                <a:cubicBezTo>
                  <a:pt x="142741" y="182130"/>
                  <a:pt x="19975" y="262564"/>
                  <a:pt x="21033" y="263622"/>
                </a:cubicBezTo>
                <a:cubicBezTo>
                  <a:pt x="22091" y="264680"/>
                  <a:pt x="154383" y="195889"/>
                  <a:pt x="170258" y="165197"/>
                </a:cubicBezTo>
                <a:cubicBezTo>
                  <a:pt x="186133" y="134505"/>
                  <a:pt x="131629" y="96934"/>
                  <a:pt x="116283" y="79472"/>
                </a:cubicBezTo>
                <a:cubicBezTo>
                  <a:pt x="100937" y="62010"/>
                  <a:pt x="70245" y="71535"/>
                  <a:pt x="78183" y="60422"/>
                </a:cubicBezTo>
                <a:cubicBezTo>
                  <a:pt x="86120" y="49310"/>
                  <a:pt x="163908" y="-2549"/>
                  <a:pt x="151208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94D5BB57-55E0-E576-F57E-E7B95C0A4371}"/>
              </a:ext>
            </a:extLst>
          </p:cNvPr>
          <p:cNvSpPr/>
          <p:nvPr/>
        </p:nvSpPr>
        <p:spPr>
          <a:xfrm>
            <a:off x="3578109" y="7768780"/>
            <a:ext cx="120836" cy="156161"/>
          </a:xfrm>
          <a:custGeom>
            <a:avLst/>
            <a:gdLst>
              <a:gd name="connsiteX0" fmla="*/ 73141 w 120836"/>
              <a:gd name="connsiteY0" fmla="*/ 445 h 156161"/>
              <a:gd name="connsiteX1" fmla="*/ 98541 w 120836"/>
              <a:gd name="connsiteY1" fmla="*/ 51245 h 156161"/>
              <a:gd name="connsiteX2" fmla="*/ 98541 w 120836"/>
              <a:gd name="connsiteY2" fmla="*/ 76645 h 156161"/>
              <a:gd name="connsiteX3" fmla="*/ 116 w 120836"/>
              <a:gd name="connsiteY3" fmla="*/ 156020 h 156161"/>
              <a:gd name="connsiteX4" fmla="*/ 79491 w 120836"/>
              <a:gd name="connsiteY4" fmla="*/ 95695 h 156161"/>
              <a:gd name="connsiteX5" fmla="*/ 120766 w 120836"/>
              <a:gd name="connsiteY5" fmla="*/ 82995 h 156161"/>
              <a:gd name="connsiteX6" fmla="*/ 73141 w 120836"/>
              <a:gd name="connsiteY6" fmla="*/ 445 h 15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836" h="156161">
                <a:moveTo>
                  <a:pt x="73141" y="445"/>
                </a:moveTo>
                <a:cubicBezTo>
                  <a:pt x="69437" y="-4847"/>
                  <a:pt x="94308" y="38545"/>
                  <a:pt x="98541" y="51245"/>
                </a:cubicBezTo>
                <a:cubicBezTo>
                  <a:pt x="102774" y="63945"/>
                  <a:pt x="114945" y="59183"/>
                  <a:pt x="98541" y="76645"/>
                </a:cubicBezTo>
                <a:cubicBezTo>
                  <a:pt x="82137" y="94108"/>
                  <a:pt x="3291" y="152845"/>
                  <a:pt x="116" y="156020"/>
                </a:cubicBezTo>
                <a:cubicBezTo>
                  <a:pt x="-3059" y="159195"/>
                  <a:pt x="59383" y="107866"/>
                  <a:pt x="79491" y="95695"/>
                </a:cubicBezTo>
                <a:cubicBezTo>
                  <a:pt x="99599" y="83524"/>
                  <a:pt x="118649" y="97283"/>
                  <a:pt x="120766" y="82995"/>
                </a:cubicBezTo>
                <a:cubicBezTo>
                  <a:pt x="122883" y="68708"/>
                  <a:pt x="76845" y="5737"/>
                  <a:pt x="73141" y="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81C6F233-A2F4-B852-DF11-B20277B2B33C}"/>
              </a:ext>
            </a:extLst>
          </p:cNvPr>
          <p:cNvSpPr/>
          <p:nvPr/>
        </p:nvSpPr>
        <p:spPr>
          <a:xfrm>
            <a:off x="3517476" y="7765555"/>
            <a:ext cx="121241" cy="159755"/>
          </a:xfrm>
          <a:custGeom>
            <a:avLst/>
            <a:gdLst>
              <a:gd name="connsiteX0" fmla="*/ 121074 w 121241"/>
              <a:gd name="connsiteY0" fmla="*/ 495 h 159755"/>
              <a:gd name="connsiteX1" fmla="*/ 6774 w 121241"/>
              <a:gd name="connsiteY1" fmla="*/ 89395 h 159755"/>
              <a:gd name="connsiteX2" fmla="*/ 19474 w 121241"/>
              <a:gd name="connsiteY2" fmla="*/ 143370 h 159755"/>
              <a:gd name="connsiteX3" fmla="*/ 424 w 121241"/>
              <a:gd name="connsiteY3" fmla="*/ 124320 h 159755"/>
              <a:gd name="connsiteX4" fmla="*/ 41699 w 121241"/>
              <a:gd name="connsiteY4" fmla="*/ 159245 h 159755"/>
              <a:gd name="connsiteX5" fmla="*/ 3599 w 121241"/>
              <a:gd name="connsiteY5" fmla="*/ 92570 h 159755"/>
              <a:gd name="connsiteX6" fmla="*/ 32174 w 121241"/>
              <a:gd name="connsiteY6" fmla="*/ 54470 h 159755"/>
              <a:gd name="connsiteX7" fmla="*/ 121074 w 121241"/>
              <a:gd name="connsiteY7" fmla="*/ 495 h 15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241" h="159755">
                <a:moveTo>
                  <a:pt x="121074" y="495"/>
                </a:moveTo>
                <a:cubicBezTo>
                  <a:pt x="116841" y="6316"/>
                  <a:pt x="23707" y="65583"/>
                  <a:pt x="6774" y="89395"/>
                </a:cubicBezTo>
                <a:cubicBezTo>
                  <a:pt x="-10159" y="113208"/>
                  <a:pt x="19474" y="143370"/>
                  <a:pt x="19474" y="143370"/>
                </a:cubicBezTo>
                <a:cubicBezTo>
                  <a:pt x="18416" y="149191"/>
                  <a:pt x="-3280" y="121674"/>
                  <a:pt x="424" y="124320"/>
                </a:cubicBezTo>
                <a:cubicBezTo>
                  <a:pt x="4128" y="126966"/>
                  <a:pt x="41170" y="164537"/>
                  <a:pt x="41699" y="159245"/>
                </a:cubicBezTo>
                <a:cubicBezTo>
                  <a:pt x="42228" y="153953"/>
                  <a:pt x="5186" y="110032"/>
                  <a:pt x="3599" y="92570"/>
                </a:cubicBezTo>
                <a:cubicBezTo>
                  <a:pt x="2012" y="75108"/>
                  <a:pt x="16299" y="67170"/>
                  <a:pt x="32174" y="54470"/>
                </a:cubicBezTo>
                <a:cubicBezTo>
                  <a:pt x="48049" y="41770"/>
                  <a:pt x="125307" y="-5326"/>
                  <a:pt x="121074" y="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5BA4EE80-F254-4046-7048-C85BF2D9109B}"/>
              </a:ext>
            </a:extLst>
          </p:cNvPr>
          <p:cNvSpPr/>
          <p:nvPr/>
        </p:nvSpPr>
        <p:spPr>
          <a:xfrm>
            <a:off x="3536082" y="7800760"/>
            <a:ext cx="134554" cy="142430"/>
          </a:xfrm>
          <a:custGeom>
            <a:avLst/>
            <a:gdLst>
              <a:gd name="connsiteX0" fmla="*/ 89768 w 134554"/>
              <a:gd name="connsiteY0" fmla="*/ 215 h 142430"/>
              <a:gd name="connsiteX1" fmla="*/ 115168 w 134554"/>
              <a:gd name="connsiteY1" fmla="*/ 60540 h 142430"/>
              <a:gd name="connsiteX2" fmla="*/ 92943 w 134554"/>
              <a:gd name="connsiteY2" fmla="*/ 79590 h 142430"/>
              <a:gd name="connsiteX3" fmla="*/ 4043 w 134554"/>
              <a:gd name="connsiteY3" fmla="*/ 139915 h 142430"/>
              <a:gd name="connsiteX4" fmla="*/ 26268 w 134554"/>
              <a:gd name="connsiteY4" fmla="*/ 124040 h 142430"/>
              <a:gd name="connsiteX5" fmla="*/ 124693 w 134554"/>
              <a:gd name="connsiteY5" fmla="*/ 60540 h 142430"/>
              <a:gd name="connsiteX6" fmla="*/ 127868 w 134554"/>
              <a:gd name="connsiteY6" fmla="*/ 41490 h 142430"/>
              <a:gd name="connsiteX7" fmla="*/ 89768 w 134554"/>
              <a:gd name="connsiteY7" fmla="*/ 215 h 14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554" h="142430">
                <a:moveTo>
                  <a:pt x="89768" y="215"/>
                </a:moveTo>
                <a:cubicBezTo>
                  <a:pt x="87651" y="3390"/>
                  <a:pt x="114639" y="47311"/>
                  <a:pt x="115168" y="60540"/>
                </a:cubicBezTo>
                <a:cubicBezTo>
                  <a:pt x="115697" y="73769"/>
                  <a:pt x="111464" y="66361"/>
                  <a:pt x="92943" y="79590"/>
                </a:cubicBezTo>
                <a:cubicBezTo>
                  <a:pt x="74422" y="92819"/>
                  <a:pt x="4043" y="139915"/>
                  <a:pt x="4043" y="139915"/>
                </a:cubicBezTo>
                <a:cubicBezTo>
                  <a:pt x="-7070" y="147323"/>
                  <a:pt x="6160" y="137269"/>
                  <a:pt x="26268" y="124040"/>
                </a:cubicBezTo>
                <a:cubicBezTo>
                  <a:pt x="46376" y="110811"/>
                  <a:pt x="107760" y="74298"/>
                  <a:pt x="124693" y="60540"/>
                </a:cubicBezTo>
                <a:cubicBezTo>
                  <a:pt x="141626" y="46782"/>
                  <a:pt x="132630" y="53132"/>
                  <a:pt x="127868" y="41490"/>
                </a:cubicBezTo>
                <a:cubicBezTo>
                  <a:pt x="123106" y="29848"/>
                  <a:pt x="91885" y="-2960"/>
                  <a:pt x="89768" y="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4E58ECAE-365A-2C24-33B9-C61F38F8A80E}"/>
              </a:ext>
            </a:extLst>
          </p:cNvPr>
          <p:cNvSpPr/>
          <p:nvPr/>
        </p:nvSpPr>
        <p:spPr>
          <a:xfrm>
            <a:off x="3589511" y="7800924"/>
            <a:ext cx="223206" cy="143027"/>
          </a:xfrm>
          <a:custGeom>
            <a:avLst/>
            <a:gdLst>
              <a:gd name="connsiteX0" fmla="*/ 1414 w 223206"/>
              <a:gd name="connsiteY0" fmla="*/ 142926 h 143027"/>
              <a:gd name="connsiteX1" fmla="*/ 210964 w 223206"/>
              <a:gd name="connsiteY1" fmla="*/ 44501 h 143027"/>
              <a:gd name="connsiteX2" fmla="*/ 191914 w 223206"/>
              <a:gd name="connsiteY2" fmla="*/ 41326 h 143027"/>
              <a:gd name="connsiteX3" fmla="*/ 137939 w 223206"/>
              <a:gd name="connsiteY3" fmla="*/ 51 h 143027"/>
              <a:gd name="connsiteX4" fmla="*/ 198264 w 223206"/>
              <a:gd name="connsiteY4" fmla="*/ 50851 h 143027"/>
              <a:gd name="connsiteX5" fmla="*/ 122064 w 223206"/>
              <a:gd name="connsiteY5" fmla="*/ 63551 h 143027"/>
              <a:gd name="connsiteX6" fmla="*/ 1414 w 223206"/>
              <a:gd name="connsiteY6" fmla="*/ 142926 h 14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206" h="143027">
                <a:moveTo>
                  <a:pt x="1414" y="142926"/>
                </a:moveTo>
                <a:cubicBezTo>
                  <a:pt x="16231" y="139751"/>
                  <a:pt x="210964" y="44501"/>
                  <a:pt x="210964" y="44501"/>
                </a:cubicBezTo>
                <a:cubicBezTo>
                  <a:pt x="242714" y="27568"/>
                  <a:pt x="204085" y="48734"/>
                  <a:pt x="191914" y="41326"/>
                </a:cubicBezTo>
                <a:cubicBezTo>
                  <a:pt x="179743" y="33918"/>
                  <a:pt x="136881" y="-1537"/>
                  <a:pt x="137939" y="51"/>
                </a:cubicBezTo>
                <a:cubicBezTo>
                  <a:pt x="138997" y="1639"/>
                  <a:pt x="200910" y="40268"/>
                  <a:pt x="198264" y="50851"/>
                </a:cubicBezTo>
                <a:cubicBezTo>
                  <a:pt x="195618" y="61434"/>
                  <a:pt x="151697" y="52968"/>
                  <a:pt x="122064" y="63551"/>
                </a:cubicBezTo>
                <a:cubicBezTo>
                  <a:pt x="92431" y="74134"/>
                  <a:pt x="-13403" y="146101"/>
                  <a:pt x="1414" y="142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107126EE-6A8D-3D3D-8B25-7F2E0D715059}"/>
              </a:ext>
            </a:extLst>
          </p:cNvPr>
          <p:cNvSpPr/>
          <p:nvPr/>
        </p:nvSpPr>
        <p:spPr>
          <a:xfrm>
            <a:off x="3570320" y="7958855"/>
            <a:ext cx="421031" cy="50390"/>
          </a:xfrm>
          <a:custGeom>
            <a:avLst/>
            <a:gdLst>
              <a:gd name="connsiteX0" fmla="*/ 1555 w 421031"/>
              <a:gd name="connsiteY0" fmla="*/ 7220 h 50390"/>
              <a:gd name="connsiteX1" fmla="*/ 211105 w 421031"/>
              <a:gd name="connsiteY1" fmla="*/ 32620 h 50390"/>
              <a:gd name="connsiteX2" fmla="*/ 150780 w 421031"/>
              <a:gd name="connsiteY2" fmla="*/ 42145 h 50390"/>
              <a:gd name="connsiteX3" fmla="*/ 411130 w 421031"/>
              <a:gd name="connsiteY3" fmla="*/ 870 h 50390"/>
              <a:gd name="connsiteX4" fmla="*/ 338105 w 421031"/>
              <a:gd name="connsiteY4" fmla="*/ 16745 h 50390"/>
              <a:gd name="connsiteX5" fmla="*/ 71405 w 421031"/>
              <a:gd name="connsiteY5" fmla="*/ 48495 h 50390"/>
              <a:gd name="connsiteX6" fmla="*/ 112680 w 421031"/>
              <a:gd name="connsiteY6" fmla="*/ 42145 h 50390"/>
              <a:gd name="connsiteX7" fmla="*/ 1555 w 421031"/>
              <a:gd name="connsiteY7" fmla="*/ 7220 h 5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031" h="50390">
                <a:moveTo>
                  <a:pt x="1555" y="7220"/>
                </a:moveTo>
                <a:cubicBezTo>
                  <a:pt x="17959" y="5633"/>
                  <a:pt x="186234" y="26799"/>
                  <a:pt x="211105" y="32620"/>
                </a:cubicBezTo>
                <a:cubicBezTo>
                  <a:pt x="235976" y="38441"/>
                  <a:pt x="150780" y="42145"/>
                  <a:pt x="150780" y="42145"/>
                </a:cubicBezTo>
                <a:lnTo>
                  <a:pt x="411130" y="870"/>
                </a:lnTo>
                <a:cubicBezTo>
                  <a:pt x="442351" y="-3363"/>
                  <a:pt x="394726" y="8808"/>
                  <a:pt x="338105" y="16745"/>
                </a:cubicBezTo>
                <a:cubicBezTo>
                  <a:pt x="281484" y="24682"/>
                  <a:pt x="108976" y="44262"/>
                  <a:pt x="71405" y="48495"/>
                </a:cubicBezTo>
                <a:cubicBezTo>
                  <a:pt x="33834" y="52728"/>
                  <a:pt x="121676" y="49553"/>
                  <a:pt x="112680" y="42145"/>
                </a:cubicBezTo>
                <a:cubicBezTo>
                  <a:pt x="103684" y="34737"/>
                  <a:pt x="-14849" y="8807"/>
                  <a:pt x="1555" y="7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B23100CE-FFAF-5884-1603-D0FA0AF09D88}"/>
              </a:ext>
            </a:extLst>
          </p:cNvPr>
          <p:cNvSpPr/>
          <p:nvPr/>
        </p:nvSpPr>
        <p:spPr>
          <a:xfrm>
            <a:off x="4079699" y="7766038"/>
            <a:ext cx="915259" cy="295633"/>
          </a:xfrm>
          <a:custGeom>
            <a:avLst/>
            <a:gdLst>
              <a:gd name="connsiteX0" fmla="*/ 176 w 915259"/>
              <a:gd name="connsiteY0" fmla="*/ 12 h 295633"/>
              <a:gd name="connsiteX1" fmla="*/ 219251 w 915259"/>
              <a:gd name="connsiteY1" fmla="*/ 88912 h 295633"/>
              <a:gd name="connsiteX2" fmla="*/ 104951 w 915259"/>
              <a:gd name="connsiteY2" fmla="*/ 111137 h 295633"/>
              <a:gd name="connsiteX3" fmla="*/ 425626 w 915259"/>
              <a:gd name="connsiteY3" fmla="*/ 34937 h 295633"/>
              <a:gd name="connsiteX4" fmla="*/ 381176 w 915259"/>
              <a:gd name="connsiteY4" fmla="*/ 66687 h 295633"/>
              <a:gd name="connsiteX5" fmla="*/ 759001 w 915259"/>
              <a:gd name="connsiteY5" fmla="*/ 139712 h 295633"/>
              <a:gd name="connsiteX6" fmla="*/ 654226 w 915259"/>
              <a:gd name="connsiteY6" fmla="*/ 142887 h 295633"/>
              <a:gd name="connsiteX7" fmla="*/ 914576 w 915259"/>
              <a:gd name="connsiteY7" fmla="*/ 295287 h 295633"/>
              <a:gd name="connsiteX8" fmla="*/ 720901 w 915259"/>
              <a:gd name="connsiteY8" fmla="*/ 180987 h 295633"/>
              <a:gd name="connsiteX9" fmla="*/ 447851 w 915259"/>
              <a:gd name="connsiteY9" fmla="*/ 66687 h 295633"/>
              <a:gd name="connsiteX10" fmla="*/ 152576 w 915259"/>
              <a:gd name="connsiteY10" fmla="*/ 98437 h 295633"/>
              <a:gd name="connsiteX11" fmla="*/ 181151 w 915259"/>
              <a:gd name="connsiteY11" fmla="*/ 82562 h 295633"/>
              <a:gd name="connsiteX12" fmla="*/ 176 w 915259"/>
              <a:gd name="connsiteY12" fmla="*/ 12 h 29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5259" h="295633">
                <a:moveTo>
                  <a:pt x="176" y="12"/>
                </a:moveTo>
                <a:cubicBezTo>
                  <a:pt x="6526" y="1070"/>
                  <a:pt x="201789" y="70391"/>
                  <a:pt x="219251" y="88912"/>
                </a:cubicBezTo>
                <a:cubicBezTo>
                  <a:pt x="236714" y="107433"/>
                  <a:pt x="70555" y="120133"/>
                  <a:pt x="104951" y="111137"/>
                </a:cubicBezTo>
                <a:cubicBezTo>
                  <a:pt x="139347" y="102141"/>
                  <a:pt x="379589" y="42345"/>
                  <a:pt x="425626" y="34937"/>
                </a:cubicBezTo>
                <a:cubicBezTo>
                  <a:pt x="471664" y="27529"/>
                  <a:pt x="325613" y="49224"/>
                  <a:pt x="381176" y="66687"/>
                </a:cubicBezTo>
                <a:cubicBezTo>
                  <a:pt x="436739" y="84150"/>
                  <a:pt x="713493" y="127012"/>
                  <a:pt x="759001" y="139712"/>
                </a:cubicBezTo>
                <a:cubicBezTo>
                  <a:pt x="804509" y="152412"/>
                  <a:pt x="628297" y="116958"/>
                  <a:pt x="654226" y="142887"/>
                </a:cubicBezTo>
                <a:cubicBezTo>
                  <a:pt x="680155" y="168816"/>
                  <a:pt x="903464" y="288937"/>
                  <a:pt x="914576" y="295287"/>
                </a:cubicBezTo>
                <a:cubicBezTo>
                  <a:pt x="925688" y="301637"/>
                  <a:pt x="798689" y="219087"/>
                  <a:pt x="720901" y="180987"/>
                </a:cubicBezTo>
                <a:cubicBezTo>
                  <a:pt x="643114" y="142887"/>
                  <a:pt x="542572" y="80445"/>
                  <a:pt x="447851" y="66687"/>
                </a:cubicBezTo>
                <a:cubicBezTo>
                  <a:pt x="353130" y="52929"/>
                  <a:pt x="197026" y="95791"/>
                  <a:pt x="152576" y="98437"/>
                </a:cubicBezTo>
                <a:cubicBezTo>
                  <a:pt x="108126" y="101083"/>
                  <a:pt x="201259" y="97379"/>
                  <a:pt x="181151" y="82562"/>
                </a:cubicBezTo>
                <a:cubicBezTo>
                  <a:pt x="161043" y="67745"/>
                  <a:pt x="-6174" y="-1046"/>
                  <a:pt x="176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FAB0781B-5C9E-62AB-A56C-11F82EE5FC6C}"/>
              </a:ext>
            </a:extLst>
          </p:cNvPr>
          <p:cNvSpPr/>
          <p:nvPr/>
        </p:nvSpPr>
        <p:spPr>
          <a:xfrm>
            <a:off x="3725734" y="7715233"/>
            <a:ext cx="406283" cy="216738"/>
          </a:xfrm>
          <a:custGeom>
            <a:avLst/>
            <a:gdLst>
              <a:gd name="connsiteX0" fmla="*/ 316041 w 406283"/>
              <a:gd name="connsiteY0" fmla="*/ 17 h 216738"/>
              <a:gd name="connsiteX1" fmla="*/ 173166 w 406283"/>
              <a:gd name="connsiteY1" fmla="*/ 63517 h 216738"/>
              <a:gd name="connsiteX2" fmla="*/ 220791 w 406283"/>
              <a:gd name="connsiteY2" fmla="*/ 104792 h 216738"/>
              <a:gd name="connsiteX3" fmla="*/ 122366 w 406283"/>
              <a:gd name="connsiteY3" fmla="*/ 171467 h 216738"/>
              <a:gd name="connsiteX4" fmla="*/ 227141 w 406283"/>
              <a:gd name="connsiteY4" fmla="*/ 127017 h 216738"/>
              <a:gd name="connsiteX5" fmla="*/ 1716 w 406283"/>
              <a:gd name="connsiteY5" fmla="*/ 215917 h 216738"/>
              <a:gd name="connsiteX6" fmla="*/ 138241 w 406283"/>
              <a:gd name="connsiteY6" fmla="*/ 168292 h 216738"/>
              <a:gd name="connsiteX7" fmla="*/ 404941 w 406283"/>
              <a:gd name="connsiteY7" fmla="*/ 117492 h 216738"/>
              <a:gd name="connsiteX8" fmla="*/ 239841 w 406283"/>
              <a:gd name="connsiteY8" fmla="*/ 123842 h 216738"/>
              <a:gd name="connsiteX9" fmla="*/ 201741 w 406283"/>
              <a:gd name="connsiteY9" fmla="*/ 76217 h 216738"/>
              <a:gd name="connsiteX10" fmla="*/ 163641 w 406283"/>
              <a:gd name="connsiteY10" fmla="*/ 57167 h 216738"/>
              <a:gd name="connsiteX11" fmla="*/ 316041 w 406283"/>
              <a:gd name="connsiteY11" fmla="*/ 17 h 21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283" h="216738">
                <a:moveTo>
                  <a:pt x="316041" y="17"/>
                </a:moveTo>
                <a:cubicBezTo>
                  <a:pt x="317629" y="1075"/>
                  <a:pt x="189041" y="46055"/>
                  <a:pt x="173166" y="63517"/>
                </a:cubicBezTo>
                <a:cubicBezTo>
                  <a:pt x="157291" y="80979"/>
                  <a:pt x="229258" y="86800"/>
                  <a:pt x="220791" y="104792"/>
                </a:cubicBezTo>
                <a:cubicBezTo>
                  <a:pt x="212324" y="122784"/>
                  <a:pt x="121308" y="167763"/>
                  <a:pt x="122366" y="171467"/>
                </a:cubicBezTo>
                <a:cubicBezTo>
                  <a:pt x="123424" y="175171"/>
                  <a:pt x="247249" y="119609"/>
                  <a:pt x="227141" y="127017"/>
                </a:cubicBezTo>
                <a:cubicBezTo>
                  <a:pt x="207033" y="134425"/>
                  <a:pt x="16533" y="209038"/>
                  <a:pt x="1716" y="215917"/>
                </a:cubicBezTo>
                <a:cubicBezTo>
                  <a:pt x="-13101" y="222796"/>
                  <a:pt x="71037" y="184696"/>
                  <a:pt x="138241" y="168292"/>
                </a:cubicBezTo>
                <a:cubicBezTo>
                  <a:pt x="205445" y="151888"/>
                  <a:pt x="388008" y="124900"/>
                  <a:pt x="404941" y="117492"/>
                </a:cubicBezTo>
                <a:cubicBezTo>
                  <a:pt x="421874" y="110084"/>
                  <a:pt x="273708" y="130721"/>
                  <a:pt x="239841" y="123842"/>
                </a:cubicBezTo>
                <a:cubicBezTo>
                  <a:pt x="205974" y="116963"/>
                  <a:pt x="214441" y="87329"/>
                  <a:pt x="201741" y="76217"/>
                </a:cubicBezTo>
                <a:cubicBezTo>
                  <a:pt x="189041" y="65105"/>
                  <a:pt x="138770" y="68279"/>
                  <a:pt x="163641" y="57167"/>
                </a:cubicBezTo>
                <a:cubicBezTo>
                  <a:pt x="188512" y="46055"/>
                  <a:pt x="314453" y="-1041"/>
                  <a:pt x="316041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D5C7C1E6-BE92-453F-DB31-B93C59F62D6F}"/>
              </a:ext>
            </a:extLst>
          </p:cNvPr>
          <p:cNvSpPr/>
          <p:nvPr/>
        </p:nvSpPr>
        <p:spPr>
          <a:xfrm>
            <a:off x="4910907" y="8131129"/>
            <a:ext cx="224423" cy="137944"/>
          </a:xfrm>
          <a:custGeom>
            <a:avLst/>
            <a:gdLst>
              <a:gd name="connsiteX0" fmla="*/ 175443 w 224423"/>
              <a:gd name="connsiteY0" fmla="*/ 46 h 137944"/>
              <a:gd name="connsiteX1" fmla="*/ 165918 w 224423"/>
              <a:gd name="connsiteY1" fmla="*/ 60371 h 137944"/>
              <a:gd name="connsiteX2" fmla="*/ 223068 w 224423"/>
              <a:gd name="connsiteY2" fmla="*/ 136571 h 137944"/>
              <a:gd name="connsiteX3" fmla="*/ 188143 w 224423"/>
              <a:gd name="connsiteY3" fmla="*/ 101646 h 137944"/>
              <a:gd name="connsiteX4" fmla="*/ 818 w 224423"/>
              <a:gd name="connsiteY4" fmla="*/ 6396 h 137944"/>
              <a:gd name="connsiteX5" fmla="*/ 121468 w 224423"/>
              <a:gd name="connsiteY5" fmla="*/ 69896 h 137944"/>
              <a:gd name="connsiteX6" fmla="*/ 175443 w 224423"/>
              <a:gd name="connsiteY6" fmla="*/ 46 h 1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423" h="137944">
                <a:moveTo>
                  <a:pt x="175443" y="46"/>
                </a:moveTo>
                <a:cubicBezTo>
                  <a:pt x="182851" y="-1541"/>
                  <a:pt x="157980" y="37617"/>
                  <a:pt x="165918" y="60371"/>
                </a:cubicBezTo>
                <a:cubicBezTo>
                  <a:pt x="173855" y="83125"/>
                  <a:pt x="219364" y="129692"/>
                  <a:pt x="223068" y="136571"/>
                </a:cubicBezTo>
                <a:cubicBezTo>
                  <a:pt x="226772" y="143450"/>
                  <a:pt x="225185" y="123342"/>
                  <a:pt x="188143" y="101646"/>
                </a:cubicBezTo>
                <a:cubicBezTo>
                  <a:pt x="151101" y="79950"/>
                  <a:pt x="11930" y="11688"/>
                  <a:pt x="818" y="6396"/>
                </a:cubicBezTo>
                <a:cubicBezTo>
                  <a:pt x="-10295" y="1104"/>
                  <a:pt x="95010" y="65663"/>
                  <a:pt x="121468" y="69896"/>
                </a:cubicBezTo>
                <a:cubicBezTo>
                  <a:pt x="147926" y="74129"/>
                  <a:pt x="168035" y="1633"/>
                  <a:pt x="175443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4A34F79D-3B23-3162-A0F6-92E62F6577AD}"/>
              </a:ext>
            </a:extLst>
          </p:cNvPr>
          <p:cNvSpPr/>
          <p:nvPr/>
        </p:nvSpPr>
        <p:spPr>
          <a:xfrm>
            <a:off x="3894138" y="7939866"/>
            <a:ext cx="764227" cy="204012"/>
          </a:xfrm>
          <a:custGeom>
            <a:avLst/>
            <a:gdLst>
              <a:gd name="connsiteX0" fmla="*/ 1587 w 764227"/>
              <a:gd name="connsiteY0" fmla="*/ 7159 h 204012"/>
              <a:gd name="connsiteX1" fmla="*/ 246062 w 764227"/>
              <a:gd name="connsiteY1" fmla="*/ 67484 h 204012"/>
              <a:gd name="connsiteX2" fmla="*/ 223837 w 764227"/>
              <a:gd name="connsiteY2" fmla="*/ 67484 h 204012"/>
              <a:gd name="connsiteX3" fmla="*/ 398462 w 764227"/>
              <a:gd name="connsiteY3" fmla="*/ 809 h 204012"/>
              <a:gd name="connsiteX4" fmla="*/ 328612 w 764227"/>
              <a:gd name="connsiteY4" fmla="*/ 35734 h 204012"/>
              <a:gd name="connsiteX5" fmla="*/ 487362 w 764227"/>
              <a:gd name="connsiteY5" fmla="*/ 111934 h 204012"/>
              <a:gd name="connsiteX6" fmla="*/ 763587 w 764227"/>
              <a:gd name="connsiteY6" fmla="*/ 204009 h 204012"/>
              <a:gd name="connsiteX7" fmla="*/ 554037 w 764227"/>
              <a:gd name="connsiteY7" fmla="*/ 115109 h 204012"/>
              <a:gd name="connsiteX8" fmla="*/ 255587 w 764227"/>
              <a:gd name="connsiteY8" fmla="*/ 26209 h 204012"/>
              <a:gd name="connsiteX9" fmla="*/ 144462 w 764227"/>
              <a:gd name="connsiteY9" fmla="*/ 54784 h 204012"/>
              <a:gd name="connsiteX10" fmla="*/ 1587 w 764227"/>
              <a:gd name="connsiteY10" fmla="*/ 7159 h 20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4227" h="204012">
                <a:moveTo>
                  <a:pt x="1587" y="7159"/>
                </a:moveTo>
                <a:cubicBezTo>
                  <a:pt x="18520" y="9276"/>
                  <a:pt x="209020" y="57430"/>
                  <a:pt x="246062" y="67484"/>
                </a:cubicBezTo>
                <a:cubicBezTo>
                  <a:pt x="283104" y="77538"/>
                  <a:pt x="198437" y="78596"/>
                  <a:pt x="223837" y="67484"/>
                </a:cubicBezTo>
                <a:cubicBezTo>
                  <a:pt x="249237" y="56372"/>
                  <a:pt x="381000" y="6101"/>
                  <a:pt x="398462" y="809"/>
                </a:cubicBezTo>
                <a:cubicBezTo>
                  <a:pt x="415924" y="-4483"/>
                  <a:pt x="313795" y="17213"/>
                  <a:pt x="328612" y="35734"/>
                </a:cubicBezTo>
                <a:cubicBezTo>
                  <a:pt x="343429" y="54255"/>
                  <a:pt x="414866" y="83888"/>
                  <a:pt x="487362" y="111934"/>
                </a:cubicBezTo>
                <a:cubicBezTo>
                  <a:pt x="559858" y="139980"/>
                  <a:pt x="752475" y="203480"/>
                  <a:pt x="763587" y="204009"/>
                </a:cubicBezTo>
                <a:cubicBezTo>
                  <a:pt x="774699" y="204538"/>
                  <a:pt x="638704" y="144742"/>
                  <a:pt x="554037" y="115109"/>
                </a:cubicBezTo>
                <a:cubicBezTo>
                  <a:pt x="469370" y="85476"/>
                  <a:pt x="323850" y="36263"/>
                  <a:pt x="255587" y="26209"/>
                </a:cubicBezTo>
                <a:cubicBezTo>
                  <a:pt x="187324" y="16155"/>
                  <a:pt x="180974" y="56901"/>
                  <a:pt x="144462" y="54784"/>
                </a:cubicBezTo>
                <a:cubicBezTo>
                  <a:pt x="107950" y="52667"/>
                  <a:pt x="-15346" y="5042"/>
                  <a:pt x="1587" y="7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515166AD-6EDC-FF29-FC6D-1BC8E78FDBB7}"/>
              </a:ext>
            </a:extLst>
          </p:cNvPr>
          <p:cNvSpPr/>
          <p:nvPr/>
        </p:nvSpPr>
        <p:spPr>
          <a:xfrm>
            <a:off x="3792578" y="7854950"/>
            <a:ext cx="488587" cy="108582"/>
          </a:xfrm>
          <a:custGeom>
            <a:avLst/>
            <a:gdLst>
              <a:gd name="connsiteX0" fmla="*/ 4722 w 488587"/>
              <a:gd name="connsiteY0" fmla="*/ 107950 h 108582"/>
              <a:gd name="connsiteX1" fmla="*/ 471447 w 488587"/>
              <a:gd name="connsiteY1" fmla="*/ 25400 h 108582"/>
              <a:gd name="connsiteX2" fmla="*/ 382547 w 488587"/>
              <a:gd name="connsiteY2" fmla="*/ 47625 h 108582"/>
              <a:gd name="connsiteX3" fmla="*/ 334922 w 488587"/>
              <a:gd name="connsiteY3" fmla="*/ 0 h 108582"/>
              <a:gd name="connsiteX4" fmla="*/ 360322 w 488587"/>
              <a:gd name="connsiteY4" fmla="*/ 47625 h 108582"/>
              <a:gd name="connsiteX5" fmla="*/ 147597 w 488587"/>
              <a:gd name="connsiteY5" fmla="*/ 57150 h 108582"/>
              <a:gd name="connsiteX6" fmla="*/ 223797 w 488587"/>
              <a:gd name="connsiteY6" fmla="*/ 63500 h 108582"/>
              <a:gd name="connsiteX7" fmla="*/ 4722 w 488587"/>
              <a:gd name="connsiteY7" fmla="*/ 107950 h 10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8587" h="108582">
                <a:moveTo>
                  <a:pt x="4722" y="107950"/>
                </a:moveTo>
                <a:cubicBezTo>
                  <a:pt x="45997" y="101600"/>
                  <a:pt x="408476" y="35454"/>
                  <a:pt x="471447" y="25400"/>
                </a:cubicBezTo>
                <a:cubicBezTo>
                  <a:pt x="534418" y="15346"/>
                  <a:pt x="405301" y="51858"/>
                  <a:pt x="382547" y="47625"/>
                </a:cubicBezTo>
                <a:cubicBezTo>
                  <a:pt x="359793" y="43392"/>
                  <a:pt x="338626" y="0"/>
                  <a:pt x="334922" y="0"/>
                </a:cubicBezTo>
                <a:cubicBezTo>
                  <a:pt x="331218" y="0"/>
                  <a:pt x="391543" y="38100"/>
                  <a:pt x="360322" y="47625"/>
                </a:cubicBezTo>
                <a:cubicBezTo>
                  <a:pt x="329101" y="57150"/>
                  <a:pt x="170351" y="54504"/>
                  <a:pt x="147597" y="57150"/>
                </a:cubicBezTo>
                <a:cubicBezTo>
                  <a:pt x="124843" y="59796"/>
                  <a:pt x="241789" y="56092"/>
                  <a:pt x="223797" y="63500"/>
                </a:cubicBezTo>
                <a:cubicBezTo>
                  <a:pt x="205805" y="70908"/>
                  <a:pt x="-36553" y="114300"/>
                  <a:pt x="4722" y="107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E284B032-D725-C96D-7CB1-C19CAA376BD3}"/>
              </a:ext>
            </a:extLst>
          </p:cNvPr>
          <p:cNvSpPr/>
          <p:nvPr/>
        </p:nvSpPr>
        <p:spPr>
          <a:xfrm>
            <a:off x="4029075" y="7732331"/>
            <a:ext cx="767133" cy="103871"/>
          </a:xfrm>
          <a:custGeom>
            <a:avLst/>
            <a:gdLst>
              <a:gd name="connsiteX0" fmla="*/ 0 w 767133"/>
              <a:gd name="connsiteY0" fmla="*/ 52769 h 103871"/>
              <a:gd name="connsiteX1" fmla="*/ 533400 w 767133"/>
              <a:gd name="connsiteY1" fmla="*/ 14669 h 103871"/>
              <a:gd name="connsiteX2" fmla="*/ 441325 w 767133"/>
              <a:gd name="connsiteY2" fmla="*/ 24194 h 103871"/>
              <a:gd name="connsiteX3" fmla="*/ 765175 w 767133"/>
              <a:gd name="connsiteY3" fmla="*/ 103569 h 103871"/>
              <a:gd name="connsiteX4" fmla="*/ 565150 w 767133"/>
              <a:gd name="connsiteY4" fmla="*/ 49594 h 103871"/>
              <a:gd name="connsiteX5" fmla="*/ 327025 w 767133"/>
              <a:gd name="connsiteY5" fmla="*/ 1969 h 103871"/>
              <a:gd name="connsiteX6" fmla="*/ 377825 w 767133"/>
              <a:gd name="connsiteY6" fmla="*/ 11494 h 103871"/>
              <a:gd name="connsiteX7" fmla="*/ 0 w 767133"/>
              <a:gd name="connsiteY7" fmla="*/ 52769 h 10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7133" h="103871">
                <a:moveTo>
                  <a:pt x="0" y="52769"/>
                </a:moveTo>
                <a:cubicBezTo>
                  <a:pt x="25929" y="53298"/>
                  <a:pt x="459846" y="19431"/>
                  <a:pt x="533400" y="14669"/>
                </a:cubicBezTo>
                <a:cubicBezTo>
                  <a:pt x="606954" y="9907"/>
                  <a:pt x="402696" y="9377"/>
                  <a:pt x="441325" y="24194"/>
                </a:cubicBezTo>
                <a:cubicBezTo>
                  <a:pt x="479954" y="39011"/>
                  <a:pt x="744538" y="99336"/>
                  <a:pt x="765175" y="103569"/>
                </a:cubicBezTo>
                <a:cubicBezTo>
                  <a:pt x="785812" y="107802"/>
                  <a:pt x="638175" y="66527"/>
                  <a:pt x="565150" y="49594"/>
                </a:cubicBezTo>
                <a:cubicBezTo>
                  <a:pt x="492125" y="32661"/>
                  <a:pt x="358246" y="8319"/>
                  <a:pt x="327025" y="1969"/>
                </a:cubicBezTo>
                <a:cubicBezTo>
                  <a:pt x="295804" y="-4381"/>
                  <a:pt x="428096" y="6202"/>
                  <a:pt x="377825" y="11494"/>
                </a:cubicBezTo>
                <a:lnTo>
                  <a:pt x="0" y="5276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46463B35-07C7-B0BC-8F43-2B12087BB0F2}"/>
              </a:ext>
            </a:extLst>
          </p:cNvPr>
          <p:cNvSpPr/>
          <p:nvPr/>
        </p:nvSpPr>
        <p:spPr>
          <a:xfrm>
            <a:off x="4978399" y="7870417"/>
            <a:ext cx="409851" cy="227309"/>
          </a:xfrm>
          <a:custGeom>
            <a:avLst/>
            <a:gdLst>
              <a:gd name="connsiteX0" fmla="*/ 1 w 409851"/>
              <a:gd name="connsiteY0" fmla="*/ 38508 h 227309"/>
              <a:gd name="connsiteX1" fmla="*/ 155576 w 409851"/>
              <a:gd name="connsiteY1" fmla="*/ 181383 h 227309"/>
              <a:gd name="connsiteX2" fmla="*/ 98426 w 409851"/>
              <a:gd name="connsiteY2" fmla="*/ 175033 h 227309"/>
              <a:gd name="connsiteX3" fmla="*/ 196851 w 409851"/>
              <a:gd name="connsiteY3" fmla="*/ 216308 h 227309"/>
              <a:gd name="connsiteX4" fmla="*/ 136526 w 409851"/>
              <a:gd name="connsiteY4" fmla="*/ 206783 h 227309"/>
              <a:gd name="connsiteX5" fmla="*/ 409576 w 409851"/>
              <a:gd name="connsiteY5" fmla="*/ 408 h 227309"/>
              <a:gd name="connsiteX6" fmla="*/ 187326 w 409851"/>
              <a:gd name="connsiteY6" fmla="*/ 152808 h 227309"/>
              <a:gd name="connsiteX7" fmla="*/ 158751 w 409851"/>
              <a:gd name="connsiteY7" fmla="*/ 114708 h 227309"/>
              <a:gd name="connsiteX8" fmla="*/ 1 w 409851"/>
              <a:gd name="connsiteY8" fmla="*/ 38508 h 22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9851" h="227309">
                <a:moveTo>
                  <a:pt x="1" y="38508"/>
                </a:moveTo>
                <a:cubicBezTo>
                  <a:pt x="-528" y="49620"/>
                  <a:pt x="139172" y="158629"/>
                  <a:pt x="155576" y="181383"/>
                </a:cubicBezTo>
                <a:cubicBezTo>
                  <a:pt x="171980" y="204137"/>
                  <a:pt x="91547" y="169212"/>
                  <a:pt x="98426" y="175033"/>
                </a:cubicBezTo>
                <a:cubicBezTo>
                  <a:pt x="105305" y="180854"/>
                  <a:pt x="190501" y="211016"/>
                  <a:pt x="196851" y="216308"/>
                </a:cubicBezTo>
                <a:cubicBezTo>
                  <a:pt x="203201" y="221600"/>
                  <a:pt x="101072" y="242766"/>
                  <a:pt x="136526" y="206783"/>
                </a:cubicBezTo>
                <a:cubicBezTo>
                  <a:pt x="171980" y="170800"/>
                  <a:pt x="401109" y="9404"/>
                  <a:pt x="409576" y="408"/>
                </a:cubicBezTo>
                <a:cubicBezTo>
                  <a:pt x="418043" y="-8588"/>
                  <a:pt x="229130" y="133758"/>
                  <a:pt x="187326" y="152808"/>
                </a:cubicBezTo>
                <a:cubicBezTo>
                  <a:pt x="145522" y="171858"/>
                  <a:pt x="189972" y="136933"/>
                  <a:pt x="158751" y="114708"/>
                </a:cubicBezTo>
                <a:cubicBezTo>
                  <a:pt x="127530" y="92483"/>
                  <a:pt x="530" y="27396"/>
                  <a:pt x="1" y="38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7474CE2F-37AF-81EB-2CB4-1271621B19EE}"/>
              </a:ext>
            </a:extLst>
          </p:cNvPr>
          <p:cNvSpPr/>
          <p:nvPr/>
        </p:nvSpPr>
        <p:spPr>
          <a:xfrm>
            <a:off x="3352759" y="6121319"/>
            <a:ext cx="111443" cy="175281"/>
          </a:xfrm>
          <a:custGeom>
            <a:avLst/>
            <a:gdLst>
              <a:gd name="connsiteX0" fmla="*/ 41 w 111443"/>
              <a:gd name="connsiteY0" fmla="*/ 81 h 175281"/>
              <a:gd name="connsiteX1" fmla="*/ 104816 w 111443"/>
              <a:gd name="connsiteY1" fmla="*/ 165181 h 175281"/>
              <a:gd name="connsiteX2" fmla="*/ 92116 w 111443"/>
              <a:gd name="connsiteY2" fmla="*/ 142956 h 175281"/>
              <a:gd name="connsiteX3" fmla="*/ 41 w 111443"/>
              <a:gd name="connsiteY3" fmla="*/ 81 h 17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43" h="175281">
                <a:moveTo>
                  <a:pt x="41" y="81"/>
                </a:moveTo>
                <a:cubicBezTo>
                  <a:pt x="2158" y="3785"/>
                  <a:pt x="89470" y="141369"/>
                  <a:pt x="104816" y="165181"/>
                </a:cubicBezTo>
                <a:cubicBezTo>
                  <a:pt x="120162" y="188993"/>
                  <a:pt x="105874" y="166239"/>
                  <a:pt x="92116" y="142956"/>
                </a:cubicBezTo>
                <a:cubicBezTo>
                  <a:pt x="78358" y="119673"/>
                  <a:pt x="-2076" y="-3623"/>
                  <a:pt x="41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A30264A4-4B50-ADEE-E705-5C9E2969B6E6}"/>
              </a:ext>
            </a:extLst>
          </p:cNvPr>
          <p:cNvSpPr/>
          <p:nvPr/>
        </p:nvSpPr>
        <p:spPr>
          <a:xfrm>
            <a:off x="3384526" y="5930841"/>
            <a:ext cx="46180" cy="124037"/>
          </a:xfrm>
          <a:custGeom>
            <a:avLst/>
            <a:gdLst>
              <a:gd name="connsiteX0" fmla="*/ 24 w 46180"/>
              <a:gd name="connsiteY0" fmla="*/ 59 h 124037"/>
              <a:gd name="connsiteX1" fmla="*/ 38124 w 46180"/>
              <a:gd name="connsiteY1" fmla="*/ 73084 h 124037"/>
              <a:gd name="connsiteX2" fmla="*/ 31774 w 46180"/>
              <a:gd name="connsiteY2" fmla="*/ 123884 h 124037"/>
              <a:gd name="connsiteX3" fmla="*/ 44474 w 46180"/>
              <a:gd name="connsiteY3" fmla="*/ 85784 h 124037"/>
              <a:gd name="connsiteX4" fmla="*/ 24 w 46180"/>
              <a:gd name="connsiteY4" fmla="*/ 59 h 12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80" h="124037">
                <a:moveTo>
                  <a:pt x="24" y="59"/>
                </a:moveTo>
                <a:cubicBezTo>
                  <a:pt x="-1034" y="-2058"/>
                  <a:pt x="32832" y="52447"/>
                  <a:pt x="38124" y="73084"/>
                </a:cubicBezTo>
                <a:cubicBezTo>
                  <a:pt x="43416" y="93721"/>
                  <a:pt x="30716" y="121767"/>
                  <a:pt x="31774" y="123884"/>
                </a:cubicBezTo>
                <a:cubicBezTo>
                  <a:pt x="32832" y="126001"/>
                  <a:pt x="51882" y="105892"/>
                  <a:pt x="44474" y="85784"/>
                </a:cubicBezTo>
                <a:cubicBezTo>
                  <a:pt x="37066" y="65676"/>
                  <a:pt x="1082" y="2176"/>
                  <a:pt x="24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47EDF624-38B7-3C8D-4D41-A218382ABF6D}"/>
              </a:ext>
            </a:extLst>
          </p:cNvPr>
          <p:cNvSpPr/>
          <p:nvPr/>
        </p:nvSpPr>
        <p:spPr>
          <a:xfrm>
            <a:off x="3414222" y="6144761"/>
            <a:ext cx="557494" cy="215158"/>
          </a:xfrm>
          <a:custGeom>
            <a:avLst/>
            <a:gdLst>
              <a:gd name="connsiteX0" fmla="*/ 2078 w 557494"/>
              <a:gd name="connsiteY0" fmla="*/ 2039 h 215158"/>
              <a:gd name="connsiteX1" fmla="*/ 240203 w 557494"/>
              <a:gd name="connsiteY1" fmla="*/ 192539 h 215158"/>
              <a:gd name="connsiteX2" fmla="*/ 186228 w 557494"/>
              <a:gd name="connsiteY2" fmla="*/ 192539 h 215158"/>
              <a:gd name="connsiteX3" fmla="*/ 554528 w 557494"/>
              <a:gd name="connsiteY3" fmla="*/ 214764 h 215158"/>
              <a:gd name="connsiteX4" fmla="*/ 351328 w 557494"/>
              <a:gd name="connsiteY4" fmla="*/ 205239 h 215158"/>
              <a:gd name="connsiteX5" fmla="*/ 198928 w 557494"/>
              <a:gd name="connsiteY5" fmla="*/ 186189 h 215158"/>
              <a:gd name="connsiteX6" fmla="*/ 170353 w 557494"/>
              <a:gd name="connsiteY6" fmla="*/ 144914 h 215158"/>
              <a:gd name="connsiteX7" fmla="*/ 125903 w 557494"/>
              <a:gd name="connsiteY7" fmla="*/ 94114 h 215158"/>
              <a:gd name="connsiteX8" fmla="*/ 2078 w 557494"/>
              <a:gd name="connsiteY8" fmla="*/ 2039 h 21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7494" h="215158">
                <a:moveTo>
                  <a:pt x="2078" y="2039"/>
                </a:moveTo>
                <a:cubicBezTo>
                  <a:pt x="21128" y="18443"/>
                  <a:pt x="209511" y="160789"/>
                  <a:pt x="240203" y="192539"/>
                </a:cubicBezTo>
                <a:cubicBezTo>
                  <a:pt x="270895" y="224289"/>
                  <a:pt x="133841" y="188835"/>
                  <a:pt x="186228" y="192539"/>
                </a:cubicBezTo>
                <a:cubicBezTo>
                  <a:pt x="238616" y="196243"/>
                  <a:pt x="527011" y="212647"/>
                  <a:pt x="554528" y="214764"/>
                </a:cubicBezTo>
                <a:cubicBezTo>
                  <a:pt x="582045" y="216881"/>
                  <a:pt x="410595" y="210002"/>
                  <a:pt x="351328" y="205239"/>
                </a:cubicBezTo>
                <a:cubicBezTo>
                  <a:pt x="292061" y="200477"/>
                  <a:pt x="229090" y="196243"/>
                  <a:pt x="198928" y="186189"/>
                </a:cubicBezTo>
                <a:cubicBezTo>
                  <a:pt x="168766" y="176135"/>
                  <a:pt x="182524" y="160260"/>
                  <a:pt x="170353" y="144914"/>
                </a:cubicBezTo>
                <a:cubicBezTo>
                  <a:pt x="158182" y="129568"/>
                  <a:pt x="151303" y="115281"/>
                  <a:pt x="125903" y="94114"/>
                </a:cubicBezTo>
                <a:cubicBezTo>
                  <a:pt x="100503" y="72947"/>
                  <a:pt x="-16972" y="-14365"/>
                  <a:pt x="2078" y="20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77A39EC1-34A3-9729-EEA7-513D6F7BB331}"/>
              </a:ext>
            </a:extLst>
          </p:cNvPr>
          <p:cNvSpPr/>
          <p:nvPr/>
        </p:nvSpPr>
        <p:spPr>
          <a:xfrm>
            <a:off x="3550257" y="6032401"/>
            <a:ext cx="459723" cy="468552"/>
          </a:xfrm>
          <a:custGeom>
            <a:avLst/>
            <a:gdLst>
              <a:gd name="connsiteX0" fmla="*/ 2568 w 459723"/>
              <a:gd name="connsiteY0" fmla="*/ 38199 h 274004"/>
              <a:gd name="connsiteX1" fmla="*/ 348643 w 459723"/>
              <a:gd name="connsiteY1" fmla="*/ 206474 h 274004"/>
              <a:gd name="connsiteX2" fmla="*/ 278793 w 459723"/>
              <a:gd name="connsiteY2" fmla="*/ 193774 h 274004"/>
              <a:gd name="connsiteX3" fmla="*/ 456593 w 459723"/>
              <a:gd name="connsiteY3" fmla="*/ 273149 h 274004"/>
              <a:gd name="connsiteX4" fmla="*/ 374043 w 459723"/>
              <a:gd name="connsiteY4" fmla="*/ 228699 h 274004"/>
              <a:gd name="connsiteX5" fmla="*/ 148618 w 459723"/>
              <a:gd name="connsiteY5" fmla="*/ 120749 h 274004"/>
              <a:gd name="connsiteX6" fmla="*/ 212118 w 459723"/>
              <a:gd name="connsiteY6" fmla="*/ 117574 h 274004"/>
              <a:gd name="connsiteX7" fmla="*/ 116868 w 459723"/>
              <a:gd name="connsiteY7" fmla="*/ 99 h 274004"/>
              <a:gd name="connsiteX8" fmla="*/ 186718 w 459723"/>
              <a:gd name="connsiteY8" fmla="*/ 139799 h 274004"/>
              <a:gd name="connsiteX9" fmla="*/ 2568 w 459723"/>
              <a:gd name="connsiteY9" fmla="*/ 38199 h 274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9723" h="274004">
                <a:moveTo>
                  <a:pt x="2568" y="38199"/>
                </a:moveTo>
                <a:cubicBezTo>
                  <a:pt x="29555" y="49311"/>
                  <a:pt x="302606" y="180545"/>
                  <a:pt x="348643" y="206474"/>
                </a:cubicBezTo>
                <a:cubicBezTo>
                  <a:pt x="394681" y="232403"/>
                  <a:pt x="260802" y="182662"/>
                  <a:pt x="278793" y="193774"/>
                </a:cubicBezTo>
                <a:cubicBezTo>
                  <a:pt x="296784" y="204886"/>
                  <a:pt x="440718" y="267328"/>
                  <a:pt x="456593" y="273149"/>
                </a:cubicBezTo>
                <a:cubicBezTo>
                  <a:pt x="472468" y="278970"/>
                  <a:pt x="425372" y="254099"/>
                  <a:pt x="374043" y="228699"/>
                </a:cubicBezTo>
                <a:cubicBezTo>
                  <a:pt x="322714" y="203299"/>
                  <a:pt x="175605" y="139270"/>
                  <a:pt x="148618" y="120749"/>
                </a:cubicBezTo>
                <a:cubicBezTo>
                  <a:pt x="121631" y="102228"/>
                  <a:pt x="217410" y="137682"/>
                  <a:pt x="212118" y="117574"/>
                </a:cubicBezTo>
                <a:cubicBezTo>
                  <a:pt x="206826" y="97466"/>
                  <a:pt x="121101" y="-3605"/>
                  <a:pt x="116868" y="99"/>
                </a:cubicBezTo>
                <a:cubicBezTo>
                  <a:pt x="112635" y="3803"/>
                  <a:pt x="203651" y="127628"/>
                  <a:pt x="186718" y="139799"/>
                </a:cubicBezTo>
                <a:cubicBezTo>
                  <a:pt x="169785" y="151970"/>
                  <a:pt x="-24419" y="27087"/>
                  <a:pt x="2568" y="3819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2A8EFF49-85D0-44AD-A7DE-7B7D04FE3FB6}"/>
              </a:ext>
            </a:extLst>
          </p:cNvPr>
          <p:cNvSpPr/>
          <p:nvPr/>
        </p:nvSpPr>
        <p:spPr>
          <a:xfrm>
            <a:off x="2795284" y="5639552"/>
            <a:ext cx="172696" cy="307348"/>
          </a:xfrm>
          <a:custGeom>
            <a:avLst/>
            <a:gdLst>
              <a:gd name="connsiteX0" fmla="*/ 11416 w 172696"/>
              <a:gd name="connsiteY0" fmla="*/ 2423 h 307348"/>
              <a:gd name="connsiteX1" fmla="*/ 46341 w 172696"/>
              <a:gd name="connsiteY1" fmla="*/ 170698 h 307348"/>
              <a:gd name="connsiteX2" fmla="*/ 170166 w 172696"/>
              <a:gd name="connsiteY2" fmla="*/ 275473 h 307348"/>
              <a:gd name="connsiteX3" fmla="*/ 132066 w 172696"/>
              <a:gd name="connsiteY3" fmla="*/ 246898 h 307348"/>
              <a:gd name="connsiteX4" fmla="*/ 160641 w 172696"/>
              <a:gd name="connsiteY4" fmla="*/ 307223 h 307348"/>
              <a:gd name="connsiteX5" fmla="*/ 103491 w 172696"/>
              <a:gd name="connsiteY5" fmla="*/ 227848 h 307348"/>
              <a:gd name="connsiteX6" fmla="*/ 1891 w 172696"/>
              <a:gd name="connsiteY6" fmla="*/ 167523 h 307348"/>
              <a:gd name="connsiteX7" fmla="*/ 36816 w 172696"/>
              <a:gd name="connsiteY7" fmla="*/ 170698 h 307348"/>
              <a:gd name="connsiteX8" fmla="*/ 30466 w 172696"/>
              <a:gd name="connsiteY8" fmla="*/ 78623 h 307348"/>
              <a:gd name="connsiteX9" fmla="*/ 11416 w 172696"/>
              <a:gd name="connsiteY9" fmla="*/ 2423 h 30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696" h="307348">
                <a:moveTo>
                  <a:pt x="11416" y="2423"/>
                </a:moveTo>
                <a:cubicBezTo>
                  <a:pt x="14062" y="17769"/>
                  <a:pt x="19883" y="125190"/>
                  <a:pt x="46341" y="170698"/>
                </a:cubicBezTo>
                <a:cubicBezTo>
                  <a:pt x="72799" y="216206"/>
                  <a:pt x="155879" y="262773"/>
                  <a:pt x="170166" y="275473"/>
                </a:cubicBezTo>
                <a:cubicBezTo>
                  <a:pt x="184454" y="288173"/>
                  <a:pt x="133653" y="241606"/>
                  <a:pt x="132066" y="246898"/>
                </a:cubicBezTo>
                <a:cubicBezTo>
                  <a:pt x="130479" y="252190"/>
                  <a:pt x="165403" y="310398"/>
                  <a:pt x="160641" y="307223"/>
                </a:cubicBezTo>
                <a:cubicBezTo>
                  <a:pt x="155879" y="304048"/>
                  <a:pt x="129949" y="251131"/>
                  <a:pt x="103491" y="227848"/>
                </a:cubicBezTo>
                <a:cubicBezTo>
                  <a:pt x="77033" y="204565"/>
                  <a:pt x="13004" y="177048"/>
                  <a:pt x="1891" y="167523"/>
                </a:cubicBezTo>
                <a:cubicBezTo>
                  <a:pt x="-9222" y="157998"/>
                  <a:pt x="32053" y="185515"/>
                  <a:pt x="36816" y="170698"/>
                </a:cubicBezTo>
                <a:cubicBezTo>
                  <a:pt x="41579" y="155881"/>
                  <a:pt x="34170" y="108786"/>
                  <a:pt x="30466" y="78623"/>
                </a:cubicBezTo>
                <a:cubicBezTo>
                  <a:pt x="26762" y="48461"/>
                  <a:pt x="8770" y="-12923"/>
                  <a:pt x="11416" y="242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EFE597FD-E8DE-8E72-A3C1-8C726242F9E3}"/>
              </a:ext>
            </a:extLst>
          </p:cNvPr>
          <p:cNvSpPr/>
          <p:nvPr/>
        </p:nvSpPr>
        <p:spPr>
          <a:xfrm>
            <a:off x="3028908" y="5867212"/>
            <a:ext cx="111195" cy="130779"/>
          </a:xfrm>
          <a:custGeom>
            <a:avLst/>
            <a:gdLst>
              <a:gd name="connsiteX0" fmla="*/ 42 w 111195"/>
              <a:gd name="connsiteY0" fmla="*/ 188 h 130779"/>
              <a:gd name="connsiteX1" fmla="*/ 92117 w 111195"/>
              <a:gd name="connsiteY1" fmla="*/ 70038 h 130779"/>
              <a:gd name="connsiteX2" fmla="*/ 104817 w 111195"/>
              <a:gd name="connsiteY2" fmla="*/ 130363 h 130779"/>
              <a:gd name="connsiteX3" fmla="*/ 104817 w 111195"/>
              <a:gd name="connsiteY3" fmla="*/ 92263 h 130779"/>
              <a:gd name="connsiteX4" fmla="*/ 42 w 111195"/>
              <a:gd name="connsiteY4" fmla="*/ 188 h 13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95" h="130779">
                <a:moveTo>
                  <a:pt x="42" y="188"/>
                </a:moveTo>
                <a:cubicBezTo>
                  <a:pt x="-2075" y="-3516"/>
                  <a:pt x="74655" y="48342"/>
                  <a:pt x="92117" y="70038"/>
                </a:cubicBezTo>
                <a:cubicBezTo>
                  <a:pt x="109579" y="91734"/>
                  <a:pt x="102700" y="126659"/>
                  <a:pt x="104817" y="130363"/>
                </a:cubicBezTo>
                <a:cubicBezTo>
                  <a:pt x="106934" y="134067"/>
                  <a:pt x="118046" y="112371"/>
                  <a:pt x="104817" y="92263"/>
                </a:cubicBezTo>
                <a:cubicBezTo>
                  <a:pt x="91588" y="72155"/>
                  <a:pt x="2159" y="3892"/>
                  <a:pt x="42" y="18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B2433105-BEC8-4ACC-E6B8-1323FBC6DB5C}"/>
              </a:ext>
            </a:extLst>
          </p:cNvPr>
          <p:cNvSpPr/>
          <p:nvPr/>
        </p:nvSpPr>
        <p:spPr>
          <a:xfrm>
            <a:off x="5228966" y="5549072"/>
            <a:ext cx="194328" cy="529713"/>
          </a:xfrm>
          <a:custGeom>
            <a:avLst/>
            <a:gdLst>
              <a:gd name="connsiteX0" fmla="*/ 162184 w 194328"/>
              <a:gd name="connsiteY0" fmla="*/ 89728 h 529713"/>
              <a:gd name="connsiteX1" fmla="*/ 3434 w 194328"/>
              <a:gd name="connsiteY1" fmla="*/ 521528 h 529713"/>
              <a:gd name="connsiteX2" fmla="*/ 63759 w 194328"/>
              <a:gd name="connsiteY2" fmla="*/ 346903 h 529713"/>
              <a:gd name="connsiteX3" fmla="*/ 187584 w 194328"/>
              <a:gd name="connsiteY3" fmla="*/ 29403 h 529713"/>
              <a:gd name="connsiteX4" fmla="*/ 165359 w 194328"/>
              <a:gd name="connsiteY4" fmla="*/ 16703 h 529713"/>
              <a:gd name="connsiteX5" fmla="*/ 184409 w 194328"/>
              <a:gd name="connsiteY5" fmla="*/ 19878 h 529713"/>
              <a:gd name="connsiteX6" fmla="*/ 193934 w 194328"/>
              <a:gd name="connsiteY6" fmla="*/ 828 h 529713"/>
              <a:gd name="connsiteX7" fmla="*/ 162184 w 194328"/>
              <a:gd name="connsiteY7" fmla="*/ 89728 h 52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328" h="529713">
                <a:moveTo>
                  <a:pt x="162184" y="89728"/>
                </a:moveTo>
                <a:cubicBezTo>
                  <a:pt x="130434" y="176511"/>
                  <a:pt x="19838" y="478666"/>
                  <a:pt x="3434" y="521528"/>
                </a:cubicBezTo>
                <a:cubicBezTo>
                  <a:pt x="-12970" y="564391"/>
                  <a:pt x="33067" y="428924"/>
                  <a:pt x="63759" y="346903"/>
                </a:cubicBezTo>
                <a:cubicBezTo>
                  <a:pt x="94451" y="264882"/>
                  <a:pt x="170651" y="84436"/>
                  <a:pt x="187584" y="29403"/>
                </a:cubicBezTo>
                <a:cubicBezTo>
                  <a:pt x="204517" y="-25630"/>
                  <a:pt x="165888" y="18290"/>
                  <a:pt x="165359" y="16703"/>
                </a:cubicBezTo>
                <a:cubicBezTo>
                  <a:pt x="164830" y="15116"/>
                  <a:pt x="179647" y="22524"/>
                  <a:pt x="184409" y="19878"/>
                </a:cubicBezTo>
                <a:cubicBezTo>
                  <a:pt x="189171" y="17232"/>
                  <a:pt x="196051" y="-4464"/>
                  <a:pt x="193934" y="828"/>
                </a:cubicBezTo>
                <a:cubicBezTo>
                  <a:pt x="191817" y="6120"/>
                  <a:pt x="193934" y="2945"/>
                  <a:pt x="162184" y="89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EB67F45B-AF47-A7C6-AB93-4475207D9A21}"/>
              </a:ext>
            </a:extLst>
          </p:cNvPr>
          <p:cNvSpPr/>
          <p:nvPr/>
        </p:nvSpPr>
        <p:spPr>
          <a:xfrm>
            <a:off x="4797404" y="6177683"/>
            <a:ext cx="66869" cy="147107"/>
          </a:xfrm>
          <a:custGeom>
            <a:avLst/>
            <a:gdLst>
              <a:gd name="connsiteX0" fmla="*/ 22246 w 66869"/>
              <a:gd name="connsiteY0" fmla="*/ 867 h 147107"/>
              <a:gd name="connsiteX1" fmla="*/ 53996 w 66869"/>
              <a:gd name="connsiteY1" fmla="*/ 105642 h 147107"/>
              <a:gd name="connsiteX2" fmla="*/ 21 w 66869"/>
              <a:gd name="connsiteY2" fmla="*/ 146917 h 147107"/>
              <a:gd name="connsiteX3" fmla="*/ 47646 w 66869"/>
              <a:gd name="connsiteY3" fmla="*/ 118342 h 147107"/>
              <a:gd name="connsiteX4" fmla="*/ 66696 w 66869"/>
              <a:gd name="connsiteY4" fmla="*/ 58017 h 147107"/>
              <a:gd name="connsiteX5" fmla="*/ 22246 w 66869"/>
              <a:gd name="connsiteY5" fmla="*/ 867 h 1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869" h="147107">
                <a:moveTo>
                  <a:pt x="22246" y="867"/>
                </a:moveTo>
                <a:cubicBezTo>
                  <a:pt x="20129" y="8804"/>
                  <a:pt x="57700" y="81300"/>
                  <a:pt x="53996" y="105642"/>
                </a:cubicBezTo>
                <a:cubicBezTo>
                  <a:pt x="50292" y="129984"/>
                  <a:pt x="1079" y="144800"/>
                  <a:pt x="21" y="146917"/>
                </a:cubicBezTo>
                <a:cubicBezTo>
                  <a:pt x="-1037" y="149034"/>
                  <a:pt x="36534" y="133158"/>
                  <a:pt x="47646" y="118342"/>
                </a:cubicBezTo>
                <a:cubicBezTo>
                  <a:pt x="58758" y="103526"/>
                  <a:pt x="68283" y="74421"/>
                  <a:pt x="66696" y="58017"/>
                </a:cubicBezTo>
                <a:cubicBezTo>
                  <a:pt x="65109" y="41613"/>
                  <a:pt x="24363" y="-7070"/>
                  <a:pt x="22246" y="86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BBBD1E32-BA7C-00A5-FCA7-951777DE30A5}"/>
              </a:ext>
            </a:extLst>
          </p:cNvPr>
          <p:cNvSpPr/>
          <p:nvPr/>
        </p:nvSpPr>
        <p:spPr>
          <a:xfrm>
            <a:off x="2673229" y="5219650"/>
            <a:ext cx="118182" cy="158893"/>
          </a:xfrm>
          <a:custGeom>
            <a:avLst/>
            <a:gdLst>
              <a:gd name="connsiteX0" fmla="*/ 121 w 118182"/>
              <a:gd name="connsiteY0" fmla="*/ 50 h 158893"/>
              <a:gd name="connsiteX1" fmla="*/ 76321 w 118182"/>
              <a:gd name="connsiteY1" fmla="*/ 88950 h 158893"/>
              <a:gd name="connsiteX2" fmla="*/ 117596 w 118182"/>
              <a:gd name="connsiteY2" fmla="*/ 158800 h 158893"/>
              <a:gd name="connsiteX3" fmla="*/ 95371 w 118182"/>
              <a:gd name="connsiteY3" fmla="*/ 101650 h 158893"/>
              <a:gd name="connsiteX4" fmla="*/ 121 w 118182"/>
              <a:gd name="connsiteY4" fmla="*/ 50 h 15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2" h="158893">
                <a:moveTo>
                  <a:pt x="121" y="50"/>
                </a:moveTo>
                <a:cubicBezTo>
                  <a:pt x="-3054" y="-2067"/>
                  <a:pt x="56742" y="62492"/>
                  <a:pt x="76321" y="88950"/>
                </a:cubicBezTo>
                <a:cubicBezTo>
                  <a:pt x="95900" y="115408"/>
                  <a:pt x="114421" y="156683"/>
                  <a:pt x="117596" y="158800"/>
                </a:cubicBezTo>
                <a:cubicBezTo>
                  <a:pt x="120771" y="160917"/>
                  <a:pt x="110717" y="126521"/>
                  <a:pt x="95371" y="101650"/>
                </a:cubicBezTo>
                <a:cubicBezTo>
                  <a:pt x="80025" y="76779"/>
                  <a:pt x="3296" y="2167"/>
                  <a:pt x="121" y="5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36206A6C-B5BC-3646-541E-E1192D63E83E}"/>
              </a:ext>
            </a:extLst>
          </p:cNvPr>
          <p:cNvSpPr/>
          <p:nvPr/>
        </p:nvSpPr>
        <p:spPr>
          <a:xfrm>
            <a:off x="2736850" y="6042025"/>
            <a:ext cx="98425" cy="95397"/>
          </a:xfrm>
          <a:custGeom>
            <a:avLst/>
            <a:gdLst>
              <a:gd name="connsiteX0" fmla="*/ 0 w 98425"/>
              <a:gd name="connsiteY0" fmla="*/ 0 h 95397"/>
              <a:gd name="connsiteX1" fmla="*/ 98425 w 98425"/>
              <a:gd name="connsiteY1" fmla="*/ 95250 h 95397"/>
              <a:gd name="connsiteX2" fmla="*/ 98425 w 98425"/>
              <a:gd name="connsiteY2" fmla="*/ 95250 h 95397"/>
              <a:gd name="connsiteX3" fmla="*/ 76200 w 98425"/>
              <a:gd name="connsiteY3" fmla="*/ 15875 h 95397"/>
              <a:gd name="connsiteX4" fmla="*/ 76200 w 98425"/>
              <a:gd name="connsiteY4" fmla="*/ 95250 h 95397"/>
              <a:gd name="connsiteX5" fmla="*/ 0 w 98425"/>
              <a:gd name="connsiteY5" fmla="*/ 0 h 9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425" h="95397">
                <a:moveTo>
                  <a:pt x="0" y="0"/>
                </a:moveTo>
                <a:lnTo>
                  <a:pt x="98425" y="95250"/>
                </a:lnTo>
                <a:lnTo>
                  <a:pt x="98425" y="95250"/>
                </a:lnTo>
                <a:cubicBezTo>
                  <a:pt x="94721" y="82021"/>
                  <a:pt x="79904" y="15875"/>
                  <a:pt x="76200" y="15875"/>
                </a:cubicBezTo>
                <a:cubicBezTo>
                  <a:pt x="72496" y="15875"/>
                  <a:pt x="85196" y="92604"/>
                  <a:pt x="76200" y="95250"/>
                </a:cubicBezTo>
                <a:cubicBezTo>
                  <a:pt x="67204" y="97896"/>
                  <a:pt x="44714" y="64823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0CBE3381-EDD6-52E3-D3C8-07FA66F680B2}"/>
              </a:ext>
            </a:extLst>
          </p:cNvPr>
          <p:cNvSpPr/>
          <p:nvPr/>
        </p:nvSpPr>
        <p:spPr>
          <a:xfrm>
            <a:off x="4714875" y="5403815"/>
            <a:ext cx="44812" cy="101752"/>
          </a:xfrm>
          <a:custGeom>
            <a:avLst/>
            <a:gdLst>
              <a:gd name="connsiteX0" fmla="*/ 0 w 44812"/>
              <a:gd name="connsiteY0" fmla="*/ 35 h 101752"/>
              <a:gd name="connsiteX1" fmla="*/ 44450 w 44812"/>
              <a:gd name="connsiteY1" fmla="*/ 66710 h 101752"/>
              <a:gd name="connsiteX2" fmla="*/ 22225 w 44812"/>
              <a:gd name="connsiteY2" fmla="*/ 101635 h 101752"/>
              <a:gd name="connsiteX3" fmla="*/ 44450 w 44812"/>
              <a:gd name="connsiteY3" fmla="*/ 76235 h 101752"/>
              <a:gd name="connsiteX4" fmla="*/ 0 w 44812"/>
              <a:gd name="connsiteY4" fmla="*/ 35 h 10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12" h="101752">
                <a:moveTo>
                  <a:pt x="0" y="35"/>
                </a:moveTo>
                <a:cubicBezTo>
                  <a:pt x="0" y="-1552"/>
                  <a:pt x="40746" y="49777"/>
                  <a:pt x="44450" y="66710"/>
                </a:cubicBezTo>
                <a:cubicBezTo>
                  <a:pt x="48154" y="83643"/>
                  <a:pt x="22225" y="100048"/>
                  <a:pt x="22225" y="101635"/>
                </a:cubicBezTo>
                <a:cubicBezTo>
                  <a:pt x="22225" y="103222"/>
                  <a:pt x="46037" y="88406"/>
                  <a:pt x="44450" y="76235"/>
                </a:cubicBezTo>
                <a:cubicBezTo>
                  <a:pt x="42863" y="64064"/>
                  <a:pt x="0" y="1622"/>
                  <a:pt x="0" y="3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40025586-6599-7016-A426-16961E54203B}"/>
              </a:ext>
            </a:extLst>
          </p:cNvPr>
          <p:cNvSpPr/>
          <p:nvPr/>
        </p:nvSpPr>
        <p:spPr>
          <a:xfrm>
            <a:off x="3525615" y="5543508"/>
            <a:ext cx="36742" cy="82816"/>
          </a:xfrm>
          <a:custGeom>
            <a:avLst/>
            <a:gdLst>
              <a:gd name="connsiteX0" fmla="*/ 36735 w 36742"/>
              <a:gd name="connsiteY0" fmla="*/ 42 h 82816"/>
              <a:gd name="connsiteX1" fmla="*/ 4985 w 36742"/>
              <a:gd name="connsiteY1" fmla="*/ 63542 h 82816"/>
              <a:gd name="connsiteX2" fmla="*/ 4985 w 36742"/>
              <a:gd name="connsiteY2" fmla="*/ 82592 h 82816"/>
              <a:gd name="connsiteX3" fmla="*/ 1810 w 36742"/>
              <a:gd name="connsiteY3" fmla="*/ 54017 h 82816"/>
              <a:gd name="connsiteX4" fmla="*/ 36735 w 36742"/>
              <a:gd name="connsiteY4" fmla="*/ 42 h 8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42" h="82816">
                <a:moveTo>
                  <a:pt x="36735" y="42"/>
                </a:moveTo>
                <a:cubicBezTo>
                  <a:pt x="37264" y="1629"/>
                  <a:pt x="10277" y="49784"/>
                  <a:pt x="4985" y="63542"/>
                </a:cubicBezTo>
                <a:cubicBezTo>
                  <a:pt x="-307" y="77300"/>
                  <a:pt x="5514" y="84179"/>
                  <a:pt x="4985" y="82592"/>
                </a:cubicBezTo>
                <a:cubicBezTo>
                  <a:pt x="4456" y="81005"/>
                  <a:pt x="-3482" y="66188"/>
                  <a:pt x="1810" y="54017"/>
                </a:cubicBezTo>
                <a:cubicBezTo>
                  <a:pt x="7102" y="41846"/>
                  <a:pt x="36206" y="-1545"/>
                  <a:pt x="36735" y="4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8B08831B-690E-2D63-AE46-8CDB1974C340}"/>
              </a:ext>
            </a:extLst>
          </p:cNvPr>
          <p:cNvSpPr/>
          <p:nvPr/>
        </p:nvSpPr>
        <p:spPr>
          <a:xfrm>
            <a:off x="3371845" y="4987921"/>
            <a:ext cx="44505" cy="76234"/>
          </a:xfrm>
          <a:custGeom>
            <a:avLst/>
            <a:gdLst>
              <a:gd name="connsiteX0" fmla="*/ 9530 w 44505"/>
              <a:gd name="connsiteY0" fmla="*/ 4 h 76234"/>
              <a:gd name="connsiteX1" fmla="*/ 44455 w 44505"/>
              <a:gd name="connsiteY1" fmla="*/ 60329 h 76234"/>
              <a:gd name="connsiteX2" fmla="*/ 5 w 44505"/>
              <a:gd name="connsiteY2" fmla="*/ 76204 h 76234"/>
              <a:gd name="connsiteX3" fmla="*/ 41280 w 44505"/>
              <a:gd name="connsiteY3" fmla="*/ 63504 h 76234"/>
              <a:gd name="connsiteX4" fmla="*/ 9530 w 44505"/>
              <a:gd name="connsiteY4" fmla="*/ 4 h 7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05" h="76234">
                <a:moveTo>
                  <a:pt x="9530" y="4"/>
                </a:moveTo>
                <a:cubicBezTo>
                  <a:pt x="10059" y="-525"/>
                  <a:pt x="46042" y="47629"/>
                  <a:pt x="44455" y="60329"/>
                </a:cubicBezTo>
                <a:cubicBezTo>
                  <a:pt x="42868" y="73029"/>
                  <a:pt x="534" y="75675"/>
                  <a:pt x="5" y="76204"/>
                </a:cubicBezTo>
                <a:cubicBezTo>
                  <a:pt x="-524" y="76733"/>
                  <a:pt x="34401" y="70383"/>
                  <a:pt x="41280" y="63504"/>
                </a:cubicBezTo>
                <a:cubicBezTo>
                  <a:pt x="48159" y="56625"/>
                  <a:pt x="9001" y="533"/>
                  <a:pt x="9530" y="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D9378176-CCFD-D5E6-57C3-8842640F8660}"/>
              </a:ext>
            </a:extLst>
          </p:cNvPr>
          <p:cNvSpPr/>
          <p:nvPr/>
        </p:nvSpPr>
        <p:spPr>
          <a:xfrm>
            <a:off x="4635426" y="4743448"/>
            <a:ext cx="92252" cy="93396"/>
          </a:xfrm>
          <a:custGeom>
            <a:avLst/>
            <a:gdLst>
              <a:gd name="connsiteX0" fmla="*/ 74 w 92252"/>
              <a:gd name="connsiteY0" fmla="*/ 2 h 93396"/>
              <a:gd name="connsiteX1" fmla="*/ 50874 w 92252"/>
              <a:gd name="connsiteY1" fmla="*/ 76202 h 93396"/>
              <a:gd name="connsiteX2" fmla="*/ 54049 w 92252"/>
              <a:gd name="connsiteY2" fmla="*/ 88902 h 93396"/>
              <a:gd name="connsiteX3" fmla="*/ 92149 w 92252"/>
              <a:gd name="connsiteY3" fmla="*/ 15877 h 93396"/>
              <a:gd name="connsiteX4" fmla="*/ 63574 w 92252"/>
              <a:gd name="connsiteY4" fmla="*/ 73027 h 93396"/>
              <a:gd name="connsiteX5" fmla="*/ 74 w 92252"/>
              <a:gd name="connsiteY5" fmla="*/ 2 h 9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252" h="93396">
                <a:moveTo>
                  <a:pt x="74" y="2"/>
                </a:moveTo>
                <a:cubicBezTo>
                  <a:pt x="-2043" y="531"/>
                  <a:pt x="41878" y="61385"/>
                  <a:pt x="50874" y="76202"/>
                </a:cubicBezTo>
                <a:cubicBezTo>
                  <a:pt x="59870" y="91019"/>
                  <a:pt x="47170" y="98956"/>
                  <a:pt x="54049" y="88902"/>
                </a:cubicBezTo>
                <a:cubicBezTo>
                  <a:pt x="60928" y="78848"/>
                  <a:pt x="90562" y="18523"/>
                  <a:pt x="92149" y="15877"/>
                </a:cubicBezTo>
                <a:cubicBezTo>
                  <a:pt x="93737" y="13231"/>
                  <a:pt x="76803" y="71969"/>
                  <a:pt x="63574" y="73027"/>
                </a:cubicBezTo>
                <a:cubicBezTo>
                  <a:pt x="50345" y="74085"/>
                  <a:pt x="2191" y="-527"/>
                  <a:pt x="74" y="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6CFA0E8B-8E24-A642-0938-3F623FD656B8}"/>
              </a:ext>
            </a:extLst>
          </p:cNvPr>
          <p:cNvSpPr/>
          <p:nvPr/>
        </p:nvSpPr>
        <p:spPr>
          <a:xfrm>
            <a:off x="5411182" y="4698667"/>
            <a:ext cx="43594" cy="186058"/>
          </a:xfrm>
          <a:custGeom>
            <a:avLst/>
            <a:gdLst>
              <a:gd name="connsiteX0" fmla="*/ 8 w 43594"/>
              <a:gd name="connsiteY0" fmla="*/ 3 h 186058"/>
              <a:gd name="connsiteX1" fmla="*/ 39592 w 43594"/>
              <a:gd name="connsiteY1" fmla="*/ 118756 h 186058"/>
              <a:gd name="connsiteX2" fmla="*/ 15841 w 43594"/>
              <a:gd name="connsiteY2" fmla="*/ 186050 h 186058"/>
              <a:gd name="connsiteX3" fmla="*/ 43550 w 43594"/>
              <a:gd name="connsiteY3" fmla="*/ 114798 h 186058"/>
              <a:gd name="connsiteX4" fmla="*/ 8 w 43594"/>
              <a:gd name="connsiteY4" fmla="*/ 3 h 18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94" h="186058">
                <a:moveTo>
                  <a:pt x="8" y="3"/>
                </a:moveTo>
                <a:cubicBezTo>
                  <a:pt x="-652" y="663"/>
                  <a:pt x="36953" y="87748"/>
                  <a:pt x="39592" y="118756"/>
                </a:cubicBezTo>
                <a:cubicBezTo>
                  <a:pt x="42231" y="149764"/>
                  <a:pt x="15181" y="186710"/>
                  <a:pt x="15841" y="186050"/>
                </a:cubicBezTo>
                <a:cubicBezTo>
                  <a:pt x="16501" y="185390"/>
                  <a:pt x="44869" y="143167"/>
                  <a:pt x="43550" y="114798"/>
                </a:cubicBezTo>
                <a:cubicBezTo>
                  <a:pt x="42231" y="86429"/>
                  <a:pt x="668" y="-657"/>
                  <a:pt x="8" y="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010C6FA3-0CA5-6D63-21AC-3D9B69774B2F}"/>
              </a:ext>
            </a:extLst>
          </p:cNvPr>
          <p:cNvSpPr/>
          <p:nvPr/>
        </p:nvSpPr>
        <p:spPr>
          <a:xfrm>
            <a:off x="2081713" y="4258083"/>
            <a:ext cx="344835" cy="1062084"/>
          </a:xfrm>
          <a:custGeom>
            <a:avLst/>
            <a:gdLst>
              <a:gd name="connsiteX0" fmla="*/ 427 w 344835"/>
              <a:gd name="connsiteY0" fmla="*/ 1200 h 1062084"/>
              <a:gd name="connsiteX1" fmla="*/ 174599 w 344835"/>
              <a:gd name="connsiteY1" fmla="*/ 519756 h 1062084"/>
              <a:gd name="connsiteX2" fmla="*/ 119181 w 344835"/>
              <a:gd name="connsiteY2" fmla="*/ 432670 h 1062084"/>
              <a:gd name="connsiteX3" fmla="*/ 198349 w 344835"/>
              <a:gd name="connsiteY3" fmla="*/ 571216 h 1062084"/>
              <a:gd name="connsiteX4" fmla="*/ 194391 w 344835"/>
              <a:gd name="connsiteY4" fmla="*/ 804764 h 1062084"/>
              <a:gd name="connsiteX5" fmla="*/ 198349 w 344835"/>
              <a:gd name="connsiteY5" fmla="*/ 745387 h 1062084"/>
              <a:gd name="connsiteX6" fmla="*/ 344812 w 344835"/>
              <a:gd name="connsiteY6" fmla="*/ 1062062 h 1062084"/>
              <a:gd name="connsiteX7" fmla="*/ 186474 w 344835"/>
              <a:gd name="connsiteY7" fmla="*/ 761221 h 1062084"/>
              <a:gd name="connsiteX8" fmla="*/ 206266 w 344835"/>
              <a:gd name="connsiteY8" fmla="*/ 650385 h 1062084"/>
              <a:gd name="connsiteX9" fmla="*/ 123139 w 344835"/>
              <a:gd name="connsiteY9" fmla="*/ 393086 h 1062084"/>
              <a:gd name="connsiteX10" fmla="*/ 55845 w 344835"/>
              <a:gd name="connsiteY10" fmla="*/ 278291 h 1062084"/>
              <a:gd name="connsiteX11" fmla="*/ 123139 w 344835"/>
              <a:gd name="connsiteY11" fmla="*/ 373294 h 1062084"/>
              <a:gd name="connsiteX12" fmla="*/ 427 w 344835"/>
              <a:gd name="connsiteY12" fmla="*/ 1200 h 106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4835" h="1062084">
                <a:moveTo>
                  <a:pt x="427" y="1200"/>
                </a:moveTo>
                <a:cubicBezTo>
                  <a:pt x="9004" y="25610"/>
                  <a:pt x="154807" y="447844"/>
                  <a:pt x="174599" y="519756"/>
                </a:cubicBezTo>
                <a:cubicBezTo>
                  <a:pt x="194391" y="591668"/>
                  <a:pt x="115223" y="424093"/>
                  <a:pt x="119181" y="432670"/>
                </a:cubicBezTo>
                <a:cubicBezTo>
                  <a:pt x="123139" y="441247"/>
                  <a:pt x="185814" y="509200"/>
                  <a:pt x="198349" y="571216"/>
                </a:cubicBezTo>
                <a:cubicBezTo>
                  <a:pt x="210884" y="633232"/>
                  <a:pt x="194391" y="775736"/>
                  <a:pt x="194391" y="804764"/>
                </a:cubicBezTo>
                <a:cubicBezTo>
                  <a:pt x="194391" y="833792"/>
                  <a:pt x="173279" y="702504"/>
                  <a:pt x="198349" y="745387"/>
                </a:cubicBezTo>
                <a:cubicBezTo>
                  <a:pt x="223419" y="788270"/>
                  <a:pt x="346791" y="1059423"/>
                  <a:pt x="344812" y="1062062"/>
                </a:cubicBezTo>
                <a:cubicBezTo>
                  <a:pt x="342833" y="1064701"/>
                  <a:pt x="209565" y="829834"/>
                  <a:pt x="186474" y="761221"/>
                </a:cubicBezTo>
                <a:cubicBezTo>
                  <a:pt x="163383" y="692608"/>
                  <a:pt x="216822" y="711741"/>
                  <a:pt x="206266" y="650385"/>
                </a:cubicBezTo>
                <a:cubicBezTo>
                  <a:pt x="195710" y="589029"/>
                  <a:pt x="148209" y="455102"/>
                  <a:pt x="123139" y="393086"/>
                </a:cubicBezTo>
                <a:cubicBezTo>
                  <a:pt x="98069" y="331070"/>
                  <a:pt x="55845" y="281590"/>
                  <a:pt x="55845" y="278291"/>
                </a:cubicBezTo>
                <a:cubicBezTo>
                  <a:pt x="55845" y="274992"/>
                  <a:pt x="131056" y="414198"/>
                  <a:pt x="123139" y="373294"/>
                </a:cubicBezTo>
                <a:cubicBezTo>
                  <a:pt x="115222" y="332390"/>
                  <a:pt x="-8150" y="-23210"/>
                  <a:pt x="427" y="1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A542E095-2014-9023-28A9-31A2D0C9F9BB}"/>
              </a:ext>
            </a:extLst>
          </p:cNvPr>
          <p:cNvSpPr/>
          <p:nvPr/>
        </p:nvSpPr>
        <p:spPr>
          <a:xfrm>
            <a:off x="5351005" y="4377431"/>
            <a:ext cx="179337" cy="305409"/>
          </a:xfrm>
          <a:custGeom>
            <a:avLst/>
            <a:gdLst>
              <a:gd name="connsiteX0" fmla="*/ 808 w 179337"/>
              <a:gd name="connsiteY0" fmla="*/ 605 h 305409"/>
              <a:gd name="connsiteX1" fmla="*/ 159146 w 179337"/>
              <a:gd name="connsiteY1" fmla="*/ 198527 h 305409"/>
              <a:gd name="connsiteX2" fmla="*/ 103727 w 179337"/>
              <a:gd name="connsiteY2" fmla="*/ 210403 h 305409"/>
              <a:gd name="connsiteX3" fmla="*/ 131437 w 179337"/>
              <a:gd name="connsiteY3" fmla="*/ 222278 h 305409"/>
              <a:gd name="connsiteX4" fmla="*/ 178938 w 179337"/>
              <a:gd name="connsiteY4" fmla="*/ 305405 h 305409"/>
              <a:gd name="connsiteX5" fmla="*/ 151229 w 179337"/>
              <a:gd name="connsiteY5" fmla="*/ 218320 h 305409"/>
              <a:gd name="connsiteX6" fmla="*/ 99769 w 179337"/>
              <a:gd name="connsiteY6" fmla="*/ 139151 h 305409"/>
              <a:gd name="connsiteX7" fmla="*/ 808 w 179337"/>
              <a:gd name="connsiteY7" fmla="*/ 605 h 30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337" h="305409">
                <a:moveTo>
                  <a:pt x="808" y="605"/>
                </a:moveTo>
                <a:cubicBezTo>
                  <a:pt x="10704" y="10501"/>
                  <a:pt x="141993" y="163561"/>
                  <a:pt x="159146" y="198527"/>
                </a:cubicBezTo>
                <a:cubicBezTo>
                  <a:pt x="176299" y="233493"/>
                  <a:pt x="108345" y="206445"/>
                  <a:pt x="103727" y="210403"/>
                </a:cubicBezTo>
                <a:cubicBezTo>
                  <a:pt x="99109" y="214361"/>
                  <a:pt x="118902" y="206444"/>
                  <a:pt x="131437" y="222278"/>
                </a:cubicBezTo>
                <a:cubicBezTo>
                  <a:pt x="143972" y="238112"/>
                  <a:pt x="175639" y="306065"/>
                  <a:pt x="178938" y="305405"/>
                </a:cubicBezTo>
                <a:cubicBezTo>
                  <a:pt x="182237" y="304745"/>
                  <a:pt x="164424" y="246029"/>
                  <a:pt x="151229" y="218320"/>
                </a:cubicBezTo>
                <a:cubicBezTo>
                  <a:pt x="138034" y="190611"/>
                  <a:pt x="124839" y="173457"/>
                  <a:pt x="99769" y="139151"/>
                </a:cubicBezTo>
                <a:cubicBezTo>
                  <a:pt x="74699" y="104845"/>
                  <a:pt x="-9088" y="-9291"/>
                  <a:pt x="808" y="60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F8DFE632-7ABC-6DDB-FCBA-B2B0427633E1}"/>
              </a:ext>
            </a:extLst>
          </p:cNvPr>
          <p:cNvSpPr/>
          <p:nvPr/>
        </p:nvSpPr>
        <p:spPr>
          <a:xfrm>
            <a:off x="5774463" y="3381699"/>
            <a:ext cx="147392" cy="1024524"/>
          </a:xfrm>
          <a:custGeom>
            <a:avLst/>
            <a:gdLst>
              <a:gd name="connsiteX0" fmla="*/ 903 w 147392"/>
              <a:gd name="connsiteY0" fmla="*/ 2769 h 1024524"/>
              <a:gd name="connsiteX1" fmla="*/ 119656 w 147392"/>
              <a:gd name="connsiteY1" fmla="*/ 418405 h 1024524"/>
              <a:gd name="connsiteX2" fmla="*/ 115698 w 147392"/>
              <a:gd name="connsiteY2" fmla="*/ 359028 h 1024524"/>
              <a:gd name="connsiteX3" fmla="*/ 123615 w 147392"/>
              <a:gd name="connsiteY3" fmla="*/ 766748 h 1024524"/>
              <a:gd name="connsiteX4" fmla="*/ 127573 w 147392"/>
              <a:gd name="connsiteY4" fmla="*/ 675704 h 1024524"/>
              <a:gd name="connsiteX5" fmla="*/ 147366 w 147392"/>
              <a:gd name="connsiteY5" fmla="*/ 1024046 h 1024524"/>
              <a:gd name="connsiteX6" fmla="*/ 131532 w 147392"/>
              <a:gd name="connsiteY6" fmla="*/ 588618 h 1024524"/>
              <a:gd name="connsiteX7" fmla="*/ 119656 w 147392"/>
              <a:gd name="connsiteY7" fmla="*/ 327361 h 1024524"/>
              <a:gd name="connsiteX8" fmla="*/ 68197 w 147392"/>
              <a:gd name="connsiteY8" fmla="*/ 240275 h 1024524"/>
              <a:gd name="connsiteX9" fmla="*/ 903 w 147392"/>
              <a:gd name="connsiteY9" fmla="*/ 2769 h 102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392" h="1024524">
                <a:moveTo>
                  <a:pt x="903" y="2769"/>
                </a:moveTo>
                <a:cubicBezTo>
                  <a:pt x="9479" y="32457"/>
                  <a:pt x="100524" y="359029"/>
                  <a:pt x="119656" y="418405"/>
                </a:cubicBezTo>
                <a:cubicBezTo>
                  <a:pt x="138789" y="477782"/>
                  <a:pt x="115038" y="300971"/>
                  <a:pt x="115698" y="359028"/>
                </a:cubicBezTo>
                <a:cubicBezTo>
                  <a:pt x="116358" y="417085"/>
                  <a:pt x="121636" y="713969"/>
                  <a:pt x="123615" y="766748"/>
                </a:cubicBezTo>
                <a:cubicBezTo>
                  <a:pt x="125594" y="819527"/>
                  <a:pt x="123615" y="632821"/>
                  <a:pt x="127573" y="675704"/>
                </a:cubicBezTo>
                <a:cubicBezTo>
                  <a:pt x="131531" y="718587"/>
                  <a:pt x="146706" y="1038560"/>
                  <a:pt x="147366" y="1024046"/>
                </a:cubicBezTo>
                <a:cubicBezTo>
                  <a:pt x="148026" y="1009532"/>
                  <a:pt x="136150" y="704732"/>
                  <a:pt x="131532" y="588618"/>
                </a:cubicBezTo>
                <a:cubicBezTo>
                  <a:pt x="126914" y="472504"/>
                  <a:pt x="130212" y="385418"/>
                  <a:pt x="119656" y="327361"/>
                </a:cubicBezTo>
                <a:cubicBezTo>
                  <a:pt x="109100" y="269304"/>
                  <a:pt x="89309" y="289755"/>
                  <a:pt x="68197" y="240275"/>
                </a:cubicBezTo>
                <a:cubicBezTo>
                  <a:pt x="47085" y="190795"/>
                  <a:pt x="-7673" y="-26919"/>
                  <a:pt x="903" y="2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279A0D16-70FA-E462-047B-994E9F1B9836}"/>
              </a:ext>
            </a:extLst>
          </p:cNvPr>
          <p:cNvSpPr/>
          <p:nvPr/>
        </p:nvSpPr>
        <p:spPr>
          <a:xfrm>
            <a:off x="2854325" y="1971675"/>
            <a:ext cx="904875" cy="298450"/>
          </a:xfrm>
          <a:custGeom>
            <a:avLst/>
            <a:gdLst>
              <a:gd name="connsiteX0" fmla="*/ 0 w 904875"/>
              <a:gd name="connsiteY0" fmla="*/ 298450 h 298450"/>
              <a:gd name="connsiteX1" fmla="*/ 904875 w 904875"/>
              <a:gd name="connsiteY1" fmla="*/ 0 h 298450"/>
              <a:gd name="connsiteX2" fmla="*/ 415925 w 904875"/>
              <a:gd name="connsiteY2" fmla="*/ 161925 h 298450"/>
              <a:gd name="connsiteX3" fmla="*/ 495300 w 904875"/>
              <a:gd name="connsiteY3" fmla="*/ 111125 h 298450"/>
              <a:gd name="connsiteX4" fmla="*/ 504825 w 904875"/>
              <a:gd name="connsiteY4" fmla="*/ 130175 h 298450"/>
              <a:gd name="connsiteX5" fmla="*/ 215900 w 904875"/>
              <a:gd name="connsiteY5" fmla="*/ 222250 h 298450"/>
              <a:gd name="connsiteX6" fmla="*/ 352425 w 904875"/>
              <a:gd name="connsiteY6" fmla="*/ 174625 h 298450"/>
              <a:gd name="connsiteX7" fmla="*/ 0 w 904875"/>
              <a:gd name="connsiteY7" fmla="*/ 298450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4875" h="298450">
                <a:moveTo>
                  <a:pt x="0" y="298450"/>
                </a:moveTo>
                <a:lnTo>
                  <a:pt x="904875" y="0"/>
                </a:lnTo>
                <a:lnTo>
                  <a:pt x="415925" y="161925"/>
                </a:lnTo>
                <a:cubicBezTo>
                  <a:pt x="347663" y="180446"/>
                  <a:pt x="480483" y="116417"/>
                  <a:pt x="495300" y="111125"/>
                </a:cubicBezTo>
                <a:cubicBezTo>
                  <a:pt x="510117" y="105833"/>
                  <a:pt x="551392" y="111654"/>
                  <a:pt x="504825" y="130175"/>
                </a:cubicBezTo>
                <a:cubicBezTo>
                  <a:pt x="458258" y="148696"/>
                  <a:pt x="241300" y="214842"/>
                  <a:pt x="215900" y="222250"/>
                </a:cubicBezTo>
                <a:cubicBezTo>
                  <a:pt x="190500" y="229658"/>
                  <a:pt x="393700" y="161396"/>
                  <a:pt x="352425" y="174625"/>
                </a:cubicBezTo>
                <a:cubicBezTo>
                  <a:pt x="311150" y="187854"/>
                  <a:pt x="139700" y="244739"/>
                  <a:pt x="0" y="298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5DAC4BD2-BA8B-0025-6868-C388B7A6B461}"/>
              </a:ext>
            </a:extLst>
          </p:cNvPr>
          <p:cNvSpPr/>
          <p:nvPr/>
        </p:nvSpPr>
        <p:spPr>
          <a:xfrm>
            <a:off x="2177459" y="2555875"/>
            <a:ext cx="419691" cy="1092062"/>
          </a:xfrm>
          <a:custGeom>
            <a:avLst/>
            <a:gdLst>
              <a:gd name="connsiteX0" fmla="*/ 419691 w 419691"/>
              <a:gd name="connsiteY0" fmla="*/ 0 h 1092062"/>
              <a:gd name="connsiteX1" fmla="*/ 57741 w 419691"/>
              <a:gd name="connsiteY1" fmla="*/ 828675 h 1092062"/>
              <a:gd name="connsiteX2" fmla="*/ 86316 w 419691"/>
              <a:gd name="connsiteY2" fmla="*/ 752475 h 1092062"/>
              <a:gd name="connsiteX3" fmla="*/ 591 w 419691"/>
              <a:gd name="connsiteY3" fmla="*/ 1089025 h 1092062"/>
              <a:gd name="connsiteX4" fmla="*/ 51391 w 419691"/>
              <a:gd name="connsiteY4" fmla="*/ 904875 h 1092062"/>
              <a:gd name="connsiteX5" fmla="*/ 108541 w 419691"/>
              <a:gd name="connsiteY5" fmla="*/ 673100 h 1092062"/>
              <a:gd name="connsiteX6" fmla="*/ 99016 w 419691"/>
              <a:gd name="connsiteY6" fmla="*/ 701675 h 1092062"/>
              <a:gd name="connsiteX7" fmla="*/ 241891 w 419691"/>
              <a:gd name="connsiteY7" fmla="*/ 361950 h 1092062"/>
              <a:gd name="connsiteX8" fmla="*/ 178391 w 419691"/>
              <a:gd name="connsiteY8" fmla="*/ 473075 h 1092062"/>
              <a:gd name="connsiteX9" fmla="*/ 419691 w 419691"/>
              <a:gd name="connsiteY9" fmla="*/ 0 h 109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691" h="1092062">
                <a:moveTo>
                  <a:pt x="419691" y="0"/>
                </a:moveTo>
                <a:lnTo>
                  <a:pt x="57741" y="828675"/>
                </a:lnTo>
                <a:cubicBezTo>
                  <a:pt x="2179" y="954087"/>
                  <a:pt x="95841" y="709083"/>
                  <a:pt x="86316" y="752475"/>
                </a:cubicBezTo>
                <a:cubicBezTo>
                  <a:pt x="76791" y="795867"/>
                  <a:pt x="6412" y="1063625"/>
                  <a:pt x="591" y="1089025"/>
                </a:cubicBezTo>
                <a:cubicBezTo>
                  <a:pt x="-5230" y="1114425"/>
                  <a:pt x="33399" y="974196"/>
                  <a:pt x="51391" y="904875"/>
                </a:cubicBezTo>
                <a:cubicBezTo>
                  <a:pt x="69383" y="835554"/>
                  <a:pt x="100603" y="706967"/>
                  <a:pt x="108541" y="673100"/>
                </a:cubicBezTo>
                <a:cubicBezTo>
                  <a:pt x="116478" y="639233"/>
                  <a:pt x="76791" y="753533"/>
                  <a:pt x="99016" y="701675"/>
                </a:cubicBezTo>
                <a:cubicBezTo>
                  <a:pt x="121241" y="649817"/>
                  <a:pt x="228662" y="400050"/>
                  <a:pt x="241891" y="361950"/>
                </a:cubicBezTo>
                <a:cubicBezTo>
                  <a:pt x="255120" y="323850"/>
                  <a:pt x="178391" y="473075"/>
                  <a:pt x="178391" y="473075"/>
                </a:cubicBezTo>
                <a:lnTo>
                  <a:pt x="41969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8DFEB333-ED5D-A3AD-164B-8F887B4F261C}"/>
              </a:ext>
            </a:extLst>
          </p:cNvPr>
          <p:cNvSpPr/>
          <p:nvPr/>
        </p:nvSpPr>
        <p:spPr>
          <a:xfrm>
            <a:off x="3115683" y="1846525"/>
            <a:ext cx="963107" cy="217373"/>
          </a:xfrm>
          <a:custGeom>
            <a:avLst/>
            <a:gdLst>
              <a:gd name="connsiteX0" fmla="*/ 592 w 963107"/>
              <a:gd name="connsiteY0" fmla="*/ 176128 h 217373"/>
              <a:gd name="connsiteX1" fmla="*/ 721139 w 963107"/>
              <a:gd name="connsiteY1" fmla="*/ 124921 h 217373"/>
              <a:gd name="connsiteX2" fmla="*/ 673591 w 963107"/>
              <a:gd name="connsiteY2" fmla="*/ 110291 h 217373"/>
              <a:gd name="connsiteX3" fmla="*/ 962541 w 963107"/>
              <a:gd name="connsiteY3" fmla="*/ 216361 h 217373"/>
              <a:gd name="connsiteX4" fmla="*/ 739427 w 963107"/>
              <a:gd name="connsiteY4" fmla="*/ 154182 h 217373"/>
              <a:gd name="connsiteX5" fmla="*/ 465107 w 963107"/>
              <a:gd name="connsiteY5" fmla="*/ 563 h 217373"/>
              <a:gd name="connsiteX6" fmla="*/ 633357 w 963107"/>
              <a:gd name="connsiteY6" fmla="*/ 102976 h 217373"/>
              <a:gd name="connsiteX7" fmla="*/ 538259 w 963107"/>
              <a:gd name="connsiteY7" fmla="*/ 121264 h 217373"/>
              <a:gd name="connsiteX8" fmla="*/ 596781 w 963107"/>
              <a:gd name="connsiteY8" fmla="*/ 124921 h 217373"/>
              <a:gd name="connsiteX9" fmla="*/ 592 w 963107"/>
              <a:gd name="connsiteY9" fmla="*/ 176128 h 21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3107" h="217373">
                <a:moveTo>
                  <a:pt x="592" y="176128"/>
                </a:moveTo>
                <a:cubicBezTo>
                  <a:pt x="21318" y="176128"/>
                  <a:pt x="608973" y="135894"/>
                  <a:pt x="721139" y="124921"/>
                </a:cubicBezTo>
                <a:cubicBezTo>
                  <a:pt x="833305" y="113948"/>
                  <a:pt x="633357" y="95051"/>
                  <a:pt x="673591" y="110291"/>
                </a:cubicBezTo>
                <a:cubicBezTo>
                  <a:pt x="713825" y="125531"/>
                  <a:pt x="951568" y="209046"/>
                  <a:pt x="962541" y="216361"/>
                </a:cubicBezTo>
                <a:cubicBezTo>
                  <a:pt x="973514" y="223676"/>
                  <a:pt x="822333" y="190148"/>
                  <a:pt x="739427" y="154182"/>
                </a:cubicBezTo>
                <a:cubicBezTo>
                  <a:pt x="656521" y="118216"/>
                  <a:pt x="482785" y="9097"/>
                  <a:pt x="465107" y="563"/>
                </a:cubicBezTo>
                <a:cubicBezTo>
                  <a:pt x="447429" y="-7971"/>
                  <a:pt x="621165" y="82859"/>
                  <a:pt x="633357" y="102976"/>
                </a:cubicBezTo>
                <a:cubicBezTo>
                  <a:pt x="645549" y="123093"/>
                  <a:pt x="544355" y="117607"/>
                  <a:pt x="538259" y="121264"/>
                </a:cubicBezTo>
                <a:cubicBezTo>
                  <a:pt x="532163" y="124921"/>
                  <a:pt x="684563" y="115168"/>
                  <a:pt x="596781" y="124921"/>
                </a:cubicBezTo>
                <a:cubicBezTo>
                  <a:pt x="508999" y="134674"/>
                  <a:pt x="-20134" y="176128"/>
                  <a:pt x="592" y="176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17E0CCCD-6DEE-ECA1-BA46-3542562E1EB6}"/>
              </a:ext>
            </a:extLst>
          </p:cNvPr>
          <p:cNvSpPr/>
          <p:nvPr/>
        </p:nvSpPr>
        <p:spPr>
          <a:xfrm>
            <a:off x="4234094" y="2138861"/>
            <a:ext cx="532357" cy="170130"/>
          </a:xfrm>
          <a:custGeom>
            <a:avLst/>
            <a:gdLst>
              <a:gd name="connsiteX0" fmla="*/ 1407 w 532357"/>
              <a:gd name="connsiteY0" fmla="*/ 835 h 170130"/>
              <a:gd name="connsiteX1" fmla="*/ 498840 w 532357"/>
              <a:gd name="connsiteY1" fmla="*/ 161769 h 170130"/>
              <a:gd name="connsiteX2" fmla="*/ 454949 w 532357"/>
              <a:gd name="connsiteY2" fmla="*/ 136166 h 170130"/>
              <a:gd name="connsiteX3" fmla="*/ 195260 w 532357"/>
              <a:gd name="connsiteY3" fmla="*/ 41069 h 170130"/>
              <a:gd name="connsiteX4" fmla="*/ 345221 w 532357"/>
              <a:gd name="connsiteY4" fmla="*/ 95933 h 170130"/>
              <a:gd name="connsiteX5" fmla="*/ 1407 w 532357"/>
              <a:gd name="connsiteY5" fmla="*/ 835 h 17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2357" h="170130">
                <a:moveTo>
                  <a:pt x="1407" y="835"/>
                </a:moveTo>
                <a:cubicBezTo>
                  <a:pt x="27010" y="11808"/>
                  <a:pt x="423250" y="139214"/>
                  <a:pt x="498840" y="161769"/>
                </a:cubicBezTo>
                <a:cubicBezTo>
                  <a:pt x="574430" y="184324"/>
                  <a:pt x="505546" y="156283"/>
                  <a:pt x="454949" y="136166"/>
                </a:cubicBezTo>
                <a:cubicBezTo>
                  <a:pt x="404352" y="116049"/>
                  <a:pt x="195260" y="41069"/>
                  <a:pt x="195260" y="41069"/>
                </a:cubicBezTo>
                <a:cubicBezTo>
                  <a:pt x="176972" y="34364"/>
                  <a:pt x="383016" y="101419"/>
                  <a:pt x="345221" y="95933"/>
                </a:cubicBezTo>
                <a:cubicBezTo>
                  <a:pt x="307426" y="90447"/>
                  <a:pt x="-24196" y="-10138"/>
                  <a:pt x="1407" y="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F1CE164D-F5D3-61C7-3A26-2EE3AF1E257D}"/>
              </a:ext>
            </a:extLst>
          </p:cNvPr>
          <p:cNvSpPr/>
          <p:nvPr/>
        </p:nvSpPr>
        <p:spPr>
          <a:xfrm>
            <a:off x="4283050" y="2856579"/>
            <a:ext cx="102618" cy="234233"/>
          </a:xfrm>
          <a:custGeom>
            <a:avLst/>
            <a:gdLst>
              <a:gd name="connsiteX0" fmla="*/ 0 w 102618"/>
              <a:gd name="connsiteY0" fmla="*/ 7 h 234233"/>
              <a:gd name="connsiteX1" fmla="*/ 98755 w 102618"/>
              <a:gd name="connsiteY1" fmla="*/ 190202 h 234233"/>
              <a:gd name="connsiteX2" fmla="*/ 84124 w 102618"/>
              <a:gd name="connsiteY2" fmla="*/ 234093 h 234233"/>
              <a:gd name="connsiteX3" fmla="*/ 98755 w 102618"/>
              <a:gd name="connsiteY3" fmla="*/ 182887 h 234233"/>
              <a:gd name="connsiteX4" fmla="*/ 0 w 102618"/>
              <a:gd name="connsiteY4" fmla="*/ 7 h 234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618" h="234233">
                <a:moveTo>
                  <a:pt x="0" y="7"/>
                </a:moveTo>
                <a:cubicBezTo>
                  <a:pt x="0" y="1226"/>
                  <a:pt x="84734" y="151188"/>
                  <a:pt x="98755" y="190202"/>
                </a:cubicBezTo>
                <a:cubicBezTo>
                  <a:pt x="112776" y="229216"/>
                  <a:pt x="84124" y="235312"/>
                  <a:pt x="84124" y="234093"/>
                </a:cubicBezTo>
                <a:cubicBezTo>
                  <a:pt x="84124" y="232874"/>
                  <a:pt x="109118" y="218853"/>
                  <a:pt x="98755" y="182887"/>
                </a:cubicBezTo>
                <a:cubicBezTo>
                  <a:pt x="88392" y="146921"/>
                  <a:pt x="0" y="-1212"/>
                  <a:pt x="0" y="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F775DCC9-E717-0B9A-E487-C8CDF8456DC0}"/>
              </a:ext>
            </a:extLst>
          </p:cNvPr>
          <p:cNvSpPr/>
          <p:nvPr/>
        </p:nvSpPr>
        <p:spPr>
          <a:xfrm>
            <a:off x="3807562" y="2988142"/>
            <a:ext cx="44696" cy="114248"/>
          </a:xfrm>
          <a:custGeom>
            <a:avLst/>
            <a:gdLst>
              <a:gd name="connsiteX0" fmla="*/ 0 w 44696"/>
              <a:gd name="connsiteY0" fmla="*/ 117 h 114248"/>
              <a:gd name="connsiteX1" fmla="*/ 36576 w 44696"/>
              <a:gd name="connsiteY1" fmla="*/ 91557 h 114248"/>
              <a:gd name="connsiteX2" fmla="*/ 18288 w 44696"/>
              <a:gd name="connsiteY2" fmla="*/ 113503 h 114248"/>
              <a:gd name="connsiteX3" fmla="*/ 43891 w 44696"/>
              <a:gd name="connsiteY3" fmla="*/ 73269 h 114248"/>
              <a:gd name="connsiteX4" fmla="*/ 0 w 44696"/>
              <a:gd name="connsiteY4" fmla="*/ 117 h 114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96" h="114248">
                <a:moveTo>
                  <a:pt x="0" y="117"/>
                </a:moveTo>
                <a:lnTo>
                  <a:pt x="36576" y="91557"/>
                </a:lnTo>
                <a:cubicBezTo>
                  <a:pt x="39624" y="110455"/>
                  <a:pt x="17069" y="116551"/>
                  <a:pt x="18288" y="113503"/>
                </a:cubicBezTo>
                <a:cubicBezTo>
                  <a:pt x="19507" y="110455"/>
                  <a:pt x="49987" y="92167"/>
                  <a:pt x="43891" y="73269"/>
                </a:cubicBezTo>
                <a:cubicBezTo>
                  <a:pt x="37795" y="54371"/>
                  <a:pt x="1219" y="-2931"/>
                  <a:pt x="0" y="11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B9BBEEDD-D370-0CAB-618B-BA3D8319E51C}"/>
              </a:ext>
            </a:extLst>
          </p:cNvPr>
          <p:cNvSpPr/>
          <p:nvPr/>
        </p:nvSpPr>
        <p:spPr>
          <a:xfrm>
            <a:off x="3008488" y="2984371"/>
            <a:ext cx="56699" cy="94584"/>
          </a:xfrm>
          <a:custGeom>
            <a:avLst/>
            <a:gdLst>
              <a:gd name="connsiteX0" fmla="*/ 56581 w 56699"/>
              <a:gd name="connsiteY0" fmla="*/ 231 h 94584"/>
              <a:gd name="connsiteX1" fmla="*/ 1717 w 56699"/>
              <a:gd name="connsiteY1" fmla="*/ 91671 h 94584"/>
              <a:gd name="connsiteX2" fmla="*/ 16347 w 56699"/>
              <a:gd name="connsiteY2" fmla="*/ 66067 h 94584"/>
              <a:gd name="connsiteX3" fmla="*/ 56581 w 56699"/>
              <a:gd name="connsiteY3" fmla="*/ 231 h 94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99" h="94584">
                <a:moveTo>
                  <a:pt x="56581" y="231"/>
                </a:moveTo>
                <a:cubicBezTo>
                  <a:pt x="54143" y="4498"/>
                  <a:pt x="8423" y="80698"/>
                  <a:pt x="1717" y="91671"/>
                </a:cubicBezTo>
                <a:cubicBezTo>
                  <a:pt x="-4989" y="102644"/>
                  <a:pt x="9642" y="80088"/>
                  <a:pt x="16347" y="66067"/>
                </a:cubicBezTo>
                <a:cubicBezTo>
                  <a:pt x="23052" y="52046"/>
                  <a:pt x="59019" y="-4036"/>
                  <a:pt x="56581" y="23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FED04669-DFD9-86F9-1BDC-1D6D4520980B}"/>
              </a:ext>
            </a:extLst>
          </p:cNvPr>
          <p:cNvSpPr/>
          <p:nvPr/>
        </p:nvSpPr>
        <p:spPr>
          <a:xfrm>
            <a:off x="3599078" y="2629573"/>
            <a:ext cx="58789" cy="66078"/>
          </a:xfrm>
          <a:custGeom>
            <a:avLst/>
            <a:gdLst>
              <a:gd name="connsiteX0" fmla="*/ 0 w 58789"/>
              <a:gd name="connsiteY0" fmla="*/ 66078 h 66078"/>
              <a:gd name="connsiteX1" fmla="*/ 58522 w 58789"/>
              <a:gd name="connsiteY1" fmla="*/ 241 h 66078"/>
              <a:gd name="connsiteX2" fmla="*/ 0 w 58789"/>
              <a:gd name="connsiteY2" fmla="*/ 66078 h 6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789" h="66078">
                <a:moveTo>
                  <a:pt x="0" y="66078"/>
                </a:moveTo>
                <a:cubicBezTo>
                  <a:pt x="0" y="66078"/>
                  <a:pt x="53645" y="5118"/>
                  <a:pt x="58522" y="241"/>
                </a:cubicBezTo>
                <a:cubicBezTo>
                  <a:pt x="63399" y="-4636"/>
                  <a:pt x="0" y="66078"/>
                  <a:pt x="0" y="6607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9E360782-37AF-BE42-66A8-913145DC7BAF}"/>
              </a:ext>
            </a:extLst>
          </p:cNvPr>
          <p:cNvSpPr/>
          <p:nvPr/>
        </p:nvSpPr>
        <p:spPr>
          <a:xfrm>
            <a:off x="5580468" y="4663862"/>
            <a:ext cx="207662" cy="635345"/>
          </a:xfrm>
          <a:custGeom>
            <a:avLst/>
            <a:gdLst>
              <a:gd name="connsiteX0" fmla="*/ 207557 w 207662"/>
              <a:gd name="connsiteY0" fmla="*/ 213 h 635345"/>
              <a:gd name="connsiteX1" fmla="*/ 159932 w 207662"/>
              <a:gd name="connsiteY1" fmla="*/ 362163 h 635345"/>
              <a:gd name="connsiteX2" fmla="*/ 90082 w 207662"/>
              <a:gd name="connsiteY2" fmla="*/ 559013 h 635345"/>
              <a:gd name="connsiteX3" fmla="*/ 115482 w 207662"/>
              <a:gd name="connsiteY3" fmla="*/ 508213 h 635345"/>
              <a:gd name="connsiteX4" fmla="*/ 1182 w 207662"/>
              <a:gd name="connsiteY4" fmla="*/ 635213 h 635345"/>
              <a:gd name="connsiteX5" fmla="*/ 55157 w 207662"/>
              <a:gd name="connsiteY5" fmla="*/ 533613 h 635345"/>
              <a:gd name="connsiteX6" fmla="*/ 42457 w 207662"/>
              <a:gd name="connsiteY6" fmla="*/ 590763 h 635345"/>
              <a:gd name="connsiteX7" fmla="*/ 109132 w 207662"/>
              <a:gd name="connsiteY7" fmla="*/ 505038 h 635345"/>
              <a:gd name="connsiteX8" fmla="*/ 147232 w 207662"/>
              <a:gd name="connsiteY8" fmla="*/ 416138 h 635345"/>
              <a:gd name="connsiteX9" fmla="*/ 207557 w 207662"/>
              <a:gd name="connsiteY9" fmla="*/ 213 h 63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662" h="635345">
                <a:moveTo>
                  <a:pt x="207557" y="213"/>
                </a:moveTo>
                <a:cubicBezTo>
                  <a:pt x="209674" y="-8783"/>
                  <a:pt x="179511" y="269030"/>
                  <a:pt x="159932" y="362163"/>
                </a:cubicBezTo>
                <a:cubicBezTo>
                  <a:pt x="140353" y="455296"/>
                  <a:pt x="97490" y="534671"/>
                  <a:pt x="90082" y="559013"/>
                </a:cubicBezTo>
                <a:cubicBezTo>
                  <a:pt x="82674" y="583355"/>
                  <a:pt x="130299" y="495513"/>
                  <a:pt x="115482" y="508213"/>
                </a:cubicBezTo>
                <a:cubicBezTo>
                  <a:pt x="100665" y="520913"/>
                  <a:pt x="11236" y="630980"/>
                  <a:pt x="1182" y="635213"/>
                </a:cubicBezTo>
                <a:cubicBezTo>
                  <a:pt x="-8872" y="639446"/>
                  <a:pt x="48278" y="541021"/>
                  <a:pt x="55157" y="533613"/>
                </a:cubicBezTo>
                <a:cubicBezTo>
                  <a:pt x="62036" y="526205"/>
                  <a:pt x="33461" y="595525"/>
                  <a:pt x="42457" y="590763"/>
                </a:cubicBezTo>
                <a:cubicBezTo>
                  <a:pt x="51453" y="586001"/>
                  <a:pt x="91669" y="534142"/>
                  <a:pt x="109132" y="505038"/>
                </a:cubicBezTo>
                <a:cubicBezTo>
                  <a:pt x="126595" y="475934"/>
                  <a:pt x="130299" y="496571"/>
                  <a:pt x="147232" y="416138"/>
                </a:cubicBezTo>
                <a:cubicBezTo>
                  <a:pt x="164165" y="335705"/>
                  <a:pt x="205440" y="9209"/>
                  <a:pt x="207557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7BCAA154-1DC2-E7FB-85A7-D36723E18D07}"/>
              </a:ext>
            </a:extLst>
          </p:cNvPr>
          <p:cNvSpPr/>
          <p:nvPr/>
        </p:nvSpPr>
        <p:spPr>
          <a:xfrm>
            <a:off x="2079324" y="4332834"/>
            <a:ext cx="257477" cy="1017084"/>
          </a:xfrm>
          <a:custGeom>
            <a:avLst/>
            <a:gdLst>
              <a:gd name="connsiteX0" fmla="*/ 301 w 257477"/>
              <a:gd name="connsiteY0" fmla="*/ 1041 h 1017084"/>
              <a:gd name="connsiteX1" fmla="*/ 28876 w 257477"/>
              <a:gd name="connsiteY1" fmla="*/ 201066 h 1017084"/>
              <a:gd name="connsiteX2" fmla="*/ 130476 w 257477"/>
              <a:gd name="connsiteY2" fmla="*/ 588416 h 1017084"/>
              <a:gd name="connsiteX3" fmla="*/ 108251 w 257477"/>
              <a:gd name="connsiteY3" fmla="*/ 559841 h 1017084"/>
              <a:gd name="connsiteX4" fmla="*/ 257476 w 257477"/>
              <a:gd name="connsiteY4" fmla="*/ 1017041 h 1017084"/>
              <a:gd name="connsiteX5" fmla="*/ 111426 w 257477"/>
              <a:gd name="connsiteY5" fmla="*/ 531266 h 1017084"/>
              <a:gd name="connsiteX6" fmla="*/ 25701 w 257477"/>
              <a:gd name="connsiteY6" fmla="*/ 264566 h 1017084"/>
              <a:gd name="connsiteX7" fmla="*/ 41576 w 257477"/>
              <a:gd name="connsiteY7" fmla="*/ 280441 h 1017084"/>
              <a:gd name="connsiteX8" fmla="*/ 301 w 257477"/>
              <a:gd name="connsiteY8" fmla="*/ 1041 h 1017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477" h="1017084">
                <a:moveTo>
                  <a:pt x="301" y="1041"/>
                </a:moveTo>
                <a:cubicBezTo>
                  <a:pt x="-1816" y="-12188"/>
                  <a:pt x="7180" y="103170"/>
                  <a:pt x="28876" y="201066"/>
                </a:cubicBezTo>
                <a:cubicBezTo>
                  <a:pt x="50572" y="298962"/>
                  <a:pt x="117247" y="528620"/>
                  <a:pt x="130476" y="588416"/>
                </a:cubicBezTo>
                <a:cubicBezTo>
                  <a:pt x="143705" y="648212"/>
                  <a:pt x="87084" y="488404"/>
                  <a:pt x="108251" y="559841"/>
                </a:cubicBezTo>
                <a:cubicBezTo>
                  <a:pt x="129418" y="631278"/>
                  <a:pt x="256947" y="1021804"/>
                  <a:pt x="257476" y="1017041"/>
                </a:cubicBezTo>
                <a:cubicBezTo>
                  <a:pt x="258005" y="1012279"/>
                  <a:pt x="150055" y="656678"/>
                  <a:pt x="111426" y="531266"/>
                </a:cubicBezTo>
                <a:cubicBezTo>
                  <a:pt x="72797" y="405854"/>
                  <a:pt x="37343" y="306370"/>
                  <a:pt x="25701" y="264566"/>
                </a:cubicBezTo>
                <a:cubicBezTo>
                  <a:pt x="14059" y="222762"/>
                  <a:pt x="45280" y="320658"/>
                  <a:pt x="41576" y="280441"/>
                </a:cubicBezTo>
                <a:cubicBezTo>
                  <a:pt x="37872" y="240224"/>
                  <a:pt x="2418" y="14270"/>
                  <a:pt x="301" y="1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B72C1952-439B-0495-A8DD-7C50D98B3567}"/>
              </a:ext>
            </a:extLst>
          </p:cNvPr>
          <p:cNvSpPr/>
          <p:nvPr/>
        </p:nvSpPr>
        <p:spPr>
          <a:xfrm>
            <a:off x="2899282" y="4560353"/>
            <a:ext cx="102348" cy="135090"/>
          </a:xfrm>
          <a:custGeom>
            <a:avLst/>
            <a:gdLst>
              <a:gd name="connsiteX0" fmla="*/ 35 w 102348"/>
              <a:gd name="connsiteY0" fmla="*/ 496 h 135090"/>
              <a:gd name="connsiteX1" fmla="*/ 85528 w 102348"/>
              <a:gd name="connsiteY1" fmla="*/ 59969 h 135090"/>
              <a:gd name="connsiteX2" fmla="*/ 96679 w 102348"/>
              <a:gd name="connsiteY2" fmla="*/ 134310 h 135090"/>
              <a:gd name="connsiteX3" fmla="*/ 96679 w 102348"/>
              <a:gd name="connsiteY3" fmla="*/ 93423 h 135090"/>
              <a:gd name="connsiteX4" fmla="*/ 35 w 102348"/>
              <a:gd name="connsiteY4" fmla="*/ 496 h 13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48" h="135090">
                <a:moveTo>
                  <a:pt x="35" y="496"/>
                </a:moveTo>
                <a:cubicBezTo>
                  <a:pt x="-1824" y="-5080"/>
                  <a:pt x="69421" y="37667"/>
                  <a:pt x="85528" y="59969"/>
                </a:cubicBezTo>
                <a:cubicBezTo>
                  <a:pt x="101635" y="82271"/>
                  <a:pt x="94821" y="128734"/>
                  <a:pt x="96679" y="134310"/>
                </a:cubicBezTo>
                <a:cubicBezTo>
                  <a:pt x="98538" y="139886"/>
                  <a:pt x="108450" y="114486"/>
                  <a:pt x="96679" y="93423"/>
                </a:cubicBezTo>
                <a:cubicBezTo>
                  <a:pt x="84908" y="72360"/>
                  <a:pt x="1894" y="6072"/>
                  <a:pt x="35" y="49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51DCE7EC-4A87-2310-C88D-CBE7CDD3187F}"/>
              </a:ext>
            </a:extLst>
          </p:cNvPr>
          <p:cNvSpPr/>
          <p:nvPr/>
        </p:nvSpPr>
        <p:spPr>
          <a:xfrm>
            <a:off x="2767223" y="4408428"/>
            <a:ext cx="87505" cy="215719"/>
          </a:xfrm>
          <a:custGeom>
            <a:avLst/>
            <a:gdLst>
              <a:gd name="connsiteX0" fmla="*/ 87489 w 87505"/>
              <a:gd name="connsiteY0" fmla="*/ 21 h 215719"/>
              <a:gd name="connsiteX1" fmla="*/ 9431 w 87505"/>
              <a:gd name="connsiteY1" fmla="*/ 152421 h 215719"/>
              <a:gd name="connsiteX2" fmla="*/ 16865 w 87505"/>
              <a:gd name="connsiteY2" fmla="*/ 215611 h 215719"/>
              <a:gd name="connsiteX3" fmla="*/ 1997 w 87505"/>
              <a:gd name="connsiteY3" fmla="*/ 163572 h 215719"/>
              <a:gd name="connsiteX4" fmla="*/ 87489 w 87505"/>
              <a:gd name="connsiteY4" fmla="*/ 21 h 21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05" h="215719">
                <a:moveTo>
                  <a:pt x="87489" y="21"/>
                </a:moveTo>
                <a:cubicBezTo>
                  <a:pt x="88728" y="-1837"/>
                  <a:pt x="21202" y="116489"/>
                  <a:pt x="9431" y="152421"/>
                </a:cubicBezTo>
                <a:cubicBezTo>
                  <a:pt x="-2340" y="188353"/>
                  <a:pt x="18104" y="213753"/>
                  <a:pt x="16865" y="215611"/>
                </a:cubicBezTo>
                <a:cubicBezTo>
                  <a:pt x="15626" y="217469"/>
                  <a:pt x="-6676" y="195167"/>
                  <a:pt x="1997" y="163572"/>
                </a:cubicBezTo>
                <a:cubicBezTo>
                  <a:pt x="10670" y="131977"/>
                  <a:pt x="86250" y="1879"/>
                  <a:pt x="87489" y="2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01C5F86C-8627-8B69-EBE7-C73BD8129B07}"/>
              </a:ext>
            </a:extLst>
          </p:cNvPr>
          <p:cNvSpPr/>
          <p:nvPr/>
        </p:nvSpPr>
        <p:spPr>
          <a:xfrm>
            <a:off x="2494151" y="4572000"/>
            <a:ext cx="68016" cy="141249"/>
          </a:xfrm>
          <a:custGeom>
            <a:avLst/>
            <a:gdLst>
              <a:gd name="connsiteX0" fmla="*/ 5 w 68016"/>
              <a:gd name="connsiteY0" fmla="*/ 0 h 141249"/>
              <a:gd name="connsiteX1" fmla="*/ 63195 w 68016"/>
              <a:gd name="connsiteY1" fmla="*/ 92927 h 141249"/>
              <a:gd name="connsiteX2" fmla="*/ 63195 w 68016"/>
              <a:gd name="connsiteY2" fmla="*/ 141249 h 141249"/>
              <a:gd name="connsiteX3" fmla="*/ 59478 w 68016"/>
              <a:gd name="connsiteY3" fmla="*/ 92927 h 141249"/>
              <a:gd name="connsiteX4" fmla="*/ 5 w 68016"/>
              <a:gd name="connsiteY4" fmla="*/ 0 h 14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16" h="141249">
                <a:moveTo>
                  <a:pt x="5" y="0"/>
                </a:moveTo>
                <a:cubicBezTo>
                  <a:pt x="624" y="0"/>
                  <a:pt x="52663" y="69386"/>
                  <a:pt x="63195" y="92927"/>
                </a:cubicBezTo>
                <a:cubicBezTo>
                  <a:pt x="73727" y="116469"/>
                  <a:pt x="63814" y="141249"/>
                  <a:pt x="63195" y="141249"/>
                </a:cubicBezTo>
                <a:cubicBezTo>
                  <a:pt x="62576" y="141249"/>
                  <a:pt x="66292" y="114610"/>
                  <a:pt x="59478" y="92927"/>
                </a:cubicBezTo>
                <a:cubicBezTo>
                  <a:pt x="52664" y="71244"/>
                  <a:pt x="-614" y="0"/>
                  <a:pt x="5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B1E71AAB-F201-9BD9-5FD7-6D9303ECDB9C}"/>
              </a:ext>
            </a:extLst>
          </p:cNvPr>
          <p:cNvSpPr/>
          <p:nvPr/>
        </p:nvSpPr>
        <p:spPr>
          <a:xfrm>
            <a:off x="5527288" y="3768914"/>
            <a:ext cx="45930" cy="208837"/>
          </a:xfrm>
          <a:custGeom>
            <a:avLst/>
            <a:gdLst>
              <a:gd name="connsiteX0" fmla="*/ 0 w 45930"/>
              <a:gd name="connsiteY0" fmla="*/ 198 h 208837"/>
              <a:gd name="connsiteX1" fmla="*/ 44605 w 45930"/>
              <a:gd name="connsiteY1" fmla="*/ 119145 h 208837"/>
              <a:gd name="connsiteX2" fmla="*/ 29736 w 45930"/>
              <a:gd name="connsiteY2" fmla="*/ 208354 h 208837"/>
              <a:gd name="connsiteX3" fmla="*/ 44605 w 45930"/>
              <a:gd name="connsiteY3" fmla="*/ 148881 h 208837"/>
              <a:gd name="connsiteX4" fmla="*/ 0 w 45930"/>
              <a:gd name="connsiteY4" fmla="*/ 198 h 20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30" h="208837">
                <a:moveTo>
                  <a:pt x="0" y="198"/>
                </a:moveTo>
                <a:cubicBezTo>
                  <a:pt x="0" y="-4758"/>
                  <a:pt x="39649" y="84452"/>
                  <a:pt x="44605" y="119145"/>
                </a:cubicBezTo>
                <a:cubicBezTo>
                  <a:pt x="49561" y="153838"/>
                  <a:pt x="29736" y="203398"/>
                  <a:pt x="29736" y="208354"/>
                </a:cubicBezTo>
                <a:cubicBezTo>
                  <a:pt x="29736" y="213310"/>
                  <a:pt x="51419" y="179237"/>
                  <a:pt x="44605" y="148881"/>
                </a:cubicBezTo>
                <a:cubicBezTo>
                  <a:pt x="37791" y="118525"/>
                  <a:pt x="0" y="5154"/>
                  <a:pt x="0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974C7C73-2B46-074E-4B3D-379CDC2ECAF1}"/>
              </a:ext>
            </a:extLst>
          </p:cNvPr>
          <p:cNvSpPr/>
          <p:nvPr/>
        </p:nvSpPr>
        <p:spPr>
          <a:xfrm>
            <a:off x="5754975" y="4653782"/>
            <a:ext cx="153022" cy="439177"/>
          </a:xfrm>
          <a:custGeom>
            <a:avLst/>
            <a:gdLst>
              <a:gd name="connsiteX0" fmla="*/ 151454 w 153022"/>
              <a:gd name="connsiteY0" fmla="*/ 3711 h 439177"/>
              <a:gd name="connsiteX1" fmla="*/ 2771 w 153022"/>
              <a:gd name="connsiteY1" fmla="*/ 427457 h 439177"/>
              <a:gd name="connsiteX2" fmla="*/ 51093 w 153022"/>
              <a:gd name="connsiteY2" fmla="*/ 301077 h 439177"/>
              <a:gd name="connsiteX3" fmla="*/ 6488 w 153022"/>
              <a:gd name="connsiteY3" fmla="*/ 92920 h 439177"/>
              <a:gd name="connsiteX4" fmla="*/ 69679 w 153022"/>
              <a:gd name="connsiteY4" fmla="*/ 289925 h 439177"/>
              <a:gd name="connsiteX5" fmla="*/ 80830 w 153022"/>
              <a:gd name="connsiteY5" fmla="*/ 223018 h 439177"/>
              <a:gd name="connsiteX6" fmla="*/ 151454 w 153022"/>
              <a:gd name="connsiteY6" fmla="*/ 3711 h 43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022" h="439177">
                <a:moveTo>
                  <a:pt x="151454" y="3711"/>
                </a:moveTo>
                <a:cubicBezTo>
                  <a:pt x="138444" y="37784"/>
                  <a:pt x="19498" y="377896"/>
                  <a:pt x="2771" y="427457"/>
                </a:cubicBezTo>
                <a:cubicBezTo>
                  <a:pt x="-13956" y="477018"/>
                  <a:pt x="50474" y="356833"/>
                  <a:pt x="51093" y="301077"/>
                </a:cubicBezTo>
                <a:cubicBezTo>
                  <a:pt x="51712" y="245321"/>
                  <a:pt x="3390" y="94779"/>
                  <a:pt x="6488" y="92920"/>
                </a:cubicBezTo>
                <a:cubicBezTo>
                  <a:pt x="9586" y="91061"/>
                  <a:pt x="57289" y="268242"/>
                  <a:pt x="69679" y="289925"/>
                </a:cubicBezTo>
                <a:cubicBezTo>
                  <a:pt x="82069" y="311608"/>
                  <a:pt x="69059" y="265764"/>
                  <a:pt x="80830" y="223018"/>
                </a:cubicBezTo>
                <a:cubicBezTo>
                  <a:pt x="92601" y="180272"/>
                  <a:pt x="164464" y="-30362"/>
                  <a:pt x="151454" y="3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C2631BE4-F045-4981-F468-78E3CE403683}"/>
              </a:ext>
            </a:extLst>
          </p:cNvPr>
          <p:cNvSpPr/>
          <p:nvPr/>
        </p:nvSpPr>
        <p:spPr>
          <a:xfrm>
            <a:off x="5642516" y="4766914"/>
            <a:ext cx="266978" cy="855102"/>
          </a:xfrm>
          <a:custGeom>
            <a:avLst/>
            <a:gdLst>
              <a:gd name="connsiteX0" fmla="*/ 263913 w 266978"/>
              <a:gd name="connsiteY0" fmla="*/ 9525 h 855102"/>
              <a:gd name="connsiteX1" fmla="*/ 48323 w 266978"/>
              <a:gd name="connsiteY1" fmla="*/ 797545 h 855102"/>
              <a:gd name="connsiteX2" fmla="*/ 55757 w 266978"/>
              <a:gd name="connsiteY2" fmla="*/ 749223 h 855102"/>
              <a:gd name="connsiteX3" fmla="*/ 159835 w 266978"/>
              <a:gd name="connsiteY3" fmla="*/ 384949 h 855102"/>
              <a:gd name="connsiteX4" fmla="*/ 1 w 266978"/>
              <a:gd name="connsiteY4" fmla="*/ 812413 h 855102"/>
              <a:gd name="connsiteX5" fmla="*/ 163552 w 266978"/>
              <a:gd name="connsiteY5" fmla="*/ 388666 h 855102"/>
              <a:gd name="connsiteX6" fmla="*/ 263913 w 266978"/>
              <a:gd name="connsiteY6" fmla="*/ 9525 h 855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978" h="855102">
                <a:moveTo>
                  <a:pt x="263913" y="9525"/>
                </a:moveTo>
                <a:cubicBezTo>
                  <a:pt x="244708" y="77672"/>
                  <a:pt x="83016" y="674262"/>
                  <a:pt x="48323" y="797545"/>
                </a:cubicBezTo>
                <a:cubicBezTo>
                  <a:pt x="13630" y="920828"/>
                  <a:pt x="37172" y="817989"/>
                  <a:pt x="55757" y="749223"/>
                </a:cubicBezTo>
                <a:cubicBezTo>
                  <a:pt x="74342" y="680457"/>
                  <a:pt x="169128" y="374417"/>
                  <a:pt x="159835" y="384949"/>
                </a:cubicBezTo>
                <a:cubicBezTo>
                  <a:pt x="150542" y="395481"/>
                  <a:pt x="-618" y="811794"/>
                  <a:pt x="1" y="812413"/>
                </a:cubicBezTo>
                <a:cubicBezTo>
                  <a:pt x="620" y="813032"/>
                  <a:pt x="119567" y="520622"/>
                  <a:pt x="163552" y="388666"/>
                </a:cubicBezTo>
                <a:cubicBezTo>
                  <a:pt x="207537" y="256710"/>
                  <a:pt x="283118" y="-58622"/>
                  <a:pt x="263913" y="9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AFFF1DAA-229D-08DB-0691-7B455E3A94D8}"/>
              </a:ext>
            </a:extLst>
          </p:cNvPr>
          <p:cNvSpPr/>
          <p:nvPr/>
        </p:nvSpPr>
        <p:spPr>
          <a:xfrm>
            <a:off x="2642780" y="5356028"/>
            <a:ext cx="108554" cy="238829"/>
          </a:xfrm>
          <a:custGeom>
            <a:avLst/>
            <a:gdLst>
              <a:gd name="connsiteX0" fmla="*/ 59 w 108554"/>
              <a:gd name="connsiteY0" fmla="*/ 274 h 238829"/>
              <a:gd name="connsiteX1" fmla="*/ 89269 w 108554"/>
              <a:gd name="connsiteY1" fmla="*/ 134089 h 238829"/>
              <a:gd name="connsiteX2" fmla="*/ 96703 w 108554"/>
              <a:gd name="connsiteY2" fmla="*/ 238167 h 238829"/>
              <a:gd name="connsiteX3" fmla="*/ 104137 w 108554"/>
              <a:gd name="connsiteY3" fmla="*/ 171260 h 238829"/>
              <a:gd name="connsiteX4" fmla="*/ 59 w 108554"/>
              <a:gd name="connsiteY4" fmla="*/ 274 h 2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54" h="238829">
                <a:moveTo>
                  <a:pt x="59" y="274"/>
                </a:moveTo>
                <a:cubicBezTo>
                  <a:pt x="-2419" y="-5921"/>
                  <a:pt x="73162" y="94440"/>
                  <a:pt x="89269" y="134089"/>
                </a:cubicBezTo>
                <a:cubicBezTo>
                  <a:pt x="105376" y="173738"/>
                  <a:pt x="94225" y="231972"/>
                  <a:pt x="96703" y="238167"/>
                </a:cubicBezTo>
                <a:cubicBezTo>
                  <a:pt x="99181" y="244362"/>
                  <a:pt x="116527" y="205953"/>
                  <a:pt x="104137" y="171260"/>
                </a:cubicBezTo>
                <a:cubicBezTo>
                  <a:pt x="91747" y="136567"/>
                  <a:pt x="2537" y="6469"/>
                  <a:pt x="59" y="27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0A19D15C-0CE9-A46D-6E6A-D59B534A57E0}"/>
              </a:ext>
            </a:extLst>
          </p:cNvPr>
          <p:cNvSpPr/>
          <p:nvPr/>
        </p:nvSpPr>
        <p:spPr>
          <a:xfrm>
            <a:off x="3463666" y="5424424"/>
            <a:ext cx="86895" cy="165288"/>
          </a:xfrm>
          <a:custGeom>
            <a:avLst/>
            <a:gdLst>
              <a:gd name="connsiteX0" fmla="*/ 86842 w 86895"/>
              <a:gd name="connsiteY0" fmla="*/ 192 h 165288"/>
              <a:gd name="connsiteX1" fmla="*/ 16820 w 86895"/>
              <a:gd name="connsiteY1" fmla="*/ 86690 h 165288"/>
              <a:gd name="connsiteX2" fmla="*/ 4464 w 86895"/>
              <a:gd name="connsiteY2" fmla="*/ 164949 h 165288"/>
              <a:gd name="connsiteX3" fmla="*/ 4464 w 86895"/>
              <a:gd name="connsiteY3" fmla="*/ 111403 h 165288"/>
              <a:gd name="connsiteX4" fmla="*/ 86842 w 86895"/>
              <a:gd name="connsiteY4" fmla="*/ 192 h 16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95" h="165288">
                <a:moveTo>
                  <a:pt x="86842" y="192"/>
                </a:moveTo>
                <a:cubicBezTo>
                  <a:pt x="88901" y="-3927"/>
                  <a:pt x="30550" y="59231"/>
                  <a:pt x="16820" y="86690"/>
                </a:cubicBezTo>
                <a:cubicBezTo>
                  <a:pt x="3090" y="114150"/>
                  <a:pt x="6523" y="160830"/>
                  <a:pt x="4464" y="164949"/>
                </a:cubicBezTo>
                <a:cubicBezTo>
                  <a:pt x="2405" y="169068"/>
                  <a:pt x="-4460" y="134743"/>
                  <a:pt x="4464" y="111403"/>
                </a:cubicBezTo>
                <a:cubicBezTo>
                  <a:pt x="13388" y="88063"/>
                  <a:pt x="84783" y="4311"/>
                  <a:pt x="86842" y="19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D0F1ED5C-A8A9-85EC-9650-54439B77F2C3}"/>
              </a:ext>
            </a:extLst>
          </p:cNvPr>
          <p:cNvSpPr/>
          <p:nvPr/>
        </p:nvSpPr>
        <p:spPr>
          <a:xfrm>
            <a:off x="4341307" y="5535827"/>
            <a:ext cx="49759" cy="119449"/>
          </a:xfrm>
          <a:custGeom>
            <a:avLst/>
            <a:gdLst>
              <a:gd name="connsiteX0" fmla="*/ 12390 w 49759"/>
              <a:gd name="connsiteY0" fmla="*/ 0 h 119449"/>
              <a:gd name="connsiteX1" fmla="*/ 41223 w 49759"/>
              <a:gd name="connsiteY1" fmla="*/ 65903 h 119449"/>
              <a:gd name="connsiteX2" fmla="*/ 34 w 49759"/>
              <a:gd name="connsiteY2" fmla="*/ 119449 h 119449"/>
              <a:gd name="connsiteX3" fmla="*/ 49461 w 49759"/>
              <a:gd name="connsiteY3" fmla="*/ 65903 h 119449"/>
              <a:gd name="connsiteX4" fmla="*/ 12390 w 49759"/>
              <a:gd name="connsiteY4" fmla="*/ 0 h 1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59" h="119449">
                <a:moveTo>
                  <a:pt x="12390" y="0"/>
                </a:moveTo>
                <a:cubicBezTo>
                  <a:pt x="11017" y="0"/>
                  <a:pt x="43282" y="45995"/>
                  <a:pt x="41223" y="65903"/>
                </a:cubicBezTo>
                <a:cubicBezTo>
                  <a:pt x="39164" y="85811"/>
                  <a:pt x="-1339" y="119449"/>
                  <a:pt x="34" y="119449"/>
                </a:cubicBezTo>
                <a:cubicBezTo>
                  <a:pt x="1407" y="119449"/>
                  <a:pt x="45342" y="82379"/>
                  <a:pt x="49461" y="65903"/>
                </a:cubicBezTo>
                <a:cubicBezTo>
                  <a:pt x="53580" y="49427"/>
                  <a:pt x="13763" y="0"/>
                  <a:pt x="12390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9230F18A-713D-7CE4-FB29-6D5B0C2A0991}"/>
              </a:ext>
            </a:extLst>
          </p:cNvPr>
          <p:cNvSpPr/>
          <p:nvPr/>
        </p:nvSpPr>
        <p:spPr>
          <a:xfrm>
            <a:off x="3912966" y="5449306"/>
            <a:ext cx="74474" cy="152554"/>
          </a:xfrm>
          <a:custGeom>
            <a:avLst/>
            <a:gdLst>
              <a:gd name="connsiteX0" fmla="*/ 74148 w 74474"/>
              <a:gd name="connsiteY0" fmla="*/ 24 h 152554"/>
              <a:gd name="connsiteX1" fmla="*/ 49434 w 74474"/>
              <a:gd name="connsiteY1" fmla="*/ 78283 h 152554"/>
              <a:gd name="connsiteX2" fmla="*/ 53553 w 74474"/>
              <a:gd name="connsiteY2" fmla="*/ 131829 h 152554"/>
              <a:gd name="connsiteX3" fmla="*/ 7 w 74474"/>
              <a:gd name="connsiteY3" fmla="*/ 152424 h 152554"/>
              <a:gd name="connsiteX4" fmla="*/ 57672 w 74474"/>
              <a:gd name="connsiteY4" fmla="*/ 123591 h 152554"/>
              <a:gd name="connsiteX5" fmla="*/ 28839 w 74474"/>
              <a:gd name="connsiteY5" fmla="*/ 86521 h 152554"/>
              <a:gd name="connsiteX6" fmla="*/ 74148 w 74474"/>
              <a:gd name="connsiteY6" fmla="*/ 24 h 15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74" h="152554">
                <a:moveTo>
                  <a:pt x="74148" y="24"/>
                </a:moveTo>
                <a:cubicBezTo>
                  <a:pt x="77580" y="-1349"/>
                  <a:pt x="52866" y="56316"/>
                  <a:pt x="49434" y="78283"/>
                </a:cubicBezTo>
                <a:cubicBezTo>
                  <a:pt x="46002" y="100250"/>
                  <a:pt x="61791" y="119472"/>
                  <a:pt x="53553" y="131829"/>
                </a:cubicBezTo>
                <a:cubicBezTo>
                  <a:pt x="45315" y="144186"/>
                  <a:pt x="-680" y="153797"/>
                  <a:pt x="7" y="152424"/>
                </a:cubicBezTo>
                <a:cubicBezTo>
                  <a:pt x="693" y="151051"/>
                  <a:pt x="52867" y="134575"/>
                  <a:pt x="57672" y="123591"/>
                </a:cubicBezTo>
                <a:cubicBezTo>
                  <a:pt x="62477" y="112607"/>
                  <a:pt x="30212" y="102310"/>
                  <a:pt x="28839" y="86521"/>
                </a:cubicBezTo>
                <a:cubicBezTo>
                  <a:pt x="27466" y="70732"/>
                  <a:pt x="70716" y="1397"/>
                  <a:pt x="74148" y="2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E1CA09B8-F6F0-D1EC-4CD4-CF53D97C4223}"/>
              </a:ext>
            </a:extLst>
          </p:cNvPr>
          <p:cNvSpPr/>
          <p:nvPr/>
        </p:nvSpPr>
        <p:spPr>
          <a:xfrm>
            <a:off x="2948268" y="5280449"/>
            <a:ext cx="42077" cy="131832"/>
          </a:xfrm>
          <a:custGeom>
            <a:avLst/>
            <a:gdLst>
              <a:gd name="connsiteX0" fmla="*/ 42067 w 42077"/>
              <a:gd name="connsiteY0" fmla="*/ 5 h 131832"/>
              <a:gd name="connsiteX1" fmla="*/ 4997 w 42077"/>
              <a:gd name="connsiteY1" fmla="*/ 90621 h 131832"/>
              <a:gd name="connsiteX2" fmla="*/ 9116 w 42077"/>
              <a:gd name="connsiteY2" fmla="*/ 131810 h 131832"/>
              <a:gd name="connsiteX3" fmla="*/ 878 w 42077"/>
              <a:gd name="connsiteY3" fmla="*/ 94740 h 131832"/>
              <a:gd name="connsiteX4" fmla="*/ 42067 w 42077"/>
              <a:gd name="connsiteY4" fmla="*/ 5 h 131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77" h="131832">
                <a:moveTo>
                  <a:pt x="42067" y="5"/>
                </a:moveTo>
                <a:cubicBezTo>
                  <a:pt x="42753" y="-681"/>
                  <a:pt x="10489" y="68654"/>
                  <a:pt x="4997" y="90621"/>
                </a:cubicBezTo>
                <a:cubicBezTo>
                  <a:pt x="-495" y="112589"/>
                  <a:pt x="9802" y="131124"/>
                  <a:pt x="9116" y="131810"/>
                </a:cubicBezTo>
                <a:cubicBezTo>
                  <a:pt x="8430" y="132496"/>
                  <a:pt x="-3241" y="117394"/>
                  <a:pt x="878" y="94740"/>
                </a:cubicBezTo>
                <a:cubicBezTo>
                  <a:pt x="4997" y="72086"/>
                  <a:pt x="41381" y="691"/>
                  <a:pt x="42067" y="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F4C2CFC3-6E88-3DB3-E100-ACEF6FE0FA44}"/>
              </a:ext>
            </a:extLst>
          </p:cNvPr>
          <p:cNvSpPr/>
          <p:nvPr/>
        </p:nvSpPr>
        <p:spPr>
          <a:xfrm>
            <a:off x="3101373" y="6100111"/>
            <a:ext cx="123827" cy="115870"/>
          </a:xfrm>
          <a:custGeom>
            <a:avLst/>
            <a:gdLst>
              <a:gd name="connsiteX0" fmla="*/ 24886 w 123827"/>
              <a:gd name="connsiteY0" fmla="*/ 16484 h 115870"/>
              <a:gd name="connsiteX1" fmla="*/ 49600 w 123827"/>
              <a:gd name="connsiteY1" fmla="*/ 82386 h 115870"/>
              <a:gd name="connsiteX2" fmla="*/ 173 w 123827"/>
              <a:gd name="connsiteY2" fmla="*/ 115338 h 115870"/>
              <a:gd name="connsiteX3" fmla="*/ 70195 w 123827"/>
              <a:gd name="connsiteY3" fmla="*/ 57673 h 115870"/>
              <a:gd name="connsiteX4" fmla="*/ 123741 w 123827"/>
              <a:gd name="connsiteY4" fmla="*/ 8 h 115870"/>
              <a:gd name="connsiteX5" fmla="*/ 57838 w 123827"/>
              <a:gd name="connsiteY5" fmla="*/ 61792 h 115870"/>
              <a:gd name="connsiteX6" fmla="*/ 24886 w 123827"/>
              <a:gd name="connsiteY6" fmla="*/ 16484 h 11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827" h="115870">
                <a:moveTo>
                  <a:pt x="24886" y="16484"/>
                </a:moveTo>
                <a:cubicBezTo>
                  <a:pt x="23513" y="19916"/>
                  <a:pt x="53719" y="65910"/>
                  <a:pt x="49600" y="82386"/>
                </a:cubicBezTo>
                <a:cubicBezTo>
                  <a:pt x="45481" y="98862"/>
                  <a:pt x="-3260" y="119457"/>
                  <a:pt x="173" y="115338"/>
                </a:cubicBezTo>
                <a:cubicBezTo>
                  <a:pt x="3605" y="111219"/>
                  <a:pt x="49600" y="76895"/>
                  <a:pt x="70195" y="57673"/>
                </a:cubicBezTo>
                <a:cubicBezTo>
                  <a:pt x="90790" y="38451"/>
                  <a:pt x="125801" y="-679"/>
                  <a:pt x="123741" y="8"/>
                </a:cubicBezTo>
                <a:cubicBezTo>
                  <a:pt x="121681" y="695"/>
                  <a:pt x="73627" y="59046"/>
                  <a:pt x="57838" y="61792"/>
                </a:cubicBezTo>
                <a:cubicBezTo>
                  <a:pt x="42049" y="64538"/>
                  <a:pt x="26259" y="13052"/>
                  <a:pt x="24886" y="16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ADC03AE3-8B6C-A683-E664-517821AAE4FA}"/>
              </a:ext>
            </a:extLst>
          </p:cNvPr>
          <p:cNvSpPr/>
          <p:nvPr/>
        </p:nvSpPr>
        <p:spPr>
          <a:xfrm>
            <a:off x="3603438" y="6529952"/>
            <a:ext cx="107708" cy="275838"/>
          </a:xfrm>
          <a:custGeom>
            <a:avLst/>
            <a:gdLst>
              <a:gd name="connsiteX0" fmla="*/ 33567 w 107708"/>
              <a:gd name="connsiteY0" fmla="*/ 2653 h 275838"/>
              <a:gd name="connsiteX1" fmla="*/ 91232 w 107708"/>
              <a:gd name="connsiteY1" fmla="*/ 159172 h 275838"/>
              <a:gd name="connsiteX2" fmla="*/ 616 w 107708"/>
              <a:gd name="connsiteY2" fmla="*/ 274502 h 275838"/>
              <a:gd name="connsiteX3" fmla="*/ 54162 w 107708"/>
              <a:gd name="connsiteY3" fmla="*/ 216837 h 275838"/>
              <a:gd name="connsiteX4" fmla="*/ 107708 w 107708"/>
              <a:gd name="connsiteY4" fmla="*/ 138578 h 275838"/>
              <a:gd name="connsiteX5" fmla="*/ 54162 w 107708"/>
              <a:gd name="connsiteY5" fmla="*/ 64437 h 275838"/>
              <a:gd name="connsiteX6" fmla="*/ 33567 w 107708"/>
              <a:gd name="connsiteY6" fmla="*/ 2653 h 27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08" h="275838">
                <a:moveTo>
                  <a:pt x="33567" y="2653"/>
                </a:moveTo>
                <a:cubicBezTo>
                  <a:pt x="39745" y="18442"/>
                  <a:pt x="96724" y="113864"/>
                  <a:pt x="91232" y="159172"/>
                </a:cubicBezTo>
                <a:cubicBezTo>
                  <a:pt x="85740" y="204480"/>
                  <a:pt x="6794" y="264891"/>
                  <a:pt x="616" y="274502"/>
                </a:cubicBezTo>
                <a:cubicBezTo>
                  <a:pt x="-5562" y="284113"/>
                  <a:pt x="36313" y="239491"/>
                  <a:pt x="54162" y="216837"/>
                </a:cubicBezTo>
                <a:cubicBezTo>
                  <a:pt x="72011" y="194183"/>
                  <a:pt x="107708" y="163978"/>
                  <a:pt x="107708" y="138578"/>
                </a:cubicBezTo>
                <a:cubicBezTo>
                  <a:pt x="107708" y="113178"/>
                  <a:pt x="65832" y="82972"/>
                  <a:pt x="54162" y="64437"/>
                </a:cubicBezTo>
                <a:cubicBezTo>
                  <a:pt x="42492" y="45902"/>
                  <a:pt x="27389" y="-13136"/>
                  <a:pt x="33567" y="2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4BAE9E4C-005C-C0B3-6AC0-823A3E07BAF4}"/>
              </a:ext>
            </a:extLst>
          </p:cNvPr>
          <p:cNvSpPr/>
          <p:nvPr/>
        </p:nvSpPr>
        <p:spPr>
          <a:xfrm>
            <a:off x="4859677" y="6333765"/>
            <a:ext cx="136755" cy="240297"/>
          </a:xfrm>
          <a:custGeom>
            <a:avLst/>
            <a:gdLst>
              <a:gd name="connsiteX0" fmla="*/ 647 w 136755"/>
              <a:gd name="connsiteY0" fmla="*/ 79392 h 240297"/>
              <a:gd name="connsiteX1" fmla="*/ 132453 w 136755"/>
              <a:gd name="connsiteY1" fmla="*/ 186484 h 240297"/>
              <a:gd name="connsiteX2" fmla="*/ 103620 w 136755"/>
              <a:gd name="connsiteY2" fmla="*/ 240030 h 240297"/>
              <a:gd name="connsiteX3" fmla="*/ 136572 w 136755"/>
              <a:gd name="connsiteY3" fmla="*/ 165889 h 240297"/>
              <a:gd name="connsiteX4" fmla="*/ 115977 w 136755"/>
              <a:gd name="connsiteY4" fmla="*/ 50559 h 240297"/>
              <a:gd name="connsiteX5" fmla="*/ 95382 w 136755"/>
              <a:gd name="connsiteY5" fmla="*/ 5251 h 240297"/>
              <a:gd name="connsiteX6" fmla="*/ 136572 w 136755"/>
              <a:gd name="connsiteY6" fmla="*/ 165889 h 240297"/>
              <a:gd name="connsiteX7" fmla="*/ 83026 w 136755"/>
              <a:gd name="connsiteY7" fmla="*/ 137057 h 240297"/>
              <a:gd name="connsiteX8" fmla="*/ 647 w 136755"/>
              <a:gd name="connsiteY8" fmla="*/ 79392 h 24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755" h="240297">
                <a:moveTo>
                  <a:pt x="647" y="79392"/>
                </a:moveTo>
                <a:cubicBezTo>
                  <a:pt x="8885" y="87630"/>
                  <a:pt x="115291" y="159711"/>
                  <a:pt x="132453" y="186484"/>
                </a:cubicBezTo>
                <a:cubicBezTo>
                  <a:pt x="149615" y="213257"/>
                  <a:pt x="102933" y="243463"/>
                  <a:pt x="103620" y="240030"/>
                </a:cubicBezTo>
                <a:cubicBezTo>
                  <a:pt x="104307" y="236597"/>
                  <a:pt x="134513" y="197467"/>
                  <a:pt x="136572" y="165889"/>
                </a:cubicBezTo>
                <a:cubicBezTo>
                  <a:pt x="138631" y="134311"/>
                  <a:pt x="122842" y="77332"/>
                  <a:pt x="115977" y="50559"/>
                </a:cubicBezTo>
                <a:cubicBezTo>
                  <a:pt x="109112" y="23786"/>
                  <a:pt x="91950" y="-13971"/>
                  <a:pt x="95382" y="5251"/>
                </a:cubicBezTo>
                <a:cubicBezTo>
                  <a:pt x="98815" y="24473"/>
                  <a:pt x="138631" y="143921"/>
                  <a:pt x="136572" y="165889"/>
                </a:cubicBezTo>
                <a:cubicBezTo>
                  <a:pt x="134513" y="187857"/>
                  <a:pt x="100875" y="150100"/>
                  <a:pt x="83026" y="137057"/>
                </a:cubicBezTo>
                <a:cubicBezTo>
                  <a:pt x="65177" y="124014"/>
                  <a:pt x="-7591" y="71154"/>
                  <a:pt x="647" y="79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4A032C23-A495-86A7-C52D-249B011291A2}"/>
              </a:ext>
            </a:extLst>
          </p:cNvPr>
          <p:cNvSpPr/>
          <p:nvPr/>
        </p:nvSpPr>
        <p:spPr>
          <a:xfrm>
            <a:off x="3216870" y="5107413"/>
            <a:ext cx="68824" cy="152550"/>
          </a:xfrm>
          <a:custGeom>
            <a:avLst/>
            <a:gdLst>
              <a:gd name="connsiteX0" fmla="*/ 57671 w 68824"/>
              <a:gd name="connsiteY0" fmla="*/ 46 h 152550"/>
              <a:gd name="connsiteX1" fmla="*/ 65908 w 68824"/>
              <a:gd name="connsiteY1" fmla="*/ 90663 h 152550"/>
              <a:gd name="connsiteX2" fmla="*/ 6 w 68824"/>
              <a:gd name="connsiteY2" fmla="*/ 152446 h 152550"/>
              <a:gd name="connsiteX3" fmla="*/ 61789 w 68824"/>
              <a:gd name="connsiteY3" fmla="*/ 103019 h 152550"/>
              <a:gd name="connsiteX4" fmla="*/ 57671 w 68824"/>
              <a:gd name="connsiteY4" fmla="*/ 46 h 1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24" h="152550">
                <a:moveTo>
                  <a:pt x="57671" y="46"/>
                </a:moveTo>
                <a:cubicBezTo>
                  <a:pt x="58358" y="-2013"/>
                  <a:pt x="75519" y="65263"/>
                  <a:pt x="65908" y="90663"/>
                </a:cubicBezTo>
                <a:cubicBezTo>
                  <a:pt x="56297" y="116063"/>
                  <a:pt x="692" y="150387"/>
                  <a:pt x="6" y="152446"/>
                </a:cubicBezTo>
                <a:cubicBezTo>
                  <a:pt x="-681" y="154505"/>
                  <a:pt x="52865" y="125673"/>
                  <a:pt x="61789" y="103019"/>
                </a:cubicBezTo>
                <a:cubicBezTo>
                  <a:pt x="70713" y="80365"/>
                  <a:pt x="56984" y="2105"/>
                  <a:pt x="57671" y="4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3B9CED4D-0D39-0A53-D76C-2E16B375D959}"/>
              </a:ext>
            </a:extLst>
          </p:cNvPr>
          <p:cNvSpPr/>
          <p:nvPr/>
        </p:nvSpPr>
        <p:spPr>
          <a:xfrm>
            <a:off x="4390754" y="5403969"/>
            <a:ext cx="35253" cy="85990"/>
          </a:xfrm>
          <a:custGeom>
            <a:avLst/>
            <a:gdLst>
              <a:gd name="connsiteX0" fmla="*/ 14 w 35253"/>
              <a:gd name="connsiteY0" fmla="*/ 53 h 85990"/>
              <a:gd name="connsiteX1" fmla="*/ 28846 w 35253"/>
              <a:gd name="connsiteY1" fmla="*/ 70074 h 85990"/>
              <a:gd name="connsiteX2" fmla="*/ 32965 w 35253"/>
              <a:gd name="connsiteY2" fmla="*/ 82431 h 85990"/>
              <a:gd name="connsiteX3" fmla="*/ 14 w 35253"/>
              <a:gd name="connsiteY3" fmla="*/ 53 h 8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53" h="85990">
                <a:moveTo>
                  <a:pt x="14" y="53"/>
                </a:moveTo>
                <a:cubicBezTo>
                  <a:pt x="-673" y="-2007"/>
                  <a:pt x="23354" y="56344"/>
                  <a:pt x="28846" y="70074"/>
                </a:cubicBezTo>
                <a:cubicBezTo>
                  <a:pt x="34338" y="83804"/>
                  <a:pt x="37770" y="90669"/>
                  <a:pt x="32965" y="82431"/>
                </a:cubicBezTo>
                <a:cubicBezTo>
                  <a:pt x="28160" y="74193"/>
                  <a:pt x="701" y="2113"/>
                  <a:pt x="14" y="5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0AE01F10-32FC-9A74-F914-9453B7EE6247}"/>
              </a:ext>
            </a:extLst>
          </p:cNvPr>
          <p:cNvSpPr/>
          <p:nvPr/>
        </p:nvSpPr>
        <p:spPr>
          <a:xfrm>
            <a:off x="5119718" y="4802315"/>
            <a:ext cx="51683" cy="109359"/>
          </a:xfrm>
          <a:custGeom>
            <a:avLst/>
            <a:gdLst>
              <a:gd name="connsiteX0" fmla="*/ 98 w 51683"/>
              <a:gd name="connsiteY0" fmla="*/ 344 h 109359"/>
              <a:gd name="connsiteX1" fmla="*/ 37168 w 51683"/>
              <a:gd name="connsiteY1" fmla="*/ 74485 h 109359"/>
              <a:gd name="connsiteX2" fmla="*/ 49525 w 51683"/>
              <a:gd name="connsiteY2" fmla="*/ 107436 h 109359"/>
              <a:gd name="connsiteX3" fmla="*/ 98 w 51683"/>
              <a:gd name="connsiteY3" fmla="*/ 344 h 10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83" h="109359">
                <a:moveTo>
                  <a:pt x="98" y="344"/>
                </a:moveTo>
                <a:cubicBezTo>
                  <a:pt x="-1961" y="-5148"/>
                  <a:pt x="28930" y="56636"/>
                  <a:pt x="37168" y="74485"/>
                </a:cubicBezTo>
                <a:cubicBezTo>
                  <a:pt x="45406" y="92334"/>
                  <a:pt x="56390" y="116360"/>
                  <a:pt x="49525" y="107436"/>
                </a:cubicBezTo>
                <a:cubicBezTo>
                  <a:pt x="42660" y="98512"/>
                  <a:pt x="2157" y="5836"/>
                  <a:pt x="98" y="34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E59A62B2-2D40-F246-E2F6-A18A74AD3C3B}"/>
              </a:ext>
            </a:extLst>
          </p:cNvPr>
          <p:cNvSpPr/>
          <p:nvPr/>
        </p:nvSpPr>
        <p:spPr>
          <a:xfrm>
            <a:off x="4716144" y="5000302"/>
            <a:ext cx="102112" cy="122476"/>
          </a:xfrm>
          <a:custGeom>
            <a:avLst/>
            <a:gdLst>
              <a:gd name="connsiteX0" fmla="*/ 18 w 102112"/>
              <a:gd name="connsiteY0" fmla="*/ 66 h 122476"/>
              <a:gd name="connsiteX1" fmla="*/ 94753 w 102112"/>
              <a:gd name="connsiteY1" fmla="*/ 115395 h 122476"/>
              <a:gd name="connsiteX2" fmla="*/ 86515 w 102112"/>
              <a:gd name="connsiteY2" fmla="*/ 98920 h 122476"/>
              <a:gd name="connsiteX3" fmla="*/ 18 w 102112"/>
              <a:gd name="connsiteY3" fmla="*/ 66 h 122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112" h="122476">
                <a:moveTo>
                  <a:pt x="18" y="66"/>
                </a:moveTo>
                <a:cubicBezTo>
                  <a:pt x="1391" y="2812"/>
                  <a:pt x="94753" y="115395"/>
                  <a:pt x="94753" y="115395"/>
                </a:cubicBezTo>
                <a:cubicBezTo>
                  <a:pt x="109169" y="131871"/>
                  <a:pt x="100245" y="116769"/>
                  <a:pt x="86515" y="98920"/>
                </a:cubicBezTo>
                <a:cubicBezTo>
                  <a:pt x="72785" y="81071"/>
                  <a:pt x="-1355" y="-2680"/>
                  <a:pt x="18" y="6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232907FE-4097-6B43-ADDC-93040A8B439A}"/>
              </a:ext>
            </a:extLst>
          </p:cNvPr>
          <p:cNvSpPr/>
          <p:nvPr/>
        </p:nvSpPr>
        <p:spPr>
          <a:xfrm>
            <a:off x="3496962" y="4724356"/>
            <a:ext cx="53789" cy="160765"/>
          </a:xfrm>
          <a:custGeom>
            <a:avLst/>
            <a:gdLst>
              <a:gd name="connsiteX0" fmla="*/ 8238 w 53789"/>
              <a:gd name="connsiteY0" fmla="*/ 44 h 160765"/>
              <a:gd name="connsiteX1" fmla="*/ 53546 w 53789"/>
              <a:gd name="connsiteY1" fmla="*/ 94779 h 160765"/>
              <a:gd name="connsiteX2" fmla="*/ 0 w 53789"/>
              <a:gd name="connsiteY2" fmla="*/ 160682 h 160765"/>
              <a:gd name="connsiteX3" fmla="*/ 53546 w 53789"/>
              <a:gd name="connsiteY3" fmla="*/ 107136 h 160765"/>
              <a:gd name="connsiteX4" fmla="*/ 8238 w 53789"/>
              <a:gd name="connsiteY4" fmla="*/ 44 h 16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89" h="160765">
                <a:moveTo>
                  <a:pt x="8238" y="44"/>
                </a:moveTo>
                <a:cubicBezTo>
                  <a:pt x="8238" y="-2015"/>
                  <a:pt x="54919" y="68006"/>
                  <a:pt x="53546" y="94779"/>
                </a:cubicBezTo>
                <a:cubicBezTo>
                  <a:pt x="52173" y="121552"/>
                  <a:pt x="0" y="158623"/>
                  <a:pt x="0" y="160682"/>
                </a:cubicBezTo>
                <a:cubicBezTo>
                  <a:pt x="0" y="162741"/>
                  <a:pt x="49427" y="126358"/>
                  <a:pt x="53546" y="107136"/>
                </a:cubicBezTo>
                <a:cubicBezTo>
                  <a:pt x="57665" y="87914"/>
                  <a:pt x="8238" y="2103"/>
                  <a:pt x="8238" y="4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CEF93E62-C044-1E72-AE22-D5518E936188}"/>
              </a:ext>
            </a:extLst>
          </p:cNvPr>
          <p:cNvSpPr/>
          <p:nvPr/>
        </p:nvSpPr>
        <p:spPr>
          <a:xfrm>
            <a:off x="4200784" y="5888910"/>
            <a:ext cx="557306" cy="405007"/>
          </a:xfrm>
          <a:custGeom>
            <a:avLst/>
            <a:gdLst>
              <a:gd name="connsiteX0" fmla="*/ 513 w 557306"/>
              <a:gd name="connsiteY0" fmla="*/ 404798 h 405007"/>
              <a:gd name="connsiteX1" fmla="*/ 395930 w 557306"/>
              <a:gd name="connsiteY1" fmla="*/ 145306 h 405007"/>
              <a:gd name="connsiteX2" fmla="*/ 325908 w 557306"/>
              <a:gd name="connsiteY2" fmla="*/ 202971 h 405007"/>
              <a:gd name="connsiteX3" fmla="*/ 556567 w 557306"/>
              <a:gd name="connsiteY3" fmla="*/ 1144 h 405007"/>
              <a:gd name="connsiteX4" fmla="*/ 400048 w 557306"/>
              <a:gd name="connsiteY4" fmla="*/ 120593 h 405007"/>
              <a:gd name="connsiteX5" fmla="*/ 420643 w 557306"/>
              <a:gd name="connsiteY5" fmla="*/ 116474 h 405007"/>
              <a:gd name="connsiteX6" fmla="*/ 222935 w 557306"/>
              <a:gd name="connsiteY6" fmla="*/ 264755 h 405007"/>
              <a:gd name="connsiteX7" fmla="*/ 309432 w 557306"/>
              <a:gd name="connsiteY7" fmla="*/ 190614 h 405007"/>
              <a:gd name="connsiteX8" fmla="*/ 513 w 557306"/>
              <a:gd name="connsiteY8" fmla="*/ 404798 h 40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7306" h="405007">
                <a:moveTo>
                  <a:pt x="513" y="404798"/>
                </a:moveTo>
                <a:cubicBezTo>
                  <a:pt x="14929" y="397247"/>
                  <a:pt x="341698" y="178944"/>
                  <a:pt x="395930" y="145306"/>
                </a:cubicBezTo>
                <a:cubicBezTo>
                  <a:pt x="450162" y="111668"/>
                  <a:pt x="299135" y="226998"/>
                  <a:pt x="325908" y="202971"/>
                </a:cubicBezTo>
                <a:cubicBezTo>
                  <a:pt x="352681" y="178944"/>
                  <a:pt x="544210" y="14874"/>
                  <a:pt x="556567" y="1144"/>
                </a:cubicBezTo>
                <a:cubicBezTo>
                  <a:pt x="568924" y="-12586"/>
                  <a:pt x="422702" y="101371"/>
                  <a:pt x="400048" y="120593"/>
                </a:cubicBezTo>
                <a:cubicBezTo>
                  <a:pt x="377394" y="139815"/>
                  <a:pt x="450162" y="92447"/>
                  <a:pt x="420643" y="116474"/>
                </a:cubicBezTo>
                <a:cubicBezTo>
                  <a:pt x="391124" y="140501"/>
                  <a:pt x="241470" y="252398"/>
                  <a:pt x="222935" y="264755"/>
                </a:cubicBezTo>
                <a:cubicBezTo>
                  <a:pt x="204400" y="277112"/>
                  <a:pt x="338951" y="167960"/>
                  <a:pt x="309432" y="190614"/>
                </a:cubicBezTo>
                <a:cubicBezTo>
                  <a:pt x="279913" y="213268"/>
                  <a:pt x="-13903" y="412349"/>
                  <a:pt x="513" y="404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E23C3C9B-C016-48BD-FFDE-93A672418E26}"/>
              </a:ext>
            </a:extLst>
          </p:cNvPr>
          <p:cNvSpPr/>
          <p:nvPr/>
        </p:nvSpPr>
        <p:spPr>
          <a:xfrm>
            <a:off x="3542236" y="5865337"/>
            <a:ext cx="91056" cy="123608"/>
          </a:xfrm>
          <a:custGeom>
            <a:avLst/>
            <a:gdLst>
              <a:gd name="connsiteX0" fmla="*/ 41223 w 91056"/>
              <a:gd name="connsiteY0" fmla="*/ 4 h 123608"/>
              <a:gd name="connsiteX1" fmla="*/ 12391 w 91056"/>
              <a:gd name="connsiteY1" fmla="*/ 107095 h 123608"/>
              <a:gd name="connsiteX2" fmla="*/ 90650 w 91056"/>
              <a:gd name="connsiteY2" fmla="*/ 123571 h 123608"/>
              <a:gd name="connsiteX3" fmla="*/ 41223 w 91056"/>
              <a:gd name="connsiteY3" fmla="*/ 111214 h 123608"/>
              <a:gd name="connsiteX4" fmla="*/ 34 w 91056"/>
              <a:gd name="connsiteY4" fmla="*/ 111214 h 123608"/>
              <a:gd name="connsiteX5" fmla="*/ 41223 w 91056"/>
              <a:gd name="connsiteY5" fmla="*/ 4 h 12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056" h="123608">
                <a:moveTo>
                  <a:pt x="41223" y="4"/>
                </a:moveTo>
                <a:cubicBezTo>
                  <a:pt x="43283" y="-683"/>
                  <a:pt x="4153" y="86501"/>
                  <a:pt x="12391" y="107095"/>
                </a:cubicBezTo>
                <a:cubicBezTo>
                  <a:pt x="20629" y="127689"/>
                  <a:pt x="85845" y="122885"/>
                  <a:pt x="90650" y="123571"/>
                </a:cubicBezTo>
                <a:cubicBezTo>
                  <a:pt x="95455" y="124257"/>
                  <a:pt x="56326" y="113274"/>
                  <a:pt x="41223" y="111214"/>
                </a:cubicBezTo>
                <a:cubicBezTo>
                  <a:pt x="26120" y="109154"/>
                  <a:pt x="1407" y="127003"/>
                  <a:pt x="34" y="111214"/>
                </a:cubicBezTo>
                <a:cubicBezTo>
                  <a:pt x="-1339" y="95425"/>
                  <a:pt x="39163" y="691"/>
                  <a:pt x="41223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FBE2713E-9276-6717-EA87-6962FA36DA28}"/>
              </a:ext>
            </a:extLst>
          </p:cNvPr>
          <p:cNvSpPr/>
          <p:nvPr/>
        </p:nvSpPr>
        <p:spPr>
          <a:xfrm>
            <a:off x="3754929" y="6145155"/>
            <a:ext cx="377574" cy="202330"/>
          </a:xfrm>
          <a:custGeom>
            <a:avLst/>
            <a:gdLst>
              <a:gd name="connsiteX0" fmla="*/ 1525 w 377574"/>
              <a:gd name="connsiteY0" fmla="*/ 272 h 202330"/>
              <a:gd name="connsiteX1" fmla="*/ 343395 w 377574"/>
              <a:gd name="connsiteY1" fmla="*/ 136196 h 202330"/>
              <a:gd name="connsiteX2" fmla="*/ 104498 w 377574"/>
              <a:gd name="connsiteY2" fmla="*/ 202099 h 202330"/>
              <a:gd name="connsiteX3" fmla="*/ 351633 w 377574"/>
              <a:gd name="connsiteY3" fmla="*/ 156791 h 202330"/>
              <a:gd name="connsiteX4" fmla="*/ 331039 w 377574"/>
              <a:gd name="connsiteY4" fmla="*/ 123840 h 202330"/>
              <a:gd name="connsiteX5" fmla="*/ 178639 w 377574"/>
              <a:gd name="connsiteY5" fmla="*/ 127959 h 202330"/>
              <a:gd name="connsiteX6" fmla="*/ 376347 w 377574"/>
              <a:gd name="connsiteY6" fmla="*/ 127959 h 202330"/>
              <a:gd name="connsiteX7" fmla="*/ 252779 w 377574"/>
              <a:gd name="connsiteY7" fmla="*/ 74413 h 202330"/>
              <a:gd name="connsiteX8" fmla="*/ 63309 w 377574"/>
              <a:gd name="connsiteY8" fmla="*/ 41461 h 202330"/>
              <a:gd name="connsiteX9" fmla="*/ 211590 w 377574"/>
              <a:gd name="connsiteY9" fmla="*/ 99126 h 202330"/>
              <a:gd name="connsiteX10" fmla="*/ 1525 w 377574"/>
              <a:gd name="connsiteY10" fmla="*/ 272 h 20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7574" h="202330">
                <a:moveTo>
                  <a:pt x="1525" y="272"/>
                </a:moveTo>
                <a:cubicBezTo>
                  <a:pt x="23492" y="6450"/>
                  <a:pt x="326233" y="102558"/>
                  <a:pt x="343395" y="136196"/>
                </a:cubicBezTo>
                <a:cubicBezTo>
                  <a:pt x="360557" y="169834"/>
                  <a:pt x="103125" y="198667"/>
                  <a:pt x="104498" y="202099"/>
                </a:cubicBezTo>
                <a:cubicBezTo>
                  <a:pt x="105871" y="205531"/>
                  <a:pt x="313876" y="169834"/>
                  <a:pt x="351633" y="156791"/>
                </a:cubicBezTo>
                <a:cubicBezTo>
                  <a:pt x="389390" y="143748"/>
                  <a:pt x="359871" y="128645"/>
                  <a:pt x="331039" y="123840"/>
                </a:cubicBezTo>
                <a:cubicBezTo>
                  <a:pt x="302207" y="119035"/>
                  <a:pt x="171088" y="127273"/>
                  <a:pt x="178639" y="127959"/>
                </a:cubicBezTo>
                <a:cubicBezTo>
                  <a:pt x="186190" y="128645"/>
                  <a:pt x="363990" y="136883"/>
                  <a:pt x="376347" y="127959"/>
                </a:cubicBezTo>
                <a:cubicBezTo>
                  <a:pt x="388704" y="119035"/>
                  <a:pt x="304952" y="88829"/>
                  <a:pt x="252779" y="74413"/>
                </a:cubicBezTo>
                <a:cubicBezTo>
                  <a:pt x="200606" y="59997"/>
                  <a:pt x="70174" y="37342"/>
                  <a:pt x="63309" y="41461"/>
                </a:cubicBezTo>
                <a:cubicBezTo>
                  <a:pt x="56444" y="45580"/>
                  <a:pt x="221201" y="103245"/>
                  <a:pt x="211590" y="99126"/>
                </a:cubicBezTo>
                <a:cubicBezTo>
                  <a:pt x="201979" y="95007"/>
                  <a:pt x="-20442" y="-5906"/>
                  <a:pt x="1525" y="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C6F02E78-4ED5-0F50-F763-D50D57CA695E}"/>
              </a:ext>
            </a:extLst>
          </p:cNvPr>
          <p:cNvSpPr/>
          <p:nvPr/>
        </p:nvSpPr>
        <p:spPr>
          <a:xfrm>
            <a:off x="4983823" y="6058925"/>
            <a:ext cx="82534" cy="111239"/>
          </a:xfrm>
          <a:custGeom>
            <a:avLst/>
            <a:gdLst>
              <a:gd name="connsiteX0" fmla="*/ 82447 w 82534"/>
              <a:gd name="connsiteY0" fmla="*/ 5 h 111239"/>
              <a:gd name="connsiteX1" fmla="*/ 16545 w 82534"/>
              <a:gd name="connsiteY1" fmla="*/ 78264 h 111239"/>
              <a:gd name="connsiteX2" fmla="*/ 45377 w 82534"/>
              <a:gd name="connsiteY2" fmla="*/ 111216 h 111239"/>
              <a:gd name="connsiteX3" fmla="*/ 69 w 82534"/>
              <a:gd name="connsiteY3" fmla="*/ 82383 h 111239"/>
              <a:gd name="connsiteX4" fmla="*/ 82447 w 82534"/>
              <a:gd name="connsiteY4" fmla="*/ 5 h 11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34" h="111239">
                <a:moveTo>
                  <a:pt x="82447" y="5"/>
                </a:moveTo>
                <a:cubicBezTo>
                  <a:pt x="85193" y="-681"/>
                  <a:pt x="22723" y="59729"/>
                  <a:pt x="16545" y="78264"/>
                </a:cubicBezTo>
                <a:cubicBezTo>
                  <a:pt x="10367" y="96799"/>
                  <a:pt x="48123" y="110530"/>
                  <a:pt x="45377" y="111216"/>
                </a:cubicBezTo>
                <a:cubicBezTo>
                  <a:pt x="42631" y="111902"/>
                  <a:pt x="-1991" y="97486"/>
                  <a:pt x="69" y="82383"/>
                </a:cubicBezTo>
                <a:cubicBezTo>
                  <a:pt x="2129" y="67280"/>
                  <a:pt x="79701" y="691"/>
                  <a:pt x="82447" y="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96F5DBD2-1306-C180-BF52-AF269C683520}"/>
              </a:ext>
            </a:extLst>
          </p:cNvPr>
          <p:cNvSpPr/>
          <p:nvPr/>
        </p:nvSpPr>
        <p:spPr>
          <a:xfrm>
            <a:off x="4992130" y="5222783"/>
            <a:ext cx="33179" cy="107119"/>
          </a:xfrm>
          <a:custGeom>
            <a:avLst/>
            <a:gdLst>
              <a:gd name="connsiteX0" fmla="*/ 0 w 33179"/>
              <a:gd name="connsiteY0" fmla="*/ 6 h 107119"/>
              <a:gd name="connsiteX1" fmla="*/ 32951 w 33179"/>
              <a:gd name="connsiteY1" fmla="*/ 74147 h 107119"/>
              <a:gd name="connsiteX2" fmla="*/ 0 w 33179"/>
              <a:gd name="connsiteY2" fmla="*/ 107098 h 107119"/>
              <a:gd name="connsiteX3" fmla="*/ 32951 w 33179"/>
              <a:gd name="connsiteY3" fmla="*/ 70028 h 107119"/>
              <a:gd name="connsiteX4" fmla="*/ 0 w 33179"/>
              <a:gd name="connsiteY4" fmla="*/ 6 h 107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79" h="107119">
                <a:moveTo>
                  <a:pt x="0" y="6"/>
                </a:moveTo>
                <a:cubicBezTo>
                  <a:pt x="0" y="692"/>
                  <a:pt x="32951" y="56298"/>
                  <a:pt x="32951" y="74147"/>
                </a:cubicBezTo>
                <a:cubicBezTo>
                  <a:pt x="32951" y="91996"/>
                  <a:pt x="0" y="107784"/>
                  <a:pt x="0" y="107098"/>
                </a:cubicBezTo>
                <a:cubicBezTo>
                  <a:pt x="0" y="106412"/>
                  <a:pt x="29519" y="85817"/>
                  <a:pt x="32951" y="70028"/>
                </a:cubicBezTo>
                <a:cubicBezTo>
                  <a:pt x="36383" y="54239"/>
                  <a:pt x="0" y="-680"/>
                  <a:pt x="0" y="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4FB0A5AC-85E9-F0B9-0646-4EF86A6BCFB7}"/>
              </a:ext>
            </a:extLst>
          </p:cNvPr>
          <p:cNvSpPr/>
          <p:nvPr/>
        </p:nvSpPr>
        <p:spPr>
          <a:xfrm>
            <a:off x="3455439" y="4022934"/>
            <a:ext cx="234871" cy="149636"/>
          </a:xfrm>
          <a:custGeom>
            <a:avLst/>
            <a:gdLst>
              <a:gd name="connsiteX0" fmla="*/ 230993 w 234871"/>
              <a:gd name="connsiteY0" fmla="*/ 1250 h 149636"/>
              <a:gd name="connsiteX1" fmla="*/ 99188 w 234871"/>
              <a:gd name="connsiteY1" fmla="*/ 104223 h 149636"/>
              <a:gd name="connsiteX2" fmla="*/ 334 w 234871"/>
              <a:gd name="connsiteY2" fmla="*/ 149531 h 149636"/>
              <a:gd name="connsiteX3" fmla="*/ 66237 w 234871"/>
              <a:gd name="connsiteY3" fmla="*/ 116580 h 149636"/>
              <a:gd name="connsiteX4" fmla="*/ 45642 w 234871"/>
              <a:gd name="connsiteY4" fmla="*/ 112461 h 149636"/>
              <a:gd name="connsiteX5" fmla="*/ 185685 w 234871"/>
              <a:gd name="connsiteY5" fmla="*/ 50677 h 149636"/>
              <a:gd name="connsiteX6" fmla="*/ 230993 w 234871"/>
              <a:gd name="connsiteY6" fmla="*/ 1250 h 14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871" h="149636">
                <a:moveTo>
                  <a:pt x="230993" y="1250"/>
                </a:moveTo>
                <a:cubicBezTo>
                  <a:pt x="216577" y="10174"/>
                  <a:pt x="137631" y="79509"/>
                  <a:pt x="99188" y="104223"/>
                </a:cubicBezTo>
                <a:cubicBezTo>
                  <a:pt x="60745" y="128937"/>
                  <a:pt x="5826" y="147472"/>
                  <a:pt x="334" y="149531"/>
                </a:cubicBezTo>
                <a:cubicBezTo>
                  <a:pt x="-5158" y="151590"/>
                  <a:pt x="58686" y="122758"/>
                  <a:pt x="66237" y="116580"/>
                </a:cubicBezTo>
                <a:cubicBezTo>
                  <a:pt x="73788" y="110402"/>
                  <a:pt x="25734" y="123445"/>
                  <a:pt x="45642" y="112461"/>
                </a:cubicBezTo>
                <a:cubicBezTo>
                  <a:pt x="65550" y="101477"/>
                  <a:pt x="154107" y="67839"/>
                  <a:pt x="185685" y="50677"/>
                </a:cubicBezTo>
                <a:cubicBezTo>
                  <a:pt x="217263" y="33515"/>
                  <a:pt x="245409" y="-7674"/>
                  <a:pt x="230993" y="1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6E7CD8C5-36E3-B4F0-1DFF-3C28B45A7E3C}"/>
              </a:ext>
            </a:extLst>
          </p:cNvPr>
          <p:cNvSpPr/>
          <p:nvPr/>
        </p:nvSpPr>
        <p:spPr>
          <a:xfrm>
            <a:off x="3339039" y="7996559"/>
            <a:ext cx="307857" cy="1315064"/>
          </a:xfrm>
          <a:custGeom>
            <a:avLst/>
            <a:gdLst>
              <a:gd name="connsiteX0" fmla="*/ 299511 w 307857"/>
              <a:gd name="connsiteY0" fmla="*/ 29841 h 1315064"/>
              <a:gd name="connsiteX1" fmla="*/ 1061 w 307857"/>
              <a:gd name="connsiteY1" fmla="*/ 1309366 h 1315064"/>
              <a:gd name="connsiteX2" fmla="*/ 204261 w 307857"/>
              <a:gd name="connsiteY2" fmla="*/ 480691 h 1315064"/>
              <a:gd name="connsiteX3" fmla="*/ 299511 w 307857"/>
              <a:gd name="connsiteY3" fmla="*/ 29841 h 131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857" h="1315064">
                <a:moveTo>
                  <a:pt x="299511" y="29841"/>
                </a:moveTo>
                <a:cubicBezTo>
                  <a:pt x="265644" y="167954"/>
                  <a:pt x="16936" y="1234224"/>
                  <a:pt x="1061" y="1309366"/>
                </a:cubicBezTo>
                <a:cubicBezTo>
                  <a:pt x="-14814" y="1384508"/>
                  <a:pt x="151874" y="695532"/>
                  <a:pt x="204261" y="480691"/>
                </a:cubicBezTo>
                <a:cubicBezTo>
                  <a:pt x="256648" y="265850"/>
                  <a:pt x="333378" y="-108272"/>
                  <a:pt x="299511" y="29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AFE75860-ED1B-E5DE-627F-517A5AEE6562}"/>
              </a:ext>
            </a:extLst>
          </p:cNvPr>
          <p:cNvSpPr/>
          <p:nvPr/>
        </p:nvSpPr>
        <p:spPr>
          <a:xfrm>
            <a:off x="3247074" y="9108549"/>
            <a:ext cx="139818" cy="674004"/>
          </a:xfrm>
          <a:custGeom>
            <a:avLst/>
            <a:gdLst>
              <a:gd name="connsiteX0" fmla="*/ 137476 w 139818"/>
              <a:gd name="connsiteY0" fmla="*/ 13226 h 674004"/>
              <a:gd name="connsiteX1" fmla="*/ 951 w 139818"/>
              <a:gd name="connsiteY1" fmla="*/ 670451 h 674004"/>
              <a:gd name="connsiteX2" fmla="*/ 80326 w 139818"/>
              <a:gd name="connsiteY2" fmla="*/ 264051 h 674004"/>
              <a:gd name="connsiteX3" fmla="*/ 137476 w 139818"/>
              <a:gd name="connsiteY3" fmla="*/ 13226 h 674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818" h="674004">
                <a:moveTo>
                  <a:pt x="137476" y="13226"/>
                </a:moveTo>
                <a:cubicBezTo>
                  <a:pt x="124247" y="80959"/>
                  <a:pt x="10476" y="628647"/>
                  <a:pt x="951" y="670451"/>
                </a:cubicBezTo>
                <a:cubicBezTo>
                  <a:pt x="-8574" y="712255"/>
                  <a:pt x="55984" y="373589"/>
                  <a:pt x="80326" y="264051"/>
                </a:cubicBezTo>
                <a:cubicBezTo>
                  <a:pt x="104668" y="154513"/>
                  <a:pt x="150705" y="-54507"/>
                  <a:pt x="137476" y="13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D4FA9C1C-6F2B-E548-5D35-DE290BC6615A}"/>
              </a:ext>
            </a:extLst>
          </p:cNvPr>
          <p:cNvSpPr/>
          <p:nvPr/>
        </p:nvSpPr>
        <p:spPr>
          <a:xfrm>
            <a:off x="3538948" y="8580931"/>
            <a:ext cx="764684" cy="190526"/>
          </a:xfrm>
          <a:custGeom>
            <a:avLst/>
            <a:gdLst>
              <a:gd name="connsiteX0" fmla="*/ 1177 w 764684"/>
              <a:gd name="connsiteY0" fmla="*/ 118569 h 190526"/>
              <a:gd name="connsiteX1" fmla="*/ 274227 w 764684"/>
              <a:gd name="connsiteY1" fmla="*/ 32844 h 190526"/>
              <a:gd name="connsiteX2" fmla="*/ 299627 w 764684"/>
              <a:gd name="connsiteY2" fmla="*/ 36019 h 190526"/>
              <a:gd name="connsiteX3" fmla="*/ 267877 w 764684"/>
              <a:gd name="connsiteY3" fmla="*/ 36019 h 190526"/>
              <a:gd name="connsiteX4" fmla="*/ 521877 w 764684"/>
              <a:gd name="connsiteY4" fmla="*/ 48719 h 190526"/>
              <a:gd name="connsiteX5" fmla="*/ 493302 w 764684"/>
              <a:gd name="connsiteY5" fmla="*/ 58244 h 190526"/>
              <a:gd name="connsiteX6" fmla="*/ 756827 w 764684"/>
              <a:gd name="connsiteY6" fmla="*/ 188419 h 190526"/>
              <a:gd name="connsiteX7" fmla="*/ 671102 w 764684"/>
              <a:gd name="connsiteY7" fmla="*/ 131269 h 190526"/>
              <a:gd name="connsiteX8" fmla="*/ 423452 w 764684"/>
              <a:gd name="connsiteY8" fmla="*/ 32844 h 190526"/>
              <a:gd name="connsiteX9" fmla="*/ 509177 w 764684"/>
              <a:gd name="connsiteY9" fmla="*/ 48719 h 190526"/>
              <a:gd name="connsiteX10" fmla="*/ 242477 w 764684"/>
              <a:gd name="connsiteY10" fmla="*/ 55069 h 190526"/>
              <a:gd name="connsiteX11" fmla="*/ 394877 w 764684"/>
              <a:gd name="connsiteY11" fmla="*/ 1094 h 190526"/>
              <a:gd name="connsiteX12" fmla="*/ 1177 w 764684"/>
              <a:gd name="connsiteY12" fmla="*/ 118569 h 19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4684" h="190526">
                <a:moveTo>
                  <a:pt x="1177" y="118569"/>
                </a:moveTo>
                <a:cubicBezTo>
                  <a:pt x="-18931" y="123861"/>
                  <a:pt x="224485" y="46602"/>
                  <a:pt x="274227" y="32844"/>
                </a:cubicBezTo>
                <a:cubicBezTo>
                  <a:pt x="323969" y="19086"/>
                  <a:pt x="300685" y="35490"/>
                  <a:pt x="299627" y="36019"/>
                </a:cubicBezTo>
                <a:cubicBezTo>
                  <a:pt x="298569" y="36548"/>
                  <a:pt x="267877" y="36019"/>
                  <a:pt x="267877" y="36019"/>
                </a:cubicBezTo>
                <a:lnTo>
                  <a:pt x="521877" y="48719"/>
                </a:lnTo>
                <a:cubicBezTo>
                  <a:pt x="559448" y="52423"/>
                  <a:pt x="454144" y="34961"/>
                  <a:pt x="493302" y="58244"/>
                </a:cubicBezTo>
                <a:cubicBezTo>
                  <a:pt x="532460" y="81527"/>
                  <a:pt x="727194" y="176248"/>
                  <a:pt x="756827" y="188419"/>
                </a:cubicBezTo>
                <a:cubicBezTo>
                  <a:pt x="786460" y="200590"/>
                  <a:pt x="726664" y="157198"/>
                  <a:pt x="671102" y="131269"/>
                </a:cubicBezTo>
                <a:cubicBezTo>
                  <a:pt x="615540" y="105340"/>
                  <a:pt x="450440" y="46602"/>
                  <a:pt x="423452" y="32844"/>
                </a:cubicBezTo>
                <a:cubicBezTo>
                  <a:pt x="396465" y="19086"/>
                  <a:pt x="539340" y="45015"/>
                  <a:pt x="509177" y="48719"/>
                </a:cubicBezTo>
                <a:cubicBezTo>
                  <a:pt x="479015" y="52423"/>
                  <a:pt x="261527" y="63006"/>
                  <a:pt x="242477" y="55069"/>
                </a:cubicBezTo>
                <a:cubicBezTo>
                  <a:pt x="223427" y="47132"/>
                  <a:pt x="437210" y="-8431"/>
                  <a:pt x="394877" y="1094"/>
                </a:cubicBezTo>
                <a:cubicBezTo>
                  <a:pt x="352544" y="10619"/>
                  <a:pt x="21285" y="113277"/>
                  <a:pt x="1177" y="1185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AC307521-A2A9-DF94-0DCD-8A9CB245E868}"/>
              </a:ext>
            </a:extLst>
          </p:cNvPr>
          <p:cNvSpPr/>
          <p:nvPr/>
        </p:nvSpPr>
        <p:spPr>
          <a:xfrm>
            <a:off x="3124985" y="9495235"/>
            <a:ext cx="172088" cy="924607"/>
          </a:xfrm>
          <a:custGeom>
            <a:avLst/>
            <a:gdLst>
              <a:gd name="connsiteX0" fmla="*/ 170665 w 172088"/>
              <a:gd name="connsiteY0" fmla="*/ 10715 h 924607"/>
              <a:gd name="connsiteX1" fmla="*/ 2390 w 172088"/>
              <a:gd name="connsiteY1" fmla="*/ 915590 h 924607"/>
              <a:gd name="connsiteX2" fmla="*/ 78590 w 172088"/>
              <a:gd name="connsiteY2" fmla="*/ 448865 h 924607"/>
              <a:gd name="connsiteX3" fmla="*/ 170665 w 172088"/>
              <a:gd name="connsiteY3" fmla="*/ 10715 h 92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088" h="924607">
                <a:moveTo>
                  <a:pt x="170665" y="10715"/>
                </a:moveTo>
                <a:cubicBezTo>
                  <a:pt x="157965" y="88503"/>
                  <a:pt x="17736" y="842565"/>
                  <a:pt x="2390" y="915590"/>
                </a:cubicBezTo>
                <a:cubicBezTo>
                  <a:pt x="-12956" y="988615"/>
                  <a:pt x="49486" y="598619"/>
                  <a:pt x="78590" y="448865"/>
                </a:cubicBezTo>
                <a:cubicBezTo>
                  <a:pt x="107694" y="299111"/>
                  <a:pt x="183365" y="-67073"/>
                  <a:pt x="170665" y="10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3C37AE35-36ED-3633-A277-C52131210D86}"/>
              </a:ext>
            </a:extLst>
          </p:cNvPr>
          <p:cNvSpPr/>
          <p:nvPr/>
        </p:nvSpPr>
        <p:spPr>
          <a:xfrm>
            <a:off x="4208772" y="8635965"/>
            <a:ext cx="310048" cy="1190054"/>
          </a:xfrm>
          <a:custGeom>
            <a:avLst/>
            <a:gdLst>
              <a:gd name="connsiteX0" fmla="*/ 296553 w 310048"/>
              <a:gd name="connsiteY0" fmla="*/ 174660 h 1190054"/>
              <a:gd name="connsiteX1" fmla="*/ 7628 w 310048"/>
              <a:gd name="connsiteY1" fmla="*/ 1168435 h 1190054"/>
              <a:gd name="connsiteX2" fmla="*/ 99703 w 310048"/>
              <a:gd name="connsiteY2" fmla="*/ 790610 h 1190054"/>
              <a:gd name="connsiteX3" fmla="*/ 271153 w 310048"/>
              <a:gd name="connsiteY3" fmla="*/ 35 h 1190054"/>
              <a:gd name="connsiteX4" fmla="*/ 128278 w 310048"/>
              <a:gd name="connsiteY4" fmla="*/ 755685 h 1190054"/>
              <a:gd name="connsiteX5" fmla="*/ 248928 w 310048"/>
              <a:gd name="connsiteY5" fmla="*/ 314360 h 1190054"/>
              <a:gd name="connsiteX6" fmla="*/ 296553 w 310048"/>
              <a:gd name="connsiteY6" fmla="*/ 174660 h 119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048" h="1190054">
                <a:moveTo>
                  <a:pt x="296553" y="174660"/>
                </a:moveTo>
                <a:cubicBezTo>
                  <a:pt x="256336" y="317006"/>
                  <a:pt x="40436" y="1065777"/>
                  <a:pt x="7628" y="1168435"/>
                </a:cubicBezTo>
                <a:cubicBezTo>
                  <a:pt x="-25180" y="1271093"/>
                  <a:pt x="55782" y="985343"/>
                  <a:pt x="99703" y="790610"/>
                </a:cubicBezTo>
                <a:cubicBezTo>
                  <a:pt x="143624" y="595877"/>
                  <a:pt x="266391" y="5856"/>
                  <a:pt x="271153" y="35"/>
                </a:cubicBezTo>
                <a:cubicBezTo>
                  <a:pt x="275915" y="-5786"/>
                  <a:pt x="131982" y="703298"/>
                  <a:pt x="128278" y="755685"/>
                </a:cubicBezTo>
                <a:cubicBezTo>
                  <a:pt x="124574" y="808073"/>
                  <a:pt x="220882" y="410139"/>
                  <a:pt x="248928" y="314360"/>
                </a:cubicBezTo>
                <a:cubicBezTo>
                  <a:pt x="276974" y="218581"/>
                  <a:pt x="336770" y="32314"/>
                  <a:pt x="296553" y="174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407F89F6-938F-53E2-85F8-233A2AF5D0F6}"/>
              </a:ext>
            </a:extLst>
          </p:cNvPr>
          <p:cNvSpPr/>
          <p:nvPr/>
        </p:nvSpPr>
        <p:spPr>
          <a:xfrm>
            <a:off x="4039843" y="9747056"/>
            <a:ext cx="177108" cy="901949"/>
          </a:xfrm>
          <a:custGeom>
            <a:avLst/>
            <a:gdLst>
              <a:gd name="connsiteX0" fmla="*/ 176557 w 177108"/>
              <a:gd name="connsiteY0" fmla="*/ 3369 h 901949"/>
              <a:gd name="connsiteX1" fmla="*/ 78132 w 177108"/>
              <a:gd name="connsiteY1" fmla="*/ 660594 h 901949"/>
              <a:gd name="connsiteX2" fmla="*/ 52732 w 177108"/>
              <a:gd name="connsiteY2" fmla="*/ 558994 h 901949"/>
              <a:gd name="connsiteX3" fmla="*/ 27332 w 177108"/>
              <a:gd name="connsiteY3" fmla="*/ 832044 h 901949"/>
              <a:gd name="connsiteX4" fmla="*/ 8282 w 177108"/>
              <a:gd name="connsiteY4" fmla="*/ 898719 h 901949"/>
              <a:gd name="connsiteX5" fmla="*/ 8282 w 177108"/>
              <a:gd name="connsiteY5" fmla="*/ 759019 h 901949"/>
              <a:gd name="connsiteX6" fmla="*/ 109882 w 177108"/>
              <a:gd name="connsiteY6" fmla="*/ 520894 h 901949"/>
              <a:gd name="connsiteX7" fmla="*/ 84482 w 177108"/>
              <a:gd name="connsiteY7" fmla="*/ 549469 h 901949"/>
              <a:gd name="connsiteX8" fmla="*/ 116232 w 177108"/>
              <a:gd name="connsiteY8" fmla="*/ 409769 h 901949"/>
              <a:gd name="connsiteX9" fmla="*/ 176557 w 177108"/>
              <a:gd name="connsiteY9" fmla="*/ 3369 h 90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108" h="901949">
                <a:moveTo>
                  <a:pt x="176557" y="3369"/>
                </a:moveTo>
                <a:cubicBezTo>
                  <a:pt x="170207" y="45173"/>
                  <a:pt x="98769" y="567990"/>
                  <a:pt x="78132" y="660594"/>
                </a:cubicBezTo>
                <a:cubicBezTo>
                  <a:pt x="57495" y="753198"/>
                  <a:pt x="61199" y="530419"/>
                  <a:pt x="52732" y="558994"/>
                </a:cubicBezTo>
                <a:cubicBezTo>
                  <a:pt x="44265" y="587569"/>
                  <a:pt x="34740" y="775423"/>
                  <a:pt x="27332" y="832044"/>
                </a:cubicBezTo>
                <a:cubicBezTo>
                  <a:pt x="19924" y="888665"/>
                  <a:pt x="11457" y="910890"/>
                  <a:pt x="8282" y="898719"/>
                </a:cubicBezTo>
                <a:cubicBezTo>
                  <a:pt x="5107" y="886548"/>
                  <a:pt x="-8651" y="821990"/>
                  <a:pt x="8282" y="759019"/>
                </a:cubicBezTo>
                <a:cubicBezTo>
                  <a:pt x="25215" y="696048"/>
                  <a:pt x="97182" y="555819"/>
                  <a:pt x="109882" y="520894"/>
                </a:cubicBezTo>
                <a:cubicBezTo>
                  <a:pt x="122582" y="485969"/>
                  <a:pt x="83424" y="567990"/>
                  <a:pt x="84482" y="549469"/>
                </a:cubicBezTo>
                <a:cubicBezTo>
                  <a:pt x="85540" y="530948"/>
                  <a:pt x="99828" y="498669"/>
                  <a:pt x="116232" y="409769"/>
                </a:cubicBezTo>
                <a:cubicBezTo>
                  <a:pt x="132636" y="320869"/>
                  <a:pt x="182907" y="-38435"/>
                  <a:pt x="176557" y="3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7D2834E9-1229-7564-0105-79F669A4CBCA}"/>
              </a:ext>
            </a:extLst>
          </p:cNvPr>
          <p:cNvSpPr/>
          <p:nvPr/>
        </p:nvSpPr>
        <p:spPr>
          <a:xfrm>
            <a:off x="3485806" y="8103389"/>
            <a:ext cx="220582" cy="1095697"/>
          </a:xfrm>
          <a:custGeom>
            <a:avLst/>
            <a:gdLst>
              <a:gd name="connsiteX0" fmla="*/ 219419 w 220582"/>
              <a:gd name="connsiteY0" fmla="*/ 2386 h 1095697"/>
              <a:gd name="connsiteX1" fmla="*/ 165444 w 220582"/>
              <a:gd name="connsiteY1" fmla="*/ 348461 h 1095697"/>
              <a:gd name="connsiteX2" fmla="*/ 344 w 220582"/>
              <a:gd name="connsiteY2" fmla="*/ 1094586 h 1095697"/>
              <a:gd name="connsiteX3" fmla="*/ 124169 w 220582"/>
              <a:gd name="connsiteY3" fmla="*/ 504036 h 1095697"/>
              <a:gd name="connsiteX4" fmla="*/ 219419 w 220582"/>
              <a:gd name="connsiteY4" fmla="*/ 2386 h 109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2" h="1095697">
                <a:moveTo>
                  <a:pt x="219419" y="2386"/>
                </a:moveTo>
                <a:cubicBezTo>
                  <a:pt x="226298" y="-23543"/>
                  <a:pt x="201956" y="166428"/>
                  <a:pt x="165444" y="348461"/>
                </a:cubicBezTo>
                <a:cubicBezTo>
                  <a:pt x="128932" y="530494"/>
                  <a:pt x="7223" y="1068657"/>
                  <a:pt x="344" y="1094586"/>
                </a:cubicBezTo>
                <a:cubicBezTo>
                  <a:pt x="-6535" y="1120515"/>
                  <a:pt x="91361" y="686069"/>
                  <a:pt x="124169" y="504036"/>
                </a:cubicBezTo>
                <a:cubicBezTo>
                  <a:pt x="156977" y="322003"/>
                  <a:pt x="212540" y="28315"/>
                  <a:pt x="219419" y="2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8B2B11F1-CB10-BC62-1B54-B2A94DE0D229}"/>
              </a:ext>
            </a:extLst>
          </p:cNvPr>
          <p:cNvSpPr/>
          <p:nvPr/>
        </p:nvSpPr>
        <p:spPr>
          <a:xfrm>
            <a:off x="3225753" y="9048428"/>
            <a:ext cx="275754" cy="1184346"/>
          </a:xfrm>
          <a:custGeom>
            <a:avLst/>
            <a:gdLst>
              <a:gd name="connsiteX0" fmla="*/ 273097 w 275754"/>
              <a:gd name="connsiteY0" fmla="*/ 13022 h 1184346"/>
              <a:gd name="connsiteX1" fmla="*/ 3222 w 275754"/>
              <a:gd name="connsiteY1" fmla="*/ 1171897 h 1184346"/>
              <a:gd name="connsiteX2" fmla="*/ 133397 w 275754"/>
              <a:gd name="connsiteY2" fmla="*/ 587697 h 1184346"/>
              <a:gd name="connsiteX3" fmla="*/ 273097 w 275754"/>
              <a:gd name="connsiteY3" fmla="*/ 13022 h 118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754" h="1184346">
                <a:moveTo>
                  <a:pt x="273097" y="13022"/>
                </a:moveTo>
                <a:cubicBezTo>
                  <a:pt x="251401" y="110389"/>
                  <a:pt x="26505" y="1076118"/>
                  <a:pt x="3222" y="1171897"/>
                </a:cubicBezTo>
                <a:cubicBezTo>
                  <a:pt x="-20061" y="1267676"/>
                  <a:pt x="88947" y="785605"/>
                  <a:pt x="133397" y="587697"/>
                </a:cubicBezTo>
                <a:cubicBezTo>
                  <a:pt x="177847" y="389789"/>
                  <a:pt x="294793" y="-84345"/>
                  <a:pt x="273097" y="13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FBCC14FF-916A-6CF0-E26B-A79D8BB2A088}"/>
              </a:ext>
            </a:extLst>
          </p:cNvPr>
          <p:cNvSpPr/>
          <p:nvPr/>
        </p:nvSpPr>
        <p:spPr>
          <a:xfrm>
            <a:off x="4197164" y="8153226"/>
            <a:ext cx="109959" cy="1165714"/>
          </a:xfrm>
          <a:custGeom>
            <a:avLst/>
            <a:gdLst>
              <a:gd name="connsiteX0" fmla="*/ 108136 w 109959"/>
              <a:gd name="connsiteY0" fmla="*/ 174 h 1165714"/>
              <a:gd name="connsiteX1" fmla="*/ 66861 w 109959"/>
              <a:gd name="connsiteY1" fmla="*/ 724074 h 1165714"/>
              <a:gd name="connsiteX2" fmla="*/ 186 w 109959"/>
              <a:gd name="connsiteY2" fmla="*/ 1165399 h 1165714"/>
              <a:gd name="connsiteX3" fmla="*/ 89086 w 109959"/>
              <a:gd name="connsiteY3" fmla="*/ 660574 h 1165714"/>
              <a:gd name="connsiteX4" fmla="*/ 108136 w 109959"/>
              <a:gd name="connsiteY4" fmla="*/ 174 h 116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59" h="1165714">
                <a:moveTo>
                  <a:pt x="108136" y="174"/>
                </a:moveTo>
                <a:cubicBezTo>
                  <a:pt x="104432" y="10757"/>
                  <a:pt x="84853" y="529870"/>
                  <a:pt x="66861" y="724074"/>
                </a:cubicBezTo>
                <a:cubicBezTo>
                  <a:pt x="48869" y="918278"/>
                  <a:pt x="-3518" y="1175982"/>
                  <a:pt x="186" y="1165399"/>
                </a:cubicBezTo>
                <a:cubicBezTo>
                  <a:pt x="3890" y="1154816"/>
                  <a:pt x="66332" y="856895"/>
                  <a:pt x="89086" y="660574"/>
                </a:cubicBezTo>
                <a:cubicBezTo>
                  <a:pt x="111840" y="464253"/>
                  <a:pt x="111840" y="-10409"/>
                  <a:pt x="108136" y="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6D5242F8-27C0-0940-E357-BCCB4AAAE85C}"/>
              </a:ext>
            </a:extLst>
          </p:cNvPr>
          <p:cNvSpPr/>
          <p:nvPr/>
        </p:nvSpPr>
        <p:spPr>
          <a:xfrm>
            <a:off x="3123781" y="10161630"/>
            <a:ext cx="930281" cy="624588"/>
          </a:xfrm>
          <a:custGeom>
            <a:avLst/>
            <a:gdLst>
              <a:gd name="connsiteX0" fmla="*/ 54394 w 930281"/>
              <a:gd name="connsiteY0" fmla="*/ 461920 h 624588"/>
              <a:gd name="connsiteX1" fmla="*/ 419 w 930281"/>
              <a:gd name="connsiteY1" fmla="*/ 325395 h 624588"/>
              <a:gd name="connsiteX2" fmla="*/ 89319 w 930281"/>
              <a:gd name="connsiteY2" fmla="*/ 147595 h 624588"/>
              <a:gd name="connsiteX3" fmla="*/ 41694 w 930281"/>
              <a:gd name="connsiteY3" fmla="*/ 211095 h 624588"/>
              <a:gd name="connsiteX4" fmla="*/ 146469 w 930281"/>
              <a:gd name="connsiteY4" fmla="*/ 77745 h 624588"/>
              <a:gd name="connsiteX5" fmla="*/ 486194 w 930281"/>
              <a:gd name="connsiteY5" fmla="*/ 65045 h 624588"/>
              <a:gd name="connsiteX6" fmla="*/ 473494 w 930281"/>
              <a:gd name="connsiteY6" fmla="*/ 45995 h 624588"/>
              <a:gd name="connsiteX7" fmla="*/ 695744 w 930281"/>
              <a:gd name="connsiteY7" fmla="*/ 99970 h 624588"/>
              <a:gd name="connsiteX8" fmla="*/ 819569 w 930281"/>
              <a:gd name="connsiteY8" fmla="*/ 255545 h 624588"/>
              <a:gd name="connsiteX9" fmla="*/ 838619 w 930281"/>
              <a:gd name="connsiteY9" fmla="*/ 255545 h 624588"/>
              <a:gd name="connsiteX10" fmla="*/ 902119 w 930281"/>
              <a:gd name="connsiteY10" fmla="*/ 392070 h 624588"/>
              <a:gd name="connsiteX11" fmla="*/ 921169 w 930281"/>
              <a:gd name="connsiteY11" fmla="*/ 468270 h 624588"/>
              <a:gd name="connsiteX12" fmla="*/ 851319 w 930281"/>
              <a:gd name="connsiteY12" fmla="*/ 531770 h 624588"/>
              <a:gd name="connsiteX13" fmla="*/ 797344 w 930281"/>
              <a:gd name="connsiteY13" fmla="*/ 623845 h 624588"/>
              <a:gd name="connsiteX14" fmla="*/ 889419 w 930281"/>
              <a:gd name="connsiteY14" fmla="*/ 477795 h 624588"/>
              <a:gd name="connsiteX15" fmla="*/ 924344 w 930281"/>
              <a:gd name="connsiteY15" fmla="*/ 363495 h 624588"/>
              <a:gd name="connsiteX16" fmla="*/ 771944 w 930281"/>
              <a:gd name="connsiteY16" fmla="*/ 182520 h 624588"/>
              <a:gd name="connsiteX17" fmla="*/ 587794 w 930281"/>
              <a:gd name="connsiteY17" fmla="*/ 1545 h 624588"/>
              <a:gd name="connsiteX18" fmla="*/ 692569 w 930281"/>
              <a:gd name="connsiteY18" fmla="*/ 93620 h 624588"/>
              <a:gd name="connsiteX19" fmla="*/ 254419 w 930281"/>
              <a:gd name="connsiteY19" fmla="*/ 65045 h 624588"/>
              <a:gd name="connsiteX20" fmla="*/ 111544 w 930281"/>
              <a:gd name="connsiteY20" fmla="*/ 65045 h 624588"/>
              <a:gd name="connsiteX21" fmla="*/ 213144 w 930281"/>
              <a:gd name="connsiteY21" fmla="*/ 80920 h 624588"/>
              <a:gd name="connsiteX22" fmla="*/ 41694 w 930281"/>
              <a:gd name="connsiteY22" fmla="*/ 169820 h 624588"/>
              <a:gd name="connsiteX23" fmla="*/ 92494 w 930281"/>
              <a:gd name="connsiteY23" fmla="*/ 166645 h 624588"/>
              <a:gd name="connsiteX24" fmla="*/ 19469 w 930281"/>
              <a:gd name="connsiteY24" fmla="*/ 252370 h 624588"/>
              <a:gd name="connsiteX25" fmla="*/ 54394 w 930281"/>
              <a:gd name="connsiteY25" fmla="*/ 461920 h 62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0281" h="624588">
                <a:moveTo>
                  <a:pt x="54394" y="461920"/>
                </a:moveTo>
                <a:cubicBezTo>
                  <a:pt x="51219" y="474091"/>
                  <a:pt x="-5402" y="377782"/>
                  <a:pt x="419" y="325395"/>
                </a:cubicBezTo>
                <a:cubicBezTo>
                  <a:pt x="6240" y="273008"/>
                  <a:pt x="82440" y="166645"/>
                  <a:pt x="89319" y="147595"/>
                </a:cubicBezTo>
                <a:cubicBezTo>
                  <a:pt x="96198" y="128545"/>
                  <a:pt x="32169" y="222737"/>
                  <a:pt x="41694" y="211095"/>
                </a:cubicBezTo>
                <a:cubicBezTo>
                  <a:pt x="51219" y="199453"/>
                  <a:pt x="72386" y="102087"/>
                  <a:pt x="146469" y="77745"/>
                </a:cubicBezTo>
                <a:cubicBezTo>
                  <a:pt x="220552" y="53403"/>
                  <a:pt x="431690" y="70337"/>
                  <a:pt x="486194" y="65045"/>
                </a:cubicBezTo>
                <a:cubicBezTo>
                  <a:pt x="540698" y="59753"/>
                  <a:pt x="438569" y="40174"/>
                  <a:pt x="473494" y="45995"/>
                </a:cubicBezTo>
                <a:cubicBezTo>
                  <a:pt x="508419" y="51816"/>
                  <a:pt x="638065" y="65045"/>
                  <a:pt x="695744" y="99970"/>
                </a:cubicBezTo>
                <a:cubicBezTo>
                  <a:pt x="753423" y="134895"/>
                  <a:pt x="795757" y="229616"/>
                  <a:pt x="819569" y="255545"/>
                </a:cubicBezTo>
                <a:cubicBezTo>
                  <a:pt x="843381" y="281474"/>
                  <a:pt x="824861" y="232791"/>
                  <a:pt x="838619" y="255545"/>
                </a:cubicBezTo>
                <a:cubicBezTo>
                  <a:pt x="852377" y="278299"/>
                  <a:pt x="888361" y="356616"/>
                  <a:pt x="902119" y="392070"/>
                </a:cubicBezTo>
                <a:cubicBezTo>
                  <a:pt x="915877" y="427524"/>
                  <a:pt x="929636" y="444987"/>
                  <a:pt x="921169" y="468270"/>
                </a:cubicBezTo>
                <a:cubicBezTo>
                  <a:pt x="912702" y="491553"/>
                  <a:pt x="871957" y="505841"/>
                  <a:pt x="851319" y="531770"/>
                </a:cubicBezTo>
                <a:cubicBezTo>
                  <a:pt x="830682" y="557699"/>
                  <a:pt x="790994" y="632841"/>
                  <a:pt x="797344" y="623845"/>
                </a:cubicBezTo>
                <a:cubicBezTo>
                  <a:pt x="803694" y="614849"/>
                  <a:pt x="868252" y="521187"/>
                  <a:pt x="889419" y="477795"/>
                </a:cubicBezTo>
                <a:cubicBezTo>
                  <a:pt x="910586" y="434403"/>
                  <a:pt x="943923" y="412708"/>
                  <a:pt x="924344" y="363495"/>
                </a:cubicBezTo>
                <a:cubicBezTo>
                  <a:pt x="904765" y="314282"/>
                  <a:pt x="828036" y="242845"/>
                  <a:pt x="771944" y="182520"/>
                </a:cubicBezTo>
                <a:cubicBezTo>
                  <a:pt x="715852" y="122195"/>
                  <a:pt x="601023" y="16362"/>
                  <a:pt x="587794" y="1545"/>
                </a:cubicBezTo>
                <a:cubicBezTo>
                  <a:pt x="574565" y="-13272"/>
                  <a:pt x="748132" y="83037"/>
                  <a:pt x="692569" y="93620"/>
                </a:cubicBezTo>
                <a:cubicBezTo>
                  <a:pt x="637007" y="104203"/>
                  <a:pt x="351257" y="69808"/>
                  <a:pt x="254419" y="65045"/>
                </a:cubicBezTo>
                <a:cubicBezTo>
                  <a:pt x="157581" y="60282"/>
                  <a:pt x="118423" y="62399"/>
                  <a:pt x="111544" y="65045"/>
                </a:cubicBezTo>
                <a:cubicBezTo>
                  <a:pt x="104665" y="67691"/>
                  <a:pt x="224786" y="63458"/>
                  <a:pt x="213144" y="80920"/>
                </a:cubicBezTo>
                <a:cubicBezTo>
                  <a:pt x="201502" y="98382"/>
                  <a:pt x="61802" y="155533"/>
                  <a:pt x="41694" y="169820"/>
                </a:cubicBezTo>
                <a:cubicBezTo>
                  <a:pt x="21586" y="184107"/>
                  <a:pt x="96198" y="152887"/>
                  <a:pt x="92494" y="166645"/>
                </a:cubicBezTo>
                <a:cubicBezTo>
                  <a:pt x="88790" y="180403"/>
                  <a:pt x="22115" y="196808"/>
                  <a:pt x="19469" y="252370"/>
                </a:cubicBezTo>
                <a:cubicBezTo>
                  <a:pt x="16823" y="307932"/>
                  <a:pt x="57569" y="449749"/>
                  <a:pt x="54394" y="461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81575348-7C46-B0E7-5D93-26FC05FBC9C8}"/>
              </a:ext>
            </a:extLst>
          </p:cNvPr>
          <p:cNvSpPr/>
          <p:nvPr/>
        </p:nvSpPr>
        <p:spPr>
          <a:xfrm>
            <a:off x="3139983" y="10078909"/>
            <a:ext cx="917835" cy="451844"/>
          </a:xfrm>
          <a:custGeom>
            <a:avLst/>
            <a:gdLst>
              <a:gd name="connsiteX0" fmla="*/ 3267 w 917835"/>
              <a:gd name="connsiteY0" fmla="*/ 198566 h 451844"/>
              <a:gd name="connsiteX1" fmla="*/ 358867 w 917835"/>
              <a:gd name="connsiteY1" fmla="*/ 1716 h 451844"/>
              <a:gd name="connsiteX2" fmla="*/ 149317 w 917835"/>
              <a:gd name="connsiteY2" fmla="*/ 100141 h 451844"/>
              <a:gd name="connsiteX3" fmla="*/ 412842 w 917835"/>
              <a:gd name="connsiteY3" fmla="*/ 52516 h 451844"/>
              <a:gd name="connsiteX4" fmla="*/ 647792 w 917835"/>
              <a:gd name="connsiteY4" fmla="*/ 52516 h 451844"/>
              <a:gd name="connsiteX5" fmla="*/ 612867 w 917835"/>
              <a:gd name="connsiteY5" fmla="*/ 77916 h 451844"/>
              <a:gd name="connsiteX6" fmla="*/ 803367 w 917835"/>
              <a:gd name="connsiteY6" fmla="*/ 163641 h 451844"/>
              <a:gd name="connsiteX7" fmla="*/ 790667 w 917835"/>
              <a:gd name="connsiteY7" fmla="*/ 157291 h 451844"/>
              <a:gd name="connsiteX8" fmla="*/ 879567 w 917835"/>
              <a:gd name="connsiteY8" fmla="*/ 255716 h 451844"/>
              <a:gd name="connsiteX9" fmla="*/ 850992 w 917835"/>
              <a:gd name="connsiteY9" fmla="*/ 160466 h 451844"/>
              <a:gd name="connsiteX10" fmla="*/ 917667 w 917835"/>
              <a:gd name="connsiteY10" fmla="*/ 449391 h 451844"/>
              <a:gd name="connsiteX11" fmla="*/ 866867 w 917835"/>
              <a:gd name="connsiteY11" fmla="*/ 293816 h 451844"/>
              <a:gd name="connsiteX12" fmla="*/ 771617 w 917835"/>
              <a:gd name="connsiteY12" fmla="*/ 192216 h 451844"/>
              <a:gd name="connsiteX13" fmla="*/ 654142 w 917835"/>
              <a:gd name="connsiteY13" fmla="*/ 192216 h 451844"/>
              <a:gd name="connsiteX14" fmla="*/ 720817 w 917835"/>
              <a:gd name="connsiteY14" fmla="*/ 131891 h 451844"/>
              <a:gd name="connsiteX15" fmla="*/ 527142 w 917835"/>
              <a:gd name="connsiteY15" fmla="*/ 20766 h 451844"/>
              <a:gd name="connsiteX16" fmla="*/ 409667 w 917835"/>
              <a:gd name="connsiteY16" fmla="*/ 109666 h 451844"/>
              <a:gd name="connsiteX17" fmla="*/ 374742 w 917835"/>
              <a:gd name="connsiteY17" fmla="*/ 62041 h 451844"/>
              <a:gd name="connsiteX18" fmla="*/ 165192 w 917835"/>
              <a:gd name="connsiteY18" fmla="*/ 77916 h 451844"/>
              <a:gd name="connsiteX19" fmla="*/ 181067 w 917835"/>
              <a:gd name="connsiteY19" fmla="*/ 58866 h 451844"/>
              <a:gd name="connsiteX20" fmla="*/ 3267 w 917835"/>
              <a:gd name="connsiteY20" fmla="*/ 198566 h 45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7835" h="451844">
                <a:moveTo>
                  <a:pt x="3267" y="198566"/>
                </a:moveTo>
                <a:cubicBezTo>
                  <a:pt x="32900" y="189041"/>
                  <a:pt x="334525" y="18120"/>
                  <a:pt x="358867" y="1716"/>
                </a:cubicBezTo>
                <a:cubicBezTo>
                  <a:pt x="383209" y="-14688"/>
                  <a:pt x="140321" y="91674"/>
                  <a:pt x="149317" y="100141"/>
                </a:cubicBezTo>
                <a:cubicBezTo>
                  <a:pt x="158313" y="108608"/>
                  <a:pt x="329763" y="60453"/>
                  <a:pt x="412842" y="52516"/>
                </a:cubicBezTo>
                <a:cubicBezTo>
                  <a:pt x="495921" y="44579"/>
                  <a:pt x="614454" y="48283"/>
                  <a:pt x="647792" y="52516"/>
                </a:cubicBezTo>
                <a:cubicBezTo>
                  <a:pt x="681130" y="56749"/>
                  <a:pt x="586938" y="59395"/>
                  <a:pt x="612867" y="77916"/>
                </a:cubicBezTo>
                <a:cubicBezTo>
                  <a:pt x="638796" y="96437"/>
                  <a:pt x="803367" y="163641"/>
                  <a:pt x="803367" y="163641"/>
                </a:cubicBezTo>
                <a:cubicBezTo>
                  <a:pt x="833000" y="176870"/>
                  <a:pt x="777967" y="141945"/>
                  <a:pt x="790667" y="157291"/>
                </a:cubicBezTo>
                <a:cubicBezTo>
                  <a:pt x="803367" y="172637"/>
                  <a:pt x="869513" y="255187"/>
                  <a:pt x="879567" y="255716"/>
                </a:cubicBezTo>
                <a:cubicBezTo>
                  <a:pt x="889621" y="256245"/>
                  <a:pt x="844642" y="128187"/>
                  <a:pt x="850992" y="160466"/>
                </a:cubicBezTo>
                <a:cubicBezTo>
                  <a:pt x="857342" y="192745"/>
                  <a:pt x="915021" y="427166"/>
                  <a:pt x="917667" y="449391"/>
                </a:cubicBezTo>
                <a:cubicBezTo>
                  <a:pt x="920313" y="471616"/>
                  <a:pt x="891209" y="336678"/>
                  <a:pt x="866867" y="293816"/>
                </a:cubicBezTo>
                <a:cubicBezTo>
                  <a:pt x="842525" y="250954"/>
                  <a:pt x="807071" y="209149"/>
                  <a:pt x="771617" y="192216"/>
                </a:cubicBezTo>
                <a:cubicBezTo>
                  <a:pt x="736163" y="175283"/>
                  <a:pt x="662609" y="202270"/>
                  <a:pt x="654142" y="192216"/>
                </a:cubicBezTo>
                <a:cubicBezTo>
                  <a:pt x="645675" y="182162"/>
                  <a:pt x="741984" y="160466"/>
                  <a:pt x="720817" y="131891"/>
                </a:cubicBezTo>
                <a:cubicBezTo>
                  <a:pt x="699650" y="103316"/>
                  <a:pt x="579000" y="24470"/>
                  <a:pt x="527142" y="20766"/>
                </a:cubicBezTo>
                <a:cubicBezTo>
                  <a:pt x="475284" y="17062"/>
                  <a:pt x="435067" y="102787"/>
                  <a:pt x="409667" y="109666"/>
                </a:cubicBezTo>
                <a:cubicBezTo>
                  <a:pt x="384267" y="116545"/>
                  <a:pt x="415488" y="67333"/>
                  <a:pt x="374742" y="62041"/>
                </a:cubicBezTo>
                <a:cubicBezTo>
                  <a:pt x="333996" y="56749"/>
                  <a:pt x="197471" y="78445"/>
                  <a:pt x="165192" y="77916"/>
                </a:cubicBezTo>
                <a:cubicBezTo>
                  <a:pt x="132913" y="77387"/>
                  <a:pt x="207525" y="38758"/>
                  <a:pt x="181067" y="58866"/>
                </a:cubicBezTo>
                <a:cubicBezTo>
                  <a:pt x="154609" y="78974"/>
                  <a:pt x="-26366" y="208091"/>
                  <a:pt x="3267" y="198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9D6AD335-D4AC-E09A-B6AB-69E6357EC849}"/>
              </a:ext>
            </a:extLst>
          </p:cNvPr>
          <p:cNvSpPr/>
          <p:nvPr/>
        </p:nvSpPr>
        <p:spPr>
          <a:xfrm>
            <a:off x="3230304" y="10418548"/>
            <a:ext cx="71933" cy="506001"/>
          </a:xfrm>
          <a:custGeom>
            <a:avLst/>
            <a:gdLst>
              <a:gd name="connsiteX0" fmla="*/ 71696 w 71933"/>
              <a:gd name="connsiteY0" fmla="*/ 4977 h 506001"/>
              <a:gd name="connsiteX1" fmla="*/ 1846 w 71933"/>
              <a:gd name="connsiteY1" fmla="*/ 500277 h 506001"/>
              <a:gd name="connsiteX2" fmla="*/ 24071 w 71933"/>
              <a:gd name="connsiteY2" fmla="*/ 258977 h 506001"/>
              <a:gd name="connsiteX3" fmla="*/ 71696 w 71933"/>
              <a:gd name="connsiteY3" fmla="*/ 4977 h 50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33" h="506001">
                <a:moveTo>
                  <a:pt x="71696" y="4977"/>
                </a:moveTo>
                <a:cubicBezTo>
                  <a:pt x="67992" y="45194"/>
                  <a:pt x="9783" y="457944"/>
                  <a:pt x="1846" y="500277"/>
                </a:cubicBezTo>
                <a:cubicBezTo>
                  <a:pt x="-6091" y="542610"/>
                  <a:pt x="13488" y="338881"/>
                  <a:pt x="24071" y="258977"/>
                </a:cubicBezTo>
                <a:cubicBezTo>
                  <a:pt x="34654" y="179073"/>
                  <a:pt x="75400" y="-35240"/>
                  <a:pt x="71696" y="49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09AF64FA-2DEC-FF5B-FD69-AB7D8C4B65D2}"/>
              </a:ext>
            </a:extLst>
          </p:cNvPr>
          <p:cNvSpPr/>
          <p:nvPr/>
        </p:nvSpPr>
        <p:spPr>
          <a:xfrm>
            <a:off x="3123868" y="10273023"/>
            <a:ext cx="251443" cy="811037"/>
          </a:xfrm>
          <a:custGeom>
            <a:avLst/>
            <a:gdLst>
              <a:gd name="connsiteX0" fmla="*/ 251157 w 251443"/>
              <a:gd name="connsiteY0" fmla="*/ 1277 h 811037"/>
              <a:gd name="connsiteX1" fmla="*/ 38432 w 251443"/>
              <a:gd name="connsiteY1" fmla="*/ 325127 h 811037"/>
              <a:gd name="connsiteX2" fmla="*/ 73357 w 251443"/>
              <a:gd name="connsiteY2" fmla="*/ 245752 h 811037"/>
              <a:gd name="connsiteX3" fmla="*/ 332 w 251443"/>
              <a:gd name="connsiteY3" fmla="*/ 810902 h 811037"/>
              <a:gd name="connsiteX4" fmla="*/ 108282 w 251443"/>
              <a:gd name="connsiteY4" fmla="*/ 188602 h 811037"/>
              <a:gd name="connsiteX5" fmla="*/ 79707 w 251443"/>
              <a:gd name="connsiteY5" fmla="*/ 236227 h 811037"/>
              <a:gd name="connsiteX6" fmla="*/ 146382 w 251443"/>
              <a:gd name="connsiteY6" fmla="*/ 87002 h 811037"/>
              <a:gd name="connsiteX7" fmla="*/ 86057 w 251443"/>
              <a:gd name="connsiteY7" fmla="*/ 207652 h 811037"/>
              <a:gd name="connsiteX8" fmla="*/ 251157 w 251443"/>
              <a:gd name="connsiteY8" fmla="*/ 1277 h 81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443" h="811037">
                <a:moveTo>
                  <a:pt x="251157" y="1277"/>
                </a:moveTo>
                <a:cubicBezTo>
                  <a:pt x="243219" y="20856"/>
                  <a:pt x="68065" y="284381"/>
                  <a:pt x="38432" y="325127"/>
                </a:cubicBezTo>
                <a:cubicBezTo>
                  <a:pt x="8799" y="365873"/>
                  <a:pt x="79707" y="164790"/>
                  <a:pt x="73357" y="245752"/>
                </a:cubicBezTo>
                <a:cubicBezTo>
                  <a:pt x="67007" y="326714"/>
                  <a:pt x="-5489" y="820427"/>
                  <a:pt x="332" y="810902"/>
                </a:cubicBezTo>
                <a:cubicBezTo>
                  <a:pt x="6153" y="801377"/>
                  <a:pt x="95053" y="284381"/>
                  <a:pt x="108282" y="188602"/>
                </a:cubicBezTo>
                <a:cubicBezTo>
                  <a:pt x="121511" y="92823"/>
                  <a:pt x="73357" y="253160"/>
                  <a:pt x="79707" y="236227"/>
                </a:cubicBezTo>
                <a:cubicBezTo>
                  <a:pt x="86057" y="219294"/>
                  <a:pt x="145324" y="91764"/>
                  <a:pt x="146382" y="87002"/>
                </a:cubicBezTo>
                <a:cubicBezTo>
                  <a:pt x="147440" y="82240"/>
                  <a:pt x="72828" y="221940"/>
                  <a:pt x="86057" y="207652"/>
                </a:cubicBezTo>
                <a:cubicBezTo>
                  <a:pt x="99286" y="193365"/>
                  <a:pt x="259095" y="-18302"/>
                  <a:pt x="251157" y="1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74FAA706-AD59-CF80-47F5-2A7D0B98BF93}"/>
              </a:ext>
            </a:extLst>
          </p:cNvPr>
          <p:cNvSpPr/>
          <p:nvPr/>
        </p:nvSpPr>
        <p:spPr>
          <a:xfrm>
            <a:off x="3246783" y="10262422"/>
            <a:ext cx="733955" cy="918253"/>
          </a:xfrm>
          <a:custGeom>
            <a:avLst/>
            <a:gdLst>
              <a:gd name="connsiteX0" fmla="*/ 106017 w 733955"/>
              <a:gd name="connsiteY0" fmla="*/ 53153 h 918253"/>
              <a:gd name="connsiteX1" fmla="*/ 445742 w 733955"/>
              <a:gd name="connsiteY1" fmla="*/ 11878 h 918253"/>
              <a:gd name="connsiteX2" fmla="*/ 372717 w 733955"/>
              <a:gd name="connsiteY2" fmla="*/ 5528 h 918253"/>
              <a:gd name="connsiteX3" fmla="*/ 582267 w 733955"/>
              <a:gd name="connsiteY3" fmla="*/ 84903 h 918253"/>
              <a:gd name="connsiteX4" fmla="*/ 728317 w 733955"/>
              <a:gd name="connsiteY4" fmla="*/ 253178 h 918253"/>
              <a:gd name="connsiteX5" fmla="*/ 702917 w 733955"/>
              <a:gd name="connsiteY5" fmla="*/ 230953 h 918253"/>
              <a:gd name="connsiteX6" fmla="*/ 693392 w 733955"/>
              <a:gd name="connsiteY6" fmla="*/ 399228 h 918253"/>
              <a:gd name="connsiteX7" fmla="*/ 556867 w 733955"/>
              <a:gd name="connsiteY7" fmla="*/ 916753 h 918253"/>
              <a:gd name="connsiteX8" fmla="*/ 699742 w 733955"/>
              <a:gd name="connsiteY8" fmla="*/ 218253 h 918253"/>
              <a:gd name="connsiteX9" fmla="*/ 499717 w 733955"/>
              <a:gd name="connsiteY9" fmla="*/ 40453 h 918253"/>
              <a:gd name="connsiteX10" fmla="*/ 1242 w 733955"/>
              <a:gd name="connsiteY10" fmla="*/ 18228 h 918253"/>
              <a:gd name="connsiteX11" fmla="*/ 350492 w 733955"/>
              <a:gd name="connsiteY11" fmla="*/ 11878 h 918253"/>
              <a:gd name="connsiteX12" fmla="*/ 106017 w 733955"/>
              <a:gd name="connsiteY12" fmla="*/ 53153 h 91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3955" h="918253">
                <a:moveTo>
                  <a:pt x="106017" y="53153"/>
                </a:moveTo>
                <a:cubicBezTo>
                  <a:pt x="121892" y="53153"/>
                  <a:pt x="401292" y="19815"/>
                  <a:pt x="445742" y="11878"/>
                </a:cubicBezTo>
                <a:cubicBezTo>
                  <a:pt x="490192" y="3941"/>
                  <a:pt x="349963" y="-6643"/>
                  <a:pt x="372717" y="5528"/>
                </a:cubicBezTo>
                <a:cubicBezTo>
                  <a:pt x="395471" y="17699"/>
                  <a:pt x="523000" y="43628"/>
                  <a:pt x="582267" y="84903"/>
                </a:cubicBezTo>
                <a:cubicBezTo>
                  <a:pt x="641534" y="126178"/>
                  <a:pt x="708209" y="228836"/>
                  <a:pt x="728317" y="253178"/>
                </a:cubicBezTo>
                <a:cubicBezTo>
                  <a:pt x="748425" y="277520"/>
                  <a:pt x="708738" y="206611"/>
                  <a:pt x="702917" y="230953"/>
                </a:cubicBezTo>
                <a:cubicBezTo>
                  <a:pt x="697096" y="255295"/>
                  <a:pt x="717734" y="284928"/>
                  <a:pt x="693392" y="399228"/>
                </a:cubicBezTo>
                <a:cubicBezTo>
                  <a:pt x="669050" y="513528"/>
                  <a:pt x="555809" y="946915"/>
                  <a:pt x="556867" y="916753"/>
                </a:cubicBezTo>
                <a:cubicBezTo>
                  <a:pt x="557925" y="886591"/>
                  <a:pt x="709267" y="364303"/>
                  <a:pt x="699742" y="218253"/>
                </a:cubicBezTo>
                <a:cubicBezTo>
                  <a:pt x="690217" y="72203"/>
                  <a:pt x="616134" y="73791"/>
                  <a:pt x="499717" y="40453"/>
                </a:cubicBezTo>
                <a:cubicBezTo>
                  <a:pt x="383300" y="7115"/>
                  <a:pt x="26113" y="22990"/>
                  <a:pt x="1242" y="18228"/>
                </a:cubicBezTo>
                <a:cubicBezTo>
                  <a:pt x="-23629" y="13466"/>
                  <a:pt x="333030" y="4999"/>
                  <a:pt x="350492" y="11878"/>
                </a:cubicBezTo>
                <a:cubicBezTo>
                  <a:pt x="367954" y="18757"/>
                  <a:pt x="90142" y="53153"/>
                  <a:pt x="106017" y="53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7193545A-8EC8-B222-0DB7-8F628ECE96A4}"/>
              </a:ext>
            </a:extLst>
          </p:cNvPr>
          <p:cNvSpPr/>
          <p:nvPr/>
        </p:nvSpPr>
        <p:spPr>
          <a:xfrm>
            <a:off x="3803526" y="10445536"/>
            <a:ext cx="87440" cy="470184"/>
          </a:xfrm>
          <a:custGeom>
            <a:avLst/>
            <a:gdLst>
              <a:gd name="connsiteX0" fmla="*/ 47749 w 87440"/>
              <a:gd name="connsiteY0" fmla="*/ 214 h 470184"/>
              <a:gd name="connsiteX1" fmla="*/ 63624 w 87440"/>
              <a:gd name="connsiteY1" fmla="*/ 212939 h 470184"/>
              <a:gd name="connsiteX2" fmla="*/ 124 w 87440"/>
              <a:gd name="connsiteY2" fmla="*/ 470114 h 470184"/>
              <a:gd name="connsiteX3" fmla="*/ 82674 w 87440"/>
              <a:gd name="connsiteY3" fmla="*/ 238339 h 470184"/>
              <a:gd name="connsiteX4" fmla="*/ 76324 w 87440"/>
              <a:gd name="connsiteY4" fmla="*/ 174839 h 470184"/>
              <a:gd name="connsiteX5" fmla="*/ 47749 w 87440"/>
              <a:gd name="connsiteY5" fmla="*/ 214 h 47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40" h="470184">
                <a:moveTo>
                  <a:pt x="47749" y="214"/>
                </a:moveTo>
                <a:cubicBezTo>
                  <a:pt x="45632" y="6564"/>
                  <a:pt x="71561" y="134622"/>
                  <a:pt x="63624" y="212939"/>
                </a:cubicBezTo>
                <a:cubicBezTo>
                  <a:pt x="55687" y="291256"/>
                  <a:pt x="-3051" y="465881"/>
                  <a:pt x="124" y="470114"/>
                </a:cubicBezTo>
                <a:cubicBezTo>
                  <a:pt x="3299" y="474347"/>
                  <a:pt x="69974" y="287551"/>
                  <a:pt x="82674" y="238339"/>
                </a:cubicBezTo>
                <a:cubicBezTo>
                  <a:pt x="95374" y="189127"/>
                  <a:pt x="78970" y="219289"/>
                  <a:pt x="76324" y="174839"/>
                </a:cubicBezTo>
                <a:cubicBezTo>
                  <a:pt x="73678" y="130389"/>
                  <a:pt x="49866" y="-6136"/>
                  <a:pt x="47749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EF0D08C3-4D2B-15AD-41F1-83BC221F84B3}"/>
              </a:ext>
            </a:extLst>
          </p:cNvPr>
          <p:cNvSpPr/>
          <p:nvPr/>
        </p:nvSpPr>
        <p:spPr>
          <a:xfrm>
            <a:off x="3157514" y="10364154"/>
            <a:ext cx="132037" cy="650719"/>
          </a:xfrm>
          <a:custGeom>
            <a:avLst/>
            <a:gdLst>
              <a:gd name="connsiteX0" fmla="*/ 131786 w 132037"/>
              <a:gd name="connsiteY0" fmla="*/ 2221 h 650719"/>
              <a:gd name="connsiteX1" fmla="*/ 4786 w 132037"/>
              <a:gd name="connsiteY1" fmla="*/ 634046 h 650719"/>
              <a:gd name="connsiteX2" fmla="*/ 36536 w 132037"/>
              <a:gd name="connsiteY2" fmla="*/ 430846 h 650719"/>
              <a:gd name="connsiteX3" fmla="*/ 131786 w 132037"/>
              <a:gd name="connsiteY3" fmla="*/ 2221 h 65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37" h="650719">
                <a:moveTo>
                  <a:pt x="131786" y="2221"/>
                </a:moveTo>
                <a:cubicBezTo>
                  <a:pt x="126494" y="36088"/>
                  <a:pt x="20661" y="562609"/>
                  <a:pt x="4786" y="634046"/>
                </a:cubicBezTo>
                <a:cubicBezTo>
                  <a:pt x="-11089" y="705483"/>
                  <a:pt x="15898" y="530329"/>
                  <a:pt x="36536" y="430846"/>
                </a:cubicBezTo>
                <a:cubicBezTo>
                  <a:pt x="57173" y="331363"/>
                  <a:pt x="137078" y="-31646"/>
                  <a:pt x="131786" y="2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D6DD24F3-4011-C723-55DB-684222F1BC09}"/>
              </a:ext>
            </a:extLst>
          </p:cNvPr>
          <p:cNvSpPr/>
          <p:nvPr/>
        </p:nvSpPr>
        <p:spPr>
          <a:xfrm>
            <a:off x="3135934" y="10369533"/>
            <a:ext cx="785199" cy="812894"/>
          </a:xfrm>
          <a:custGeom>
            <a:avLst/>
            <a:gdLst>
              <a:gd name="connsiteX0" fmla="*/ 4141 w 785199"/>
              <a:gd name="connsiteY0" fmla="*/ 612792 h 812894"/>
              <a:gd name="connsiteX1" fmla="*/ 289891 w 785199"/>
              <a:gd name="connsiteY1" fmla="*/ 428642 h 812894"/>
              <a:gd name="connsiteX2" fmla="*/ 235916 w 785199"/>
              <a:gd name="connsiteY2" fmla="*/ 473092 h 812894"/>
              <a:gd name="connsiteX3" fmla="*/ 508966 w 785199"/>
              <a:gd name="connsiteY3" fmla="*/ 533417 h 812894"/>
              <a:gd name="connsiteX4" fmla="*/ 496266 w 785199"/>
              <a:gd name="connsiteY4" fmla="*/ 527067 h 812894"/>
              <a:gd name="connsiteX5" fmla="*/ 639141 w 785199"/>
              <a:gd name="connsiteY5" fmla="*/ 650892 h 812894"/>
              <a:gd name="connsiteX6" fmla="*/ 632791 w 785199"/>
              <a:gd name="connsiteY6" fmla="*/ 638192 h 812894"/>
              <a:gd name="connsiteX7" fmla="*/ 642316 w 785199"/>
              <a:gd name="connsiteY7" fmla="*/ 720742 h 812894"/>
              <a:gd name="connsiteX8" fmla="*/ 635966 w 785199"/>
              <a:gd name="connsiteY8" fmla="*/ 812817 h 812894"/>
              <a:gd name="connsiteX9" fmla="*/ 645491 w 785199"/>
              <a:gd name="connsiteY9" fmla="*/ 704867 h 812894"/>
              <a:gd name="connsiteX10" fmla="*/ 785191 w 785199"/>
              <a:gd name="connsiteY10" fmla="*/ 314342 h 812894"/>
              <a:gd name="connsiteX11" fmla="*/ 651841 w 785199"/>
              <a:gd name="connsiteY11" fmla="*/ 628667 h 812894"/>
              <a:gd name="connsiteX12" fmla="*/ 543891 w 785199"/>
              <a:gd name="connsiteY12" fmla="*/ 593742 h 812894"/>
              <a:gd name="connsiteX13" fmla="*/ 420066 w 785199"/>
              <a:gd name="connsiteY13" fmla="*/ 552467 h 812894"/>
              <a:gd name="connsiteX14" fmla="*/ 521666 w 785199"/>
              <a:gd name="connsiteY14" fmla="*/ 549292 h 812894"/>
              <a:gd name="connsiteX15" fmla="*/ 410541 w 785199"/>
              <a:gd name="connsiteY15" fmla="*/ 501667 h 812894"/>
              <a:gd name="connsiteX16" fmla="*/ 172416 w 785199"/>
              <a:gd name="connsiteY16" fmla="*/ 520717 h 812894"/>
              <a:gd name="connsiteX17" fmla="*/ 232741 w 785199"/>
              <a:gd name="connsiteY17" fmla="*/ 498492 h 812894"/>
              <a:gd name="connsiteX18" fmla="*/ 175591 w 785199"/>
              <a:gd name="connsiteY18" fmla="*/ 508017 h 812894"/>
              <a:gd name="connsiteX19" fmla="*/ 239091 w 785199"/>
              <a:gd name="connsiteY19" fmla="*/ 358792 h 812894"/>
              <a:gd name="connsiteX20" fmla="*/ 127966 w 785199"/>
              <a:gd name="connsiteY20" fmla="*/ 479442 h 812894"/>
              <a:gd name="connsiteX21" fmla="*/ 226391 w 785199"/>
              <a:gd name="connsiteY21" fmla="*/ 17 h 812894"/>
              <a:gd name="connsiteX22" fmla="*/ 124791 w 785199"/>
              <a:gd name="connsiteY22" fmla="*/ 498492 h 812894"/>
              <a:gd name="connsiteX23" fmla="*/ 4141 w 785199"/>
              <a:gd name="connsiteY23" fmla="*/ 612792 h 81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85199" h="812894">
                <a:moveTo>
                  <a:pt x="4141" y="612792"/>
                </a:moveTo>
                <a:cubicBezTo>
                  <a:pt x="31658" y="601150"/>
                  <a:pt x="251262" y="451925"/>
                  <a:pt x="289891" y="428642"/>
                </a:cubicBezTo>
                <a:cubicBezTo>
                  <a:pt x="328520" y="405359"/>
                  <a:pt x="199404" y="455630"/>
                  <a:pt x="235916" y="473092"/>
                </a:cubicBezTo>
                <a:cubicBezTo>
                  <a:pt x="272428" y="490554"/>
                  <a:pt x="508966" y="533417"/>
                  <a:pt x="508966" y="533417"/>
                </a:cubicBezTo>
                <a:cubicBezTo>
                  <a:pt x="552358" y="542413"/>
                  <a:pt x="474570" y="507488"/>
                  <a:pt x="496266" y="527067"/>
                </a:cubicBezTo>
                <a:cubicBezTo>
                  <a:pt x="517962" y="546646"/>
                  <a:pt x="616387" y="632371"/>
                  <a:pt x="639141" y="650892"/>
                </a:cubicBezTo>
                <a:cubicBezTo>
                  <a:pt x="661895" y="669413"/>
                  <a:pt x="632262" y="626550"/>
                  <a:pt x="632791" y="638192"/>
                </a:cubicBezTo>
                <a:cubicBezTo>
                  <a:pt x="633320" y="649834"/>
                  <a:pt x="641787" y="691638"/>
                  <a:pt x="642316" y="720742"/>
                </a:cubicBezTo>
                <a:cubicBezTo>
                  <a:pt x="642845" y="749846"/>
                  <a:pt x="635437" y="815463"/>
                  <a:pt x="635966" y="812817"/>
                </a:cubicBezTo>
                <a:cubicBezTo>
                  <a:pt x="636495" y="810171"/>
                  <a:pt x="620620" y="787946"/>
                  <a:pt x="645491" y="704867"/>
                </a:cubicBezTo>
                <a:cubicBezTo>
                  <a:pt x="670362" y="621788"/>
                  <a:pt x="784133" y="327042"/>
                  <a:pt x="785191" y="314342"/>
                </a:cubicBezTo>
                <a:cubicBezTo>
                  <a:pt x="786249" y="301642"/>
                  <a:pt x="692058" y="582100"/>
                  <a:pt x="651841" y="628667"/>
                </a:cubicBezTo>
                <a:cubicBezTo>
                  <a:pt x="611624" y="675234"/>
                  <a:pt x="543891" y="593742"/>
                  <a:pt x="543891" y="593742"/>
                </a:cubicBezTo>
                <a:cubicBezTo>
                  <a:pt x="505262" y="581042"/>
                  <a:pt x="423770" y="559875"/>
                  <a:pt x="420066" y="552467"/>
                </a:cubicBezTo>
                <a:cubicBezTo>
                  <a:pt x="416362" y="545059"/>
                  <a:pt x="523253" y="557759"/>
                  <a:pt x="521666" y="549292"/>
                </a:cubicBezTo>
                <a:cubicBezTo>
                  <a:pt x="520079" y="540825"/>
                  <a:pt x="468749" y="506429"/>
                  <a:pt x="410541" y="501667"/>
                </a:cubicBezTo>
                <a:cubicBezTo>
                  <a:pt x="352333" y="496905"/>
                  <a:pt x="202049" y="521246"/>
                  <a:pt x="172416" y="520717"/>
                </a:cubicBezTo>
                <a:cubicBezTo>
                  <a:pt x="142783" y="520188"/>
                  <a:pt x="232212" y="500609"/>
                  <a:pt x="232741" y="498492"/>
                </a:cubicBezTo>
                <a:cubicBezTo>
                  <a:pt x="233270" y="496375"/>
                  <a:pt x="174533" y="531300"/>
                  <a:pt x="175591" y="508017"/>
                </a:cubicBezTo>
                <a:cubicBezTo>
                  <a:pt x="176649" y="484734"/>
                  <a:pt x="247029" y="363554"/>
                  <a:pt x="239091" y="358792"/>
                </a:cubicBezTo>
                <a:cubicBezTo>
                  <a:pt x="231154" y="354029"/>
                  <a:pt x="130083" y="539238"/>
                  <a:pt x="127966" y="479442"/>
                </a:cubicBezTo>
                <a:cubicBezTo>
                  <a:pt x="125849" y="419646"/>
                  <a:pt x="226920" y="-3158"/>
                  <a:pt x="226391" y="17"/>
                </a:cubicBezTo>
                <a:cubicBezTo>
                  <a:pt x="225862" y="3192"/>
                  <a:pt x="155483" y="400067"/>
                  <a:pt x="124791" y="498492"/>
                </a:cubicBezTo>
                <a:cubicBezTo>
                  <a:pt x="94099" y="596917"/>
                  <a:pt x="-23376" y="624434"/>
                  <a:pt x="4141" y="612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473C648F-2899-0AEE-AEB4-34ACBA2D6BAC}"/>
              </a:ext>
            </a:extLst>
          </p:cNvPr>
          <p:cNvSpPr/>
          <p:nvPr/>
        </p:nvSpPr>
        <p:spPr>
          <a:xfrm>
            <a:off x="3095599" y="10979093"/>
            <a:ext cx="764445" cy="360445"/>
          </a:xfrm>
          <a:custGeom>
            <a:avLst/>
            <a:gdLst>
              <a:gd name="connsiteX0" fmla="*/ 127026 w 764445"/>
              <a:gd name="connsiteY0" fmla="*/ 57 h 360445"/>
              <a:gd name="connsiteX1" fmla="*/ 79401 w 764445"/>
              <a:gd name="connsiteY1" fmla="*/ 130232 h 360445"/>
              <a:gd name="connsiteX2" fmla="*/ 165126 w 764445"/>
              <a:gd name="connsiteY2" fmla="*/ 263582 h 360445"/>
              <a:gd name="connsiteX3" fmla="*/ 114326 w 764445"/>
              <a:gd name="connsiteY3" fmla="*/ 257232 h 360445"/>
              <a:gd name="connsiteX4" fmla="*/ 336576 w 764445"/>
              <a:gd name="connsiteY4" fmla="*/ 349307 h 360445"/>
              <a:gd name="connsiteX5" fmla="*/ 308001 w 764445"/>
              <a:gd name="connsiteY5" fmla="*/ 358832 h 360445"/>
              <a:gd name="connsiteX6" fmla="*/ 730276 w 764445"/>
              <a:gd name="connsiteY6" fmla="*/ 181032 h 360445"/>
              <a:gd name="connsiteX7" fmla="*/ 701701 w 764445"/>
              <a:gd name="connsiteY7" fmla="*/ 200082 h 360445"/>
              <a:gd name="connsiteX8" fmla="*/ 403251 w 764445"/>
              <a:gd name="connsiteY8" fmla="*/ 352482 h 360445"/>
              <a:gd name="connsiteX9" fmla="*/ 488976 w 764445"/>
              <a:gd name="connsiteY9" fmla="*/ 301682 h 360445"/>
              <a:gd name="connsiteX10" fmla="*/ 241326 w 764445"/>
              <a:gd name="connsiteY10" fmla="*/ 308032 h 360445"/>
              <a:gd name="connsiteX11" fmla="*/ 88926 w 764445"/>
              <a:gd name="connsiteY11" fmla="*/ 250882 h 360445"/>
              <a:gd name="connsiteX12" fmla="*/ 26 w 764445"/>
              <a:gd name="connsiteY12" fmla="*/ 69907 h 360445"/>
              <a:gd name="connsiteX13" fmla="*/ 79401 w 764445"/>
              <a:gd name="connsiteY13" fmla="*/ 177857 h 360445"/>
              <a:gd name="connsiteX14" fmla="*/ 66701 w 764445"/>
              <a:gd name="connsiteY14" fmla="*/ 146107 h 360445"/>
              <a:gd name="connsiteX15" fmla="*/ 127026 w 764445"/>
              <a:gd name="connsiteY15" fmla="*/ 57 h 36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4445" h="360445">
                <a:moveTo>
                  <a:pt x="127026" y="57"/>
                </a:moveTo>
                <a:cubicBezTo>
                  <a:pt x="129143" y="-2589"/>
                  <a:pt x="73051" y="86311"/>
                  <a:pt x="79401" y="130232"/>
                </a:cubicBezTo>
                <a:cubicBezTo>
                  <a:pt x="85751" y="174153"/>
                  <a:pt x="159305" y="242415"/>
                  <a:pt x="165126" y="263582"/>
                </a:cubicBezTo>
                <a:cubicBezTo>
                  <a:pt x="170947" y="284749"/>
                  <a:pt x="85751" y="242945"/>
                  <a:pt x="114326" y="257232"/>
                </a:cubicBezTo>
                <a:cubicBezTo>
                  <a:pt x="142901" y="271519"/>
                  <a:pt x="304297" y="332374"/>
                  <a:pt x="336576" y="349307"/>
                </a:cubicBezTo>
                <a:cubicBezTo>
                  <a:pt x="368855" y="366240"/>
                  <a:pt x="308001" y="358832"/>
                  <a:pt x="308001" y="358832"/>
                </a:cubicBezTo>
                <a:lnTo>
                  <a:pt x="730276" y="181032"/>
                </a:lnTo>
                <a:cubicBezTo>
                  <a:pt x="795893" y="154574"/>
                  <a:pt x="756205" y="171507"/>
                  <a:pt x="701701" y="200082"/>
                </a:cubicBezTo>
                <a:cubicBezTo>
                  <a:pt x="647197" y="228657"/>
                  <a:pt x="438705" y="335549"/>
                  <a:pt x="403251" y="352482"/>
                </a:cubicBezTo>
                <a:cubicBezTo>
                  <a:pt x="367797" y="369415"/>
                  <a:pt x="515963" y="309090"/>
                  <a:pt x="488976" y="301682"/>
                </a:cubicBezTo>
                <a:cubicBezTo>
                  <a:pt x="461989" y="294274"/>
                  <a:pt x="308001" y="316499"/>
                  <a:pt x="241326" y="308032"/>
                </a:cubicBezTo>
                <a:cubicBezTo>
                  <a:pt x="174651" y="299565"/>
                  <a:pt x="129143" y="290569"/>
                  <a:pt x="88926" y="250882"/>
                </a:cubicBezTo>
                <a:cubicBezTo>
                  <a:pt x="48709" y="211195"/>
                  <a:pt x="1613" y="82078"/>
                  <a:pt x="26" y="69907"/>
                </a:cubicBezTo>
                <a:cubicBezTo>
                  <a:pt x="-1561" y="57736"/>
                  <a:pt x="68289" y="165157"/>
                  <a:pt x="79401" y="177857"/>
                </a:cubicBezTo>
                <a:cubicBezTo>
                  <a:pt x="90513" y="190557"/>
                  <a:pt x="60880" y="168332"/>
                  <a:pt x="66701" y="146107"/>
                </a:cubicBezTo>
                <a:cubicBezTo>
                  <a:pt x="72522" y="123882"/>
                  <a:pt x="124909" y="2703"/>
                  <a:pt x="127026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4D051914-0921-A787-ED08-050762075A0E}"/>
              </a:ext>
            </a:extLst>
          </p:cNvPr>
          <p:cNvSpPr/>
          <p:nvPr/>
        </p:nvSpPr>
        <p:spPr>
          <a:xfrm>
            <a:off x="3271702" y="10893292"/>
            <a:ext cx="478006" cy="181120"/>
          </a:xfrm>
          <a:custGeom>
            <a:avLst/>
            <a:gdLst>
              <a:gd name="connsiteX0" fmla="*/ 1723 w 478006"/>
              <a:gd name="connsiteY0" fmla="*/ 95383 h 181120"/>
              <a:gd name="connsiteX1" fmla="*/ 360498 w 478006"/>
              <a:gd name="connsiteY1" fmla="*/ 82683 h 181120"/>
              <a:gd name="connsiteX2" fmla="*/ 303348 w 478006"/>
              <a:gd name="connsiteY2" fmla="*/ 79508 h 181120"/>
              <a:gd name="connsiteX3" fmla="*/ 477973 w 478006"/>
              <a:gd name="connsiteY3" fmla="*/ 181108 h 181120"/>
              <a:gd name="connsiteX4" fmla="*/ 316048 w 478006"/>
              <a:gd name="connsiteY4" fmla="*/ 85858 h 181120"/>
              <a:gd name="connsiteX5" fmla="*/ 84273 w 478006"/>
              <a:gd name="connsiteY5" fmla="*/ 133 h 181120"/>
              <a:gd name="connsiteX6" fmla="*/ 217623 w 478006"/>
              <a:gd name="connsiteY6" fmla="*/ 66808 h 181120"/>
              <a:gd name="connsiteX7" fmla="*/ 1723 w 478006"/>
              <a:gd name="connsiteY7" fmla="*/ 95383 h 18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006" h="181120">
                <a:moveTo>
                  <a:pt x="1723" y="95383"/>
                </a:moveTo>
                <a:cubicBezTo>
                  <a:pt x="25535" y="98029"/>
                  <a:pt x="310227" y="85329"/>
                  <a:pt x="360498" y="82683"/>
                </a:cubicBezTo>
                <a:cubicBezTo>
                  <a:pt x="410769" y="80037"/>
                  <a:pt x="283769" y="63104"/>
                  <a:pt x="303348" y="79508"/>
                </a:cubicBezTo>
                <a:cubicBezTo>
                  <a:pt x="322927" y="95912"/>
                  <a:pt x="475856" y="180050"/>
                  <a:pt x="477973" y="181108"/>
                </a:cubicBezTo>
                <a:cubicBezTo>
                  <a:pt x="480090" y="182166"/>
                  <a:pt x="381665" y="116020"/>
                  <a:pt x="316048" y="85858"/>
                </a:cubicBezTo>
                <a:cubicBezTo>
                  <a:pt x="250431" y="55696"/>
                  <a:pt x="100677" y="3308"/>
                  <a:pt x="84273" y="133"/>
                </a:cubicBezTo>
                <a:cubicBezTo>
                  <a:pt x="67869" y="-3042"/>
                  <a:pt x="226619" y="51462"/>
                  <a:pt x="217623" y="66808"/>
                </a:cubicBezTo>
                <a:cubicBezTo>
                  <a:pt x="208627" y="82154"/>
                  <a:pt x="-22089" y="92737"/>
                  <a:pt x="1723" y="95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C4888F75-6293-8258-BC9B-59A619A2DA06}"/>
              </a:ext>
            </a:extLst>
          </p:cNvPr>
          <p:cNvSpPr/>
          <p:nvPr/>
        </p:nvSpPr>
        <p:spPr>
          <a:xfrm>
            <a:off x="3457083" y="10328260"/>
            <a:ext cx="375154" cy="607229"/>
          </a:xfrm>
          <a:custGeom>
            <a:avLst/>
            <a:gdLst>
              <a:gd name="connsiteX0" fmla="*/ 492 w 375154"/>
              <a:gd name="connsiteY0" fmla="*/ 95265 h 607229"/>
              <a:gd name="connsiteX1" fmla="*/ 298942 w 375154"/>
              <a:gd name="connsiteY1" fmla="*/ 69865 h 607229"/>
              <a:gd name="connsiteX2" fmla="*/ 238617 w 375154"/>
              <a:gd name="connsiteY2" fmla="*/ 73040 h 607229"/>
              <a:gd name="connsiteX3" fmla="*/ 321167 w 375154"/>
              <a:gd name="connsiteY3" fmla="*/ 133365 h 607229"/>
              <a:gd name="connsiteX4" fmla="*/ 305292 w 375154"/>
              <a:gd name="connsiteY4" fmla="*/ 165115 h 607229"/>
              <a:gd name="connsiteX5" fmla="*/ 352917 w 375154"/>
              <a:gd name="connsiteY5" fmla="*/ 225440 h 607229"/>
              <a:gd name="connsiteX6" fmla="*/ 286242 w 375154"/>
              <a:gd name="connsiteY6" fmla="*/ 377840 h 607229"/>
              <a:gd name="connsiteX7" fmla="*/ 305292 w 375154"/>
              <a:gd name="connsiteY7" fmla="*/ 606440 h 607229"/>
              <a:gd name="connsiteX8" fmla="*/ 295767 w 375154"/>
              <a:gd name="connsiteY8" fmla="*/ 447690 h 607229"/>
              <a:gd name="connsiteX9" fmla="*/ 340217 w 375154"/>
              <a:gd name="connsiteY9" fmla="*/ 304815 h 607229"/>
              <a:gd name="connsiteX10" fmla="*/ 375142 w 375154"/>
              <a:gd name="connsiteY10" fmla="*/ 168290 h 607229"/>
              <a:gd name="connsiteX11" fmla="*/ 343392 w 375154"/>
              <a:gd name="connsiteY11" fmla="*/ 200040 h 607229"/>
              <a:gd name="connsiteX12" fmla="*/ 276717 w 375154"/>
              <a:gd name="connsiteY12" fmla="*/ 73040 h 607229"/>
              <a:gd name="connsiteX13" fmla="*/ 133842 w 375154"/>
              <a:gd name="connsiteY13" fmla="*/ 15 h 607229"/>
              <a:gd name="connsiteX14" fmla="*/ 225917 w 375154"/>
              <a:gd name="connsiteY14" fmla="*/ 66690 h 607229"/>
              <a:gd name="connsiteX15" fmla="*/ 492 w 375154"/>
              <a:gd name="connsiteY15" fmla="*/ 95265 h 60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5154" h="607229">
                <a:moveTo>
                  <a:pt x="492" y="95265"/>
                </a:moveTo>
                <a:cubicBezTo>
                  <a:pt x="12663" y="95794"/>
                  <a:pt x="259255" y="73569"/>
                  <a:pt x="298942" y="69865"/>
                </a:cubicBezTo>
                <a:cubicBezTo>
                  <a:pt x="338629" y="66161"/>
                  <a:pt x="234913" y="62457"/>
                  <a:pt x="238617" y="73040"/>
                </a:cubicBezTo>
                <a:cubicBezTo>
                  <a:pt x="242321" y="83623"/>
                  <a:pt x="310055" y="118019"/>
                  <a:pt x="321167" y="133365"/>
                </a:cubicBezTo>
                <a:cubicBezTo>
                  <a:pt x="332279" y="148711"/>
                  <a:pt x="300000" y="149769"/>
                  <a:pt x="305292" y="165115"/>
                </a:cubicBezTo>
                <a:cubicBezTo>
                  <a:pt x="310584" y="180461"/>
                  <a:pt x="356092" y="189986"/>
                  <a:pt x="352917" y="225440"/>
                </a:cubicBezTo>
                <a:cubicBezTo>
                  <a:pt x="349742" y="260894"/>
                  <a:pt x="294179" y="314340"/>
                  <a:pt x="286242" y="377840"/>
                </a:cubicBezTo>
                <a:cubicBezTo>
                  <a:pt x="278305" y="441340"/>
                  <a:pt x="303705" y="594798"/>
                  <a:pt x="305292" y="606440"/>
                </a:cubicBezTo>
                <a:cubicBezTo>
                  <a:pt x="306879" y="618082"/>
                  <a:pt x="289946" y="497961"/>
                  <a:pt x="295767" y="447690"/>
                </a:cubicBezTo>
                <a:cubicBezTo>
                  <a:pt x="301588" y="397419"/>
                  <a:pt x="326988" y="351382"/>
                  <a:pt x="340217" y="304815"/>
                </a:cubicBezTo>
                <a:cubicBezTo>
                  <a:pt x="353446" y="258248"/>
                  <a:pt x="374613" y="185752"/>
                  <a:pt x="375142" y="168290"/>
                </a:cubicBezTo>
                <a:cubicBezTo>
                  <a:pt x="375671" y="150828"/>
                  <a:pt x="359796" y="215915"/>
                  <a:pt x="343392" y="200040"/>
                </a:cubicBezTo>
                <a:cubicBezTo>
                  <a:pt x="326988" y="184165"/>
                  <a:pt x="311642" y="106378"/>
                  <a:pt x="276717" y="73040"/>
                </a:cubicBezTo>
                <a:cubicBezTo>
                  <a:pt x="241792" y="39702"/>
                  <a:pt x="142309" y="1073"/>
                  <a:pt x="133842" y="15"/>
                </a:cubicBezTo>
                <a:cubicBezTo>
                  <a:pt x="125375" y="-1043"/>
                  <a:pt x="246025" y="51873"/>
                  <a:pt x="225917" y="66690"/>
                </a:cubicBezTo>
                <a:cubicBezTo>
                  <a:pt x="205809" y="81507"/>
                  <a:pt x="-11679" y="94736"/>
                  <a:pt x="492" y="95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4830AE49-87BC-7170-C91A-29EACC5A315A}"/>
              </a:ext>
            </a:extLst>
          </p:cNvPr>
          <p:cNvSpPr/>
          <p:nvPr/>
        </p:nvSpPr>
        <p:spPr>
          <a:xfrm>
            <a:off x="5470525" y="3625847"/>
            <a:ext cx="60463" cy="104800"/>
          </a:xfrm>
          <a:custGeom>
            <a:avLst/>
            <a:gdLst>
              <a:gd name="connsiteX0" fmla="*/ 0 w 60463"/>
              <a:gd name="connsiteY0" fmla="*/ 3 h 104800"/>
              <a:gd name="connsiteX1" fmla="*/ 57150 w 60463"/>
              <a:gd name="connsiteY1" fmla="*/ 76203 h 104800"/>
              <a:gd name="connsiteX2" fmla="*/ 53975 w 60463"/>
              <a:gd name="connsiteY2" fmla="*/ 104778 h 104800"/>
              <a:gd name="connsiteX3" fmla="*/ 57150 w 60463"/>
              <a:gd name="connsiteY3" fmla="*/ 79378 h 104800"/>
              <a:gd name="connsiteX4" fmla="*/ 0 w 60463"/>
              <a:gd name="connsiteY4" fmla="*/ 3 h 1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63" h="104800">
                <a:moveTo>
                  <a:pt x="0" y="3"/>
                </a:moveTo>
                <a:cubicBezTo>
                  <a:pt x="0" y="-526"/>
                  <a:pt x="48154" y="58741"/>
                  <a:pt x="57150" y="76203"/>
                </a:cubicBezTo>
                <a:cubicBezTo>
                  <a:pt x="66146" y="93666"/>
                  <a:pt x="53975" y="104249"/>
                  <a:pt x="53975" y="104778"/>
                </a:cubicBezTo>
                <a:cubicBezTo>
                  <a:pt x="53975" y="105307"/>
                  <a:pt x="64029" y="96311"/>
                  <a:pt x="57150" y="79378"/>
                </a:cubicBezTo>
                <a:cubicBezTo>
                  <a:pt x="50271" y="62445"/>
                  <a:pt x="0" y="532"/>
                  <a:pt x="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6FC411EE-1BF5-1A5B-0B86-60373FB8E924}"/>
              </a:ext>
            </a:extLst>
          </p:cNvPr>
          <p:cNvSpPr/>
          <p:nvPr/>
        </p:nvSpPr>
        <p:spPr>
          <a:xfrm>
            <a:off x="5683123" y="3711365"/>
            <a:ext cx="119884" cy="247605"/>
          </a:xfrm>
          <a:custGeom>
            <a:avLst/>
            <a:gdLst>
              <a:gd name="connsiteX0" fmla="*/ 127 w 119884"/>
              <a:gd name="connsiteY0" fmla="*/ 210 h 247605"/>
              <a:gd name="connsiteX1" fmla="*/ 114427 w 119884"/>
              <a:gd name="connsiteY1" fmla="*/ 235160 h 247605"/>
              <a:gd name="connsiteX2" fmla="*/ 92202 w 119884"/>
              <a:gd name="connsiteY2" fmla="*/ 193885 h 247605"/>
              <a:gd name="connsiteX3" fmla="*/ 127 w 119884"/>
              <a:gd name="connsiteY3" fmla="*/ 210 h 24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884" h="247605">
                <a:moveTo>
                  <a:pt x="127" y="210"/>
                </a:moveTo>
                <a:cubicBezTo>
                  <a:pt x="3831" y="7089"/>
                  <a:pt x="99081" y="202881"/>
                  <a:pt x="114427" y="235160"/>
                </a:cubicBezTo>
                <a:cubicBezTo>
                  <a:pt x="129773" y="267439"/>
                  <a:pt x="109664" y="230927"/>
                  <a:pt x="92202" y="193885"/>
                </a:cubicBezTo>
                <a:cubicBezTo>
                  <a:pt x="74740" y="156843"/>
                  <a:pt x="-3577" y="-6669"/>
                  <a:pt x="127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22FA0236-F439-61D1-E8B8-AF79304A3DF9}"/>
              </a:ext>
            </a:extLst>
          </p:cNvPr>
          <p:cNvSpPr/>
          <p:nvPr/>
        </p:nvSpPr>
        <p:spPr>
          <a:xfrm>
            <a:off x="2466975" y="3346450"/>
            <a:ext cx="682838" cy="215900"/>
          </a:xfrm>
          <a:custGeom>
            <a:avLst/>
            <a:gdLst>
              <a:gd name="connsiteX0" fmla="*/ 574675 w 682838"/>
              <a:gd name="connsiteY0" fmla="*/ 0 h 215900"/>
              <a:gd name="connsiteX1" fmla="*/ 0 w 682838"/>
              <a:gd name="connsiteY1" fmla="*/ 215900 h 215900"/>
              <a:gd name="connsiteX2" fmla="*/ 400050 w 682838"/>
              <a:gd name="connsiteY2" fmla="*/ 66675 h 215900"/>
              <a:gd name="connsiteX3" fmla="*/ 333375 w 682838"/>
              <a:gd name="connsiteY3" fmla="*/ 85725 h 215900"/>
              <a:gd name="connsiteX4" fmla="*/ 682625 w 682838"/>
              <a:gd name="connsiteY4" fmla="*/ 15875 h 215900"/>
              <a:gd name="connsiteX5" fmla="*/ 276225 w 682838"/>
              <a:gd name="connsiteY5" fmla="*/ 101600 h 215900"/>
              <a:gd name="connsiteX6" fmla="*/ 574675 w 682838"/>
              <a:gd name="connsiteY6" fmla="*/ 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838" h="215900">
                <a:moveTo>
                  <a:pt x="574675" y="0"/>
                </a:moveTo>
                <a:lnTo>
                  <a:pt x="0" y="215900"/>
                </a:lnTo>
                <a:lnTo>
                  <a:pt x="400050" y="66675"/>
                </a:lnTo>
                <a:cubicBezTo>
                  <a:pt x="455612" y="44979"/>
                  <a:pt x="286279" y="94192"/>
                  <a:pt x="333375" y="85725"/>
                </a:cubicBezTo>
                <a:cubicBezTo>
                  <a:pt x="380471" y="77258"/>
                  <a:pt x="692150" y="13229"/>
                  <a:pt x="682625" y="15875"/>
                </a:cubicBezTo>
                <a:cubicBezTo>
                  <a:pt x="673100" y="18521"/>
                  <a:pt x="297921" y="102658"/>
                  <a:pt x="276225" y="101600"/>
                </a:cubicBezTo>
                <a:cubicBezTo>
                  <a:pt x="254529" y="100542"/>
                  <a:pt x="403489" y="55033"/>
                  <a:pt x="5746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46E27B0E-2AA2-A83D-065B-08243ED6A63D}"/>
              </a:ext>
            </a:extLst>
          </p:cNvPr>
          <p:cNvSpPr/>
          <p:nvPr/>
        </p:nvSpPr>
        <p:spPr>
          <a:xfrm>
            <a:off x="2329358" y="3412509"/>
            <a:ext cx="325053" cy="175380"/>
          </a:xfrm>
          <a:custGeom>
            <a:avLst/>
            <a:gdLst>
              <a:gd name="connsiteX0" fmla="*/ 286842 w 325053"/>
              <a:gd name="connsiteY0" fmla="*/ 616 h 175380"/>
              <a:gd name="connsiteX1" fmla="*/ 4267 w 325053"/>
              <a:gd name="connsiteY1" fmla="*/ 172066 h 175380"/>
              <a:gd name="connsiteX2" fmla="*/ 109042 w 325053"/>
              <a:gd name="connsiteY2" fmla="*/ 118091 h 175380"/>
              <a:gd name="connsiteX3" fmla="*/ 105867 w 325053"/>
              <a:gd name="connsiteY3" fmla="*/ 143491 h 175380"/>
              <a:gd name="connsiteX4" fmla="*/ 80467 w 325053"/>
              <a:gd name="connsiteY4" fmla="*/ 168891 h 175380"/>
              <a:gd name="connsiteX5" fmla="*/ 324942 w 325053"/>
              <a:gd name="connsiteY5" fmla="*/ 70466 h 175380"/>
              <a:gd name="connsiteX6" fmla="*/ 112217 w 325053"/>
              <a:gd name="connsiteY6" fmla="*/ 149841 h 175380"/>
              <a:gd name="connsiteX7" fmla="*/ 124917 w 325053"/>
              <a:gd name="connsiteY7" fmla="*/ 133966 h 175380"/>
              <a:gd name="connsiteX8" fmla="*/ 80467 w 325053"/>
              <a:gd name="connsiteY8" fmla="*/ 114916 h 175380"/>
              <a:gd name="connsiteX9" fmla="*/ 286842 w 325053"/>
              <a:gd name="connsiteY9" fmla="*/ 616 h 17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5053" h="175380">
                <a:moveTo>
                  <a:pt x="286842" y="616"/>
                </a:moveTo>
                <a:cubicBezTo>
                  <a:pt x="274142" y="10141"/>
                  <a:pt x="33900" y="152487"/>
                  <a:pt x="4267" y="172066"/>
                </a:cubicBezTo>
                <a:cubicBezTo>
                  <a:pt x="-25366" y="191645"/>
                  <a:pt x="109042" y="118091"/>
                  <a:pt x="109042" y="118091"/>
                </a:cubicBezTo>
                <a:cubicBezTo>
                  <a:pt x="125975" y="113329"/>
                  <a:pt x="110630" y="135024"/>
                  <a:pt x="105867" y="143491"/>
                </a:cubicBezTo>
                <a:cubicBezTo>
                  <a:pt x="101104" y="151958"/>
                  <a:pt x="43955" y="181062"/>
                  <a:pt x="80467" y="168891"/>
                </a:cubicBezTo>
                <a:cubicBezTo>
                  <a:pt x="116979" y="156720"/>
                  <a:pt x="319650" y="73641"/>
                  <a:pt x="324942" y="70466"/>
                </a:cubicBezTo>
                <a:cubicBezTo>
                  <a:pt x="330234" y="67291"/>
                  <a:pt x="145554" y="139258"/>
                  <a:pt x="112217" y="149841"/>
                </a:cubicBezTo>
                <a:cubicBezTo>
                  <a:pt x="78879" y="160424"/>
                  <a:pt x="130209" y="139787"/>
                  <a:pt x="124917" y="133966"/>
                </a:cubicBezTo>
                <a:cubicBezTo>
                  <a:pt x="119625" y="128145"/>
                  <a:pt x="55596" y="135024"/>
                  <a:pt x="80467" y="114916"/>
                </a:cubicBezTo>
                <a:cubicBezTo>
                  <a:pt x="105338" y="94808"/>
                  <a:pt x="299542" y="-8909"/>
                  <a:pt x="286842" y="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FF5B999A-9A12-85E1-7090-0FD4A6D1F540}"/>
              </a:ext>
            </a:extLst>
          </p:cNvPr>
          <p:cNvSpPr/>
          <p:nvPr/>
        </p:nvSpPr>
        <p:spPr>
          <a:xfrm>
            <a:off x="2467166" y="3203575"/>
            <a:ext cx="399859" cy="351844"/>
          </a:xfrm>
          <a:custGeom>
            <a:avLst/>
            <a:gdLst>
              <a:gd name="connsiteX0" fmla="*/ 399859 w 399859"/>
              <a:gd name="connsiteY0" fmla="*/ 0 h 351844"/>
              <a:gd name="connsiteX1" fmla="*/ 6159 w 399859"/>
              <a:gd name="connsiteY1" fmla="*/ 346075 h 351844"/>
              <a:gd name="connsiteX2" fmla="*/ 149034 w 399859"/>
              <a:gd name="connsiteY2" fmla="*/ 225425 h 351844"/>
              <a:gd name="connsiteX3" fmla="*/ 399859 w 399859"/>
              <a:gd name="connsiteY3" fmla="*/ 0 h 35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859" h="351844">
                <a:moveTo>
                  <a:pt x="399859" y="0"/>
                </a:moveTo>
                <a:lnTo>
                  <a:pt x="6159" y="346075"/>
                </a:lnTo>
                <a:cubicBezTo>
                  <a:pt x="-35645" y="383646"/>
                  <a:pt x="149034" y="225425"/>
                  <a:pt x="149034" y="225425"/>
                </a:cubicBezTo>
                <a:lnTo>
                  <a:pt x="39985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971E3D95-7F66-03C0-ED4E-4875D76F9818}"/>
              </a:ext>
            </a:extLst>
          </p:cNvPr>
          <p:cNvSpPr/>
          <p:nvPr/>
        </p:nvSpPr>
        <p:spPr>
          <a:xfrm>
            <a:off x="2457209" y="3625771"/>
            <a:ext cx="79619" cy="184229"/>
          </a:xfrm>
          <a:custGeom>
            <a:avLst/>
            <a:gdLst>
              <a:gd name="connsiteX0" fmla="*/ 79616 w 79619"/>
              <a:gd name="connsiteY0" fmla="*/ 79 h 184229"/>
              <a:gd name="connsiteX1" fmla="*/ 9766 w 79619"/>
              <a:gd name="connsiteY1" fmla="*/ 130254 h 184229"/>
              <a:gd name="connsiteX2" fmla="*/ 12941 w 79619"/>
              <a:gd name="connsiteY2" fmla="*/ 184229 h 184229"/>
              <a:gd name="connsiteX3" fmla="*/ 6591 w 79619"/>
              <a:gd name="connsiteY3" fmla="*/ 130254 h 184229"/>
              <a:gd name="connsiteX4" fmla="*/ 6591 w 79619"/>
              <a:gd name="connsiteY4" fmla="*/ 111204 h 184229"/>
              <a:gd name="connsiteX5" fmla="*/ 79616 w 79619"/>
              <a:gd name="connsiteY5" fmla="*/ 79 h 18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19" h="184229">
                <a:moveTo>
                  <a:pt x="79616" y="79"/>
                </a:moveTo>
                <a:cubicBezTo>
                  <a:pt x="80145" y="3254"/>
                  <a:pt x="20878" y="99562"/>
                  <a:pt x="9766" y="130254"/>
                </a:cubicBezTo>
                <a:cubicBezTo>
                  <a:pt x="-1347" y="160946"/>
                  <a:pt x="13470" y="184229"/>
                  <a:pt x="12941" y="184229"/>
                </a:cubicBezTo>
                <a:cubicBezTo>
                  <a:pt x="12412" y="184229"/>
                  <a:pt x="6591" y="130254"/>
                  <a:pt x="6591" y="130254"/>
                </a:cubicBezTo>
                <a:cubicBezTo>
                  <a:pt x="5533" y="118083"/>
                  <a:pt x="-7697" y="132900"/>
                  <a:pt x="6591" y="111204"/>
                </a:cubicBezTo>
                <a:cubicBezTo>
                  <a:pt x="20878" y="89508"/>
                  <a:pt x="79087" y="-3096"/>
                  <a:pt x="79616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CE73211C-41C1-0BB7-6995-0D776270B8F6}"/>
              </a:ext>
            </a:extLst>
          </p:cNvPr>
          <p:cNvSpPr/>
          <p:nvPr/>
        </p:nvSpPr>
        <p:spPr>
          <a:xfrm>
            <a:off x="2512949" y="3149997"/>
            <a:ext cx="382810" cy="269270"/>
          </a:xfrm>
          <a:custGeom>
            <a:avLst/>
            <a:gdLst>
              <a:gd name="connsiteX0" fmla="*/ 379476 w 382810"/>
              <a:gd name="connsiteY0" fmla="*/ 2778 h 269270"/>
              <a:gd name="connsiteX1" fmla="*/ 4826 w 382810"/>
              <a:gd name="connsiteY1" fmla="*/ 266303 h 269270"/>
              <a:gd name="connsiteX2" fmla="*/ 179451 w 382810"/>
              <a:gd name="connsiteY2" fmla="*/ 136128 h 269270"/>
              <a:gd name="connsiteX3" fmla="*/ 379476 w 382810"/>
              <a:gd name="connsiteY3" fmla="*/ 2778 h 26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810" h="269270">
                <a:moveTo>
                  <a:pt x="379476" y="2778"/>
                </a:moveTo>
                <a:cubicBezTo>
                  <a:pt x="350372" y="24474"/>
                  <a:pt x="38163" y="244078"/>
                  <a:pt x="4826" y="266303"/>
                </a:cubicBezTo>
                <a:cubicBezTo>
                  <a:pt x="-28511" y="288528"/>
                  <a:pt x="119655" y="180049"/>
                  <a:pt x="179451" y="136128"/>
                </a:cubicBezTo>
                <a:cubicBezTo>
                  <a:pt x="239247" y="92207"/>
                  <a:pt x="408580" y="-18918"/>
                  <a:pt x="379476" y="2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9F17E49B-E78E-0F64-DB12-FB4B96895F33}"/>
              </a:ext>
            </a:extLst>
          </p:cNvPr>
          <p:cNvSpPr/>
          <p:nvPr/>
        </p:nvSpPr>
        <p:spPr>
          <a:xfrm>
            <a:off x="2289033" y="3571091"/>
            <a:ext cx="136670" cy="245350"/>
          </a:xfrm>
          <a:custGeom>
            <a:avLst/>
            <a:gdLst>
              <a:gd name="connsiteX0" fmla="*/ 16017 w 136670"/>
              <a:gd name="connsiteY0" fmla="*/ 784 h 245350"/>
              <a:gd name="connsiteX1" fmla="*/ 35067 w 136670"/>
              <a:gd name="connsiteY1" fmla="*/ 200809 h 245350"/>
              <a:gd name="connsiteX2" fmla="*/ 142 w 136670"/>
              <a:gd name="connsiteY2" fmla="*/ 242084 h 245350"/>
              <a:gd name="connsiteX3" fmla="*/ 50942 w 136670"/>
              <a:gd name="connsiteY3" fmla="*/ 143659 h 245350"/>
              <a:gd name="connsiteX4" fmla="*/ 136667 w 136670"/>
              <a:gd name="connsiteY4" fmla="*/ 45234 h 245350"/>
              <a:gd name="connsiteX5" fmla="*/ 47767 w 136670"/>
              <a:gd name="connsiteY5" fmla="*/ 127784 h 245350"/>
              <a:gd name="connsiteX6" fmla="*/ 16017 w 136670"/>
              <a:gd name="connsiteY6" fmla="*/ 784 h 24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70" h="245350">
                <a:moveTo>
                  <a:pt x="16017" y="784"/>
                </a:moveTo>
                <a:cubicBezTo>
                  <a:pt x="13900" y="12955"/>
                  <a:pt x="37713" y="160592"/>
                  <a:pt x="35067" y="200809"/>
                </a:cubicBezTo>
                <a:cubicBezTo>
                  <a:pt x="32421" y="241026"/>
                  <a:pt x="-2504" y="251609"/>
                  <a:pt x="142" y="242084"/>
                </a:cubicBezTo>
                <a:cubicBezTo>
                  <a:pt x="2788" y="232559"/>
                  <a:pt x="28188" y="176467"/>
                  <a:pt x="50942" y="143659"/>
                </a:cubicBezTo>
                <a:cubicBezTo>
                  <a:pt x="73696" y="110851"/>
                  <a:pt x="137196" y="47880"/>
                  <a:pt x="136667" y="45234"/>
                </a:cubicBezTo>
                <a:cubicBezTo>
                  <a:pt x="136138" y="42588"/>
                  <a:pt x="66288" y="133605"/>
                  <a:pt x="47767" y="127784"/>
                </a:cubicBezTo>
                <a:cubicBezTo>
                  <a:pt x="29246" y="121963"/>
                  <a:pt x="18134" y="-11387"/>
                  <a:pt x="16017" y="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EFB0E8F3-9D9E-B64A-82A4-79B33DCE3B10}"/>
              </a:ext>
            </a:extLst>
          </p:cNvPr>
          <p:cNvSpPr/>
          <p:nvPr/>
        </p:nvSpPr>
        <p:spPr>
          <a:xfrm>
            <a:off x="4413874" y="3176628"/>
            <a:ext cx="561995" cy="179724"/>
          </a:xfrm>
          <a:custGeom>
            <a:avLst/>
            <a:gdLst>
              <a:gd name="connsiteX0" fmla="*/ 8901 w 561995"/>
              <a:gd name="connsiteY0" fmla="*/ 176172 h 179724"/>
              <a:gd name="connsiteX1" fmla="*/ 532776 w 561995"/>
              <a:gd name="connsiteY1" fmla="*/ 7897 h 179724"/>
              <a:gd name="connsiteX2" fmla="*/ 466101 w 561995"/>
              <a:gd name="connsiteY2" fmla="*/ 36472 h 179724"/>
              <a:gd name="connsiteX3" fmla="*/ 221626 w 561995"/>
              <a:gd name="connsiteY3" fmla="*/ 115847 h 179724"/>
              <a:gd name="connsiteX4" fmla="*/ 8901 w 561995"/>
              <a:gd name="connsiteY4" fmla="*/ 176172 h 17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995" h="179724">
                <a:moveTo>
                  <a:pt x="8901" y="176172"/>
                </a:moveTo>
                <a:cubicBezTo>
                  <a:pt x="60759" y="158180"/>
                  <a:pt x="456576" y="31180"/>
                  <a:pt x="532776" y="7897"/>
                </a:cubicBezTo>
                <a:cubicBezTo>
                  <a:pt x="608976" y="-15386"/>
                  <a:pt x="517959" y="18480"/>
                  <a:pt x="466101" y="36472"/>
                </a:cubicBezTo>
                <a:cubicBezTo>
                  <a:pt x="414243" y="54464"/>
                  <a:pt x="297826" y="92564"/>
                  <a:pt x="221626" y="115847"/>
                </a:cubicBezTo>
                <a:cubicBezTo>
                  <a:pt x="145426" y="139130"/>
                  <a:pt x="-42957" y="194164"/>
                  <a:pt x="8901" y="176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DB5C691B-2011-39DD-CFBD-B7BB458C26E7}"/>
              </a:ext>
            </a:extLst>
          </p:cNvPr>
          <p:cNvSpPr/>
          <p:nvPr/>
        </p:nvSpPr>
        <p:spPr>
          <a:xfrm>
            <a:off x="4483719" y="3358420"/>
            <a:ext cx="287137" cy="122777"/>
          </a:xfrm>
          <a:custGeom>
            <a:avLst/>
            <a:gdLst>
              <a:gd name="connsiteX0" fmla="*/ 281956 w 287137"/>
              <a:gd name="connsiteY0" fmla="*/ 730 h 122777"/>
              <a:gd name="connsiteX1" fmla="*/ 15256 w 287137"/>
              <a:gd name="connsiteY1" fmla="*/ 118205 h 122777"/>
              <a:gd name="connsiteX2" fmla="*/ 59706 w 287137"/>
              <a:gd name="connsiteY2" fmla="*/ 99155 h 122777"/>
              <a:gd name="connsiteX3" fmla="*/ 285131 w 287137"/>
              <a:gd name="connsiteY3" fmla="*/ 102330 h 122777"/>
              <a:gd name="connsiteX4" fmla="*/ 170831 w 287137"/>
              <a:gd name="connsiteY4" fmla="*/ 76930 h 122777"/>
              <a:gd name="connsiteX5" fmla="*/ 180356 w 287137"/>
              <a:gd name="connsiteY5" fmla="*/ 95980 h 122777"/>
              <a:gd name="connsiteX6" fmla="*/ 129556 w 287137"/>
              <a:gd name="connsiteY6" fmla="*/ 61055 h 122777"/>
              <a:gd name="connsiteX7" fmla="*/ 145431 w 287137"/>
              <a:gd name="connsiteY7" fmla="*/ 57880 h 122777"/>
              <a:gd name="connsiteX8" fmla="*/ 129556 w 287137"/>
              <a:gd name="connsiteY8" fmla="*/ 67405 h 122777"/>
              <a:gd name="connsiteX9" fmla="*/ 281956 w 287137"/>
              <a:gd name="connsiteY9" fmla="*/ 730 h 12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7137" h="122777">
                <a:moveTo>
                  <a:pt x="281956" y="730"/>
                </a:moveTo>
                <a:lnTo>
                  <a:pt x="15256" y="118205"/>
                </a:lnTo>
                <a:cubicBezTo>
                  <a:pt x="-21786" y="134609"/>
                  <a:pt x="14727" y="101801"/>
                  <a:pt x="59706" y="99155"/>
                </a:cubicBezTo>
                <a:cubicBezTo>
                  <a:pt x="104685" y="96509"/>
                  <a:pt x="266610" y="106034"/>
                  <a:pt x="285131" y="102330"/>
                </a:cubicBezTo>
                <a:cubicBezTo>
                  <a:pt x="303652" y="98626"/>
                  <a:pt x="188293" y="77988"/>
                  <a:pt x="170831" y="76930"/>
                </a:cubicBezTo>
                <a:cubicBezTo>
                  <a:pt x="153369" y="75872"/>
                  <a:pt x="187235" y="98626"/>
                  <a:pt x="180356" y="95980"/>
                </a:cubicBezTo>
                <a:cubicBezTo>
                  <a:pt x="173477" y="93334"/>
                  <a:pt x="135377" y="67405"/>
                  <a:pt x="129556" y="61055"/>
                </a:cubicBezTo>
                <a:cubicBezTo>
                  <a:pt x="123735" y="54705"/>
                  <a:pt x="145431" y="56822"/>
                  <a:pt x="145431" y="57880"/>
                </a:cubicBezTo>
                <a:cubicBezTo>
                  <a:pt x="145431" y="58938"/>
                  <a:pt x="107860" y="74813"/>
                  <a:pt x="129556" y="67405"/>
                </a:cubicBezTo>
                <a:cubicBezTo>
                  <a:pt x="151252" y="59997"/>
                  <a:pt x="301006" y="-7737"/>
                  <a:pt x="281956" y="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CC451F37-8076-2627-7A3C-E70657AC7D61}"/>
              </a:ext>
            </a:extLst>
          </p:cNvPr>
          <p:cNvSpPr/>
          <p:nvPr/>
        </p:nvSpPr>
        <p:spPr>
          <a:xfrm>
            <a:off x="4918618" y="3371486"/>
            <a:ext cx="496359" cy="121133"/>
          </a:xfrm>
          <a:custGeom>
            <a:avLst/>
            <a:gdLst>
              <a:gd name="connsiteX0" fmla="*/ 2632 w 496359"/>
              <a:gd name="connsiteY0" fmla="*/ 89264 h 121133"/>
              <a:gd name="connsiteX1" fmla="*/ 475707 w 496359"/>
              <a:gd name="connsiteY1" fmla="*/ 3539 h 121133"/>
              <a:gd name="connsiteX2" fmla="*/ 218532 w 496359"/>
              <a:gd name="connsiteY2" fmla="*/ 54339 h 121133"/>
              <a:gd name="connsiteX3" fmla="*/ 310607 w 496359"/>
              <a:gd name="connsiteY3" fmla="*/ 63864 h 121133"/>
              <a:gd name="connsiteX4" fmla="*/ 494757 w 496359"/>
              <a:gd name="connsiteY4" fmla="*/ 121014 h 121133"/>
              <a:gd name="connsiteX5" fmla="*/ 393157 w 496359"/>
              <a:gd name="connsiteY5" fmla="*/ 76564 h 121133"/>
              <a:gd name="connsiteX6" fmla="*/ 272507 w 496359"/>
              <a:gd name="connsiteY6" fmla="*/ 364 h 121133"/>
              <a:gd name="connsiteX7" fmla="*/ 259807 w 496359"/>
              <a:gd name="connsiteY7" fmla="*/ 47989 h 121133"/>
              <a:gd name="connsiteX8" fmla="*/ 148682 w 496359"/>
              <a:gd name="connsiteY8" fmla="*/ 54339 h 121133"/>
              <a:gd name="connsiteX9" fmla="*/ 278857 w 496359"/>
              <a:gd name="connsiteY9" fmla="*/ 19414 h 121133"/>
              <a:gd name="connsiteX10" fmla="*/ 2632 w 496359"/>
              <a:gd name="connsiteY10" fmla="*/ 89264 h 12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6359" h="121133">
                <a:moveTo>
                  <a:pt x="2632" y="89264"/>
                </a:moveTo>
                <a:cubicBezTo>
                  <a:pt x="35440" y="86618"/>
                  <a:pt x="439724" y="9360"/>
                  <a:pt x="475707" y="3539"/>
                </a:cubicBezTo>
                <a:cubicBezTo>
                  <a:pt x="511690" y="-2282"/>
                  <a:pt x="246049" y="44285"/>
                  <a:pt x="218532" y="54339"/>
                </a:cubicBezTo>
                <a:cubicBezTo>
                  <a:pt x="191015" y="64393"/>
                  <a:pt x="264570" y="52752"/>
                  <a:pt x="310607" y="63864"/>
                </a:cubicBezTo>
                <a:cubicBezTo>
                  <a:pt x="356644" y="74976"/>
                  <a:pt x="480999" y="118897"/>
                  <a:pt x="494757" y="121014"/>
                </a:cubicBezTo>
                <a:cubicBezTo>
                  <a:pt x="508515" y="123131"/>
                  <a:pt x="430199" y="96672"/>
                  <a:pt x="393157" y="76564"/>
                </a:cubicBezTo>
                <a:cubicBezTo>
                  <a:pt x="356115" y="56456"/>
                  <a:pt x="294732" y="5126"/>
                  <a:pt x="272507" y="364"/>
                </a:cubicBezTo>
                <a:cubicBezTo>
                  <a:pt x="250282" y="-4399"/>
                  <a:pt x="280445" y="38993"/>
                  <a:pt x="259807" y="47989"/>
                </a:cubicBezTo>
                <a:cubicBezTo>
                  <a:pt x="239170" y="56985"/>
                  <a:pt x="145507" y="59101"/>
                  <a:pt x="148682" y="54339"/>
                </a:cubicBezTo>
                <a:cubicBezTo>
                  <a:pt x="151857" y="49577"/>
                  <a:pt x="303728" y="15181"/>
                  <a:pt x="278857" y="19414"/>
                </a:cubicBezTo>
                <a:cubicBezTo>
                  <a:pt x="253986" y="23647"/>
                  <a:pt x="-30176" y="91910"/>
                  <a:pt x="2632" y="89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D47B3396-E4A1-35EC-2BE0-9D3335822831}"/>
              </a:ext>
            </a:extLst>
          </p:cNvPr>
          <p:cNvSpPr/>
          <p:nvPr/>
        </p:nvSpPr>
        <p:spPr>
          <a:xfrm>
            <a:off x="2611518" y="1821180"/>
            <a:ext cx="939811" cy="568971"/>
          </a:xfrm>
          <a:custGeom>
            <a:avLst/>
            <a:gdLst>
              <a:gd name="connsiteX0" fmla="*/ 4682 w 939811"/>
              <a:gd name="connsiteY0" fmla="*/ 566420 h 568971"/>
              <a:gd name="connsiteX1" fmla="*/ 915907 w 939811"/>
              <a:gd name="connsiteY1" fmla="*/ 20320 h 568971"/>
              <a:gd name="connsiteX2" fmla="*/ 690482 w 939811"/>
              <a:gd name="connsiteY2" fmla="*/ 109220 h 568971"/>
              <a:gd name="connsiteX3" fmla="*/ 871457 w 939811"/>
              <a:gd name="connsiteY3" fmla="*/ 36195 h 568971"/>
              <a:gd name="connsiteX4" fmla="*/ 785732 w 939811"/>
              <a:gd name="connsiteY4" fmla="*/ 99695 h 568971"/>
              <a:gd name="connsiteX5" fmla="*/ 576182 w 939811"/>
              <a:gd name="connsiteY5" fmla="*/ 233045 h 568971"/>
              <a:gd name="connsiteX6" fmla="*/ 560307 w 939811"/>
              <a:gd name="connsiteY6" fmla="*/ 226695 h 568971"/>
              <a:gd name="connsiteX7" fmla="*/ 4682 w 939811"/>
              <a:gd name="connsiteY7" fmla="*/ 566420 h 56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811" h="568971">
                <a:moveTo>
                  <a:pt x="4682" y="566420"/>
                </a:moveTo>
                <a:cubicBezTo>
                  <a:pt x="63949" y="532024"/>
                  <a:pt x="801607" y="96520"/>
                  <a:pt x="915907" y="20320"/>
                </a:cubicBezTo>
                <a:cubicBezTo>
                  <a:pt x="1030207" y="-55880"/>
                  <a:pt x="697890" y="106574"/>
                  <a:pt x="690482" y="109220"/>
                </a:cubicBezTo>
                <a:cubicBezTo>
                  <a:pt x="683074" y="111866"/>
                  <a:pt x="855582" y="37782"/>
                  <a:pt x="871457" y="36195"/>
                </a:cubicBezTo>
                <a:cubicBezTo>
                  <a:pt x="887332" y="34607"/>
                  <a:pt x="834945" y="66887"/>
                  <a:pt x="785732" y="99695"/>
                </a:cubicBezTo>
                <a:cubicBezTo>
                  <a:pt x="736520" y="132503"/>
                  <a:pt x="613753" y="211878"/>
                  <a:pt x="576182" y="233045"/>
                </a:cubicBezTo>
                <a:cubicBezTo>
                  <a:pt x="538611" y="254212"/>
                  <a:pt x="653969" y="176424"/>
                  <a:pt x="560307" y="226695"/>
                </a:cubicBezTo>
                <a:cubicBezTo>
                  <a:pt x="466645" y="276966"/>
                  <a:pt x="-54585" y="600816"/>
                  <a:pt x="4682" y="566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FFB36699-850F-5EFA-4DF6-AFFFEBA622CA}"/>
              </a:ext>
            </a:extLst>
          </p:cNvPr>
          <p:cNvSpPr/>
          <p:nvPr/>
        </p:nvSpPr>
        <p:spPr>
          <a:xfrm>
            <a:off x="3711370" y="2117653"/>
            <a:ext cx="676653" cy="158834"/>
          </a:xfrm>
          <a:custGeom>
            <a:avLst/>
            <a:gdLst>
              <a:gd name="connsiteX0" fmla="*/ 205 w 676653"/>
              <a:gd name="connsiteY0" fmla="*/ 72 h 158834"/>
              <a:gd name="connsiteX1" fmla="*/ 330405 w 676653"/>
              <a:gd name="connsiteY1" fmla="*/ 127072 h 158834"/>
              <a:gd name="connsiteX2" fmla="*/ 216105 w 676653"/>
              <a:gd name="connsiteY2" fmla="*/ 85797 h 158834"/>
              <a:gd name="connsiteX3" fmla="*/ 327230 w 676653"/>
              <a:gd name="connsiteY3" fmla="*/ 69922 h 158834"/>
              <a:gd name="connsiteX4" fmla="*/ 676480 w 676653"/>
              <a:gd name="connsiteY4" fmla="*/ 158822 h 158834"/>
              <a:gd name="connsiteX5" fmla="*/ 371680 w 676653"/>
              <a:gd name="connsiteY5" fmla="*/ 76272 h 158834"/>
              <a:gd name="connsiteX6" fmla="*/ 197055 w 676653"/>
              <a:gd name="connsiteY6" fmla="*/ 47697 h 158834"/>
              <a:gd name="connsiteX7" fmla="*/ 279605 w 676653"/>
              <a:gd name="connsiteY7" fmla="*/ 108022 h 158834"/>
              <a:gd name="connsiteX8" fmla="*/ 205 w 676653"/>
              <a:gd name="connsiteY8" fmla="*/ 72 h 15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6653" h="158834">
                <a:moveTo>
                  <a:pt x="205" y="72"/>
                </a:moveTo>
                <a:lnTo>
                  <a:pt x="330405" y="127072"/>
                </a:lnTo>
                <a:cubicBezTo>
                  <a:pt x="366388" y="141359"/>
                  <a:pt x="216634" y="95322"/>
                  <a:pt x="216105" y="85797"/>
                </a:cubicBezTo>
                <a:cubicBezTo>
                  <a:pt x="215576" y="76272"/>
                  <a:pt x="250501" y="57751"/>
                  <a:pt x="327230" y="69922"/>
                </a:cubicBezTo>
                <a:cubicBezTo>
                  <a:pt x="403959" y="82093"/>
                  <a:pt x="669072" y="157764"/>
                  <a:pt x="676480" y="158822"/>
                </a:cubicBezTo>
                <a:cubicBezTo>
                  <a:pt x="683888" y="159880"/>
                  <a:pt x="451584" y="94793"/>
                  <a:pt x="371680" y="76272"/>
                </a:cubicBezTo>
                <a:cubicBezTo>
                  <a:pt x="291776" y="57751"/>
                  <a:pt x="212401" y="42405"/>
                  <a:pt x="197055" y="47697"/>
                </a:cubicBezTo>
                <a:cubicBezTo>
                  <a:pt x="181709" y="52989"/>
                  <a:pt x="311355" y="116489"/>
                  <a:pt x="279605" y="108022"/>
                </a:cubicBezTo>
                <a:cubicBezTo>
                  <a:pt x="247855" y="99555"/>
                  <a:pt x="-8262" y="-3103"/>
                  <a:pt x="205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CE300900-8CFC-2CCE-417D-E034196711BD}"/>
              </a:ext>
            </a:extLst>
          </p:cNvPr>
          <p:cNvSpPr/>
          <p:nvPr/>
        </p:nvSpPr>
        <p:spPr>
          <a:xfrm>
            <a:off x="4333854" y="2714624"/>
            <a:ext cx="111029" cy="222262"/>
          </a:xfrm>
          <a:custGeom>
            <a:avLst/>
            <a:gdLst>
              <a:gd name="connsiteX0" fmla="*/ 21 w 111029"/>
              <a:gd name="connsiteY0" fmla="*/ 1 h 222262"/>
              <a:gd name="connsiteX1" fmla="*/ 98446 w 111029"/>
              <a:gd name="connsiteY1" fmla="*/ 168276 h 222262"/>
              <a:gd name="connsiteX2" fmla="*/ 85746 w 111029"/>
              <a:gd name="connsiteY2" fmla="*/ 222251 h 222262"/>
              <a:gd name="connsiteX3" fmla="*/ 107971 w 111029"/>
              <a:gd name="connsiteY3" fmla="*/ 165101 h 222262"/>
              <a:gd name="connsiteX4" fmla="*/ 21 w 111029"/>
              <a:gd name="connsiteY4" fmla="*/ 1 h 22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29" h="222262">
                <a:moveTo>
                  <a:pt x="21" y="1"/>
                </a:moveTo>
                <a:cubicBezTo>
                  <a:pt x="-1566" y="530"/>
                  <a:pt x="84159" y="131234"/>
                  <a:pt x="98446" y="168276"/>
                </a:cubicBezTo>
                <a:cubicBezTo>
                  <a:pt x="112734" y="205318"/>
                  <a:pt x="84159" y="222780"/>
                  <a:pt x="85746" y="222251"/>
                </a:cubicBezTo>
                <a:cubicBezTo>
                  <a:pt x="87333" y="221722"/>
                  <a:pt x="121200" y="200026"/>
                  <a:pt x="107971" y="165101"/>
                </a:cubicBezTo>
                <a:cubicBezTo>
                  <a:pt x="94742" y="130176"/>
                  <a:pt x="1608" y="-528"/>
                  <a:pt x="21" y="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97CD4AD1-4454-A499-D23F-7957828963CA}"/>
              </a:ext>
            </a:extLst>
          </p:cNvPr>
          <p:cNvSpPr/>
          <p:nvPr/>
        </p:nvSpPr>
        <p:spPr>
          <a:xfrm>
            <a:off x="4616426" y="2867006"/>
            <a:ext cx="41331" cy="107998"/>
          </a:xfrm>
          <a:custGeom>
            <a:avLst/>
            <a:gdLst>
              <a:gd name="connsiteX0" fmla="*/ 24 w 41331"/>
              <a:gd name="connsiteY0" fmla="*/ 19 h 107998"/>
              <a:gd name="connsiteX1" fmla="*/ 34949 w 41331"/>
              <a:gd name="connsiteY1" fmla="*/ 60344 h 107998"/>
              <a:gd name="connsiteX2" fmla="*/ 15899 w 41331"/>
              <a:gd name="connsiteY2" fmla="*/ 107969 h 107998"/>
              <a:gd name="connsiteX3" fmla="*/ 41299 w 41331"/>
              <a:gd name="connsiteY3" fmla="*/ 66694 h 107998"/>
              <a:gd name="connsiteX4" fmla="*/ 24 w 41331"/>
              <a:gd name="connsiteY4" fmla="*/ 19 h 10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31" h="107998">
                <a:moveTo>
                  <a:pt x="24" y="19"/>
                </a:moveTo>
                <a:cubicBezTo>
                  <a:pt x="-1034" y="-1039"/>
                  <a:pt x="32303" y="42352"/>
                  <a:pt x="34949" y="60344"/>
                </a:cubicBezTo>
                <a:cubicBezTo>
                  <a:pt x="37595" y="78336"/>
                  <a:pt x="14841" y="106911"/>
                  <a:pt x="15899" y="107969"/>
                </a:cubicBezTo>
                <a:cubicBezTo>
                  <a:pt x="16957" y="109027"/>
                  <a:pt x="42357" y="80981"/>
                  <a:pt x="41299" y="66694"/>
                </a:cubicBezTo>
                <a:cubicBezTo>
                  <a:pt x="40241" y="52407"/>
                  <a:pt x="1082" y="1077"/>
                  <a:pt x="24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2D8C0411-0560-294A-EB37-E65FD4EE6B8F}"/>
              </a:ext>
            </a:extLst>
          </p:cNvPr>
          <p:cNvSpPr/>
          <p:nvPr/>
        </p:nvSpPr>
        <p:spPr>
          <a:xfrm>
            <a:off x="4587567" y="2662157"/>
            <a:ext cx="653745" cy="431014"/>
          </a:xfrm>
          <a:custGeom>
            <a:avLst/>
            <a:gdLst>
              <a:gd name="connsiteX0" fmla="*/ 6658 w 653745"/>
              <a:gd name="connsiteY0" fmla="*/ 4843 h 431014"/>
              <a:gd name="connsiteX1" fmla="*/ 613083 w 653745"/>
              <a:gd name="connsiteY1" fmla="*/ 401718 h 431014"/>
              <a:gd name="connsiteX2" fmla="*/ 562283 w 653745"/>
              <a:gd name="connsiteY2" fmla="*/ 376318 h 431014"/>
              <a:gd name="connsiteX3" fmla="*/ 273358 w 653745"/>
              <a:gd name="connsiteY3" fmla="*/ 176293 h 431014"/>
              <a:gd name="connsiteX4" fmla="*/ 289233 w 653745"/>
              <a:gd name="connsiteY4" fmla="*/ 179468 h 431014"/>
              <a:gd name="connsiteX5" fmla="*/ 6658 w 653745"/>
              <a:gd name="connsiteY5" fmla="*/ 4843 h 43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3745" h="431014">
                <a:moveTo>
                  <a:pt x="6658" y="4843"/>
                </a:moveTo>
                <a:cubicBezTo>
                  <a:pt x="60633" y="41885"/>
                  <a:pt x="520479" y="339806"/>
                  <a:pt x="613083" y="401718"/>
                </a:cubicBezTo>
                <a:cubicBezTo>
                  <a:pt x="705687" y="463630"/>
                  <a:pt x="618904" y="413889"/>
                  <a:pt x="562283" y="376318"/>
                </a:cubicBezTo>
                <a:cubicBezTo>
                  <a:pt x="505662" y="338747"/>
                  <a:pt x="318866" y="209101"/>
                  <a:pt x="273358" y="176293"/>
                </a:cubicBezTo>
                <a:cubicBezTo>
                  <a:pt x="227850" y="143485"/>
                  <a:pt x="335270" y="204339"/>
                  <a:pt x="289233" y="179468"/>
                </a:cubicBezTo>
                <a:cubicBezTo>
                  <a:pt x="243196" y="154597"/>
                  <a:pt x="-47317" y="-32199"/>
                  <a:pt x="6658" y="4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D65B6BD5-2C28-7899-A4C4-D317A47C1C73}"/>
              </a:ext>
            </a:extLst>
          </p:cNvPr>
          <p:cNvSpPr/>
          <p:nvPr/>
        </p:nvSpPr>
        <p:spPr>
          <a:xfrm>
            <a:off x="3378180" y="3009824"/>
            <a:ext cx="225638" cy="189876"/>
          </a:xfrm>
          <a:custGeom>
            <a:avLst/>
            <a:gdLst>
              <a:gd name="connsiteX0" fmla="*/ 20 w 225638"/>
              <a:gd name="connsiteY0" fmla="*/ 76 h 189876"/>
              <a:gd name="connsiteX1" fmla="*/ 206395 w 225638"/>
              <a:gd name="connsiteY1" fmla="*/ 177876 h 189876"/>
              <a:gd name="connsiteX2" fmla="*/ 193695 w 225638"/>
              <a:gd name="connsiteY2" fmla="*/ 155651 h 189876"/>
              <a:gd name="connsiteX3" fmla="*/ 20 w 225638"/>
              <a:gd name="connsiteY3" fmla="*/ 76 h 18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638" h="189876">
                <a:moveTo>
                  <a:pt x="20" y="76"/>
                </a:moveTo>
                <a:cubicBezTo>
                  <a:pt x="2137" y="3780"/>
                  <a:pt x="174116" y="151947"/>
                  <a:pt x="206395" y="177876"/>
                </a:cubicBezTo>
                <a:cubicBezTo>
                  <a:pt x="238674" y="203805"/>
                  <a:pt x="227562" y="183697"/>
                  <a:pt x="193695" y="155651"/>
                </a:cubicBezTo>
                <a:cubicBezTo>
                  <a:pt x="159828" y="127605"/>
                  <a:pt x="-2097" y="-3628"/>
                  <a:pt x="20" y="7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C97BD451-4614-BD5C-D79B-96FDAC13BA6F}"/>
              </a:ext>
            </a:extLst>
          </p:cNvPr>
          <p:cNvSpPr/>
          <p:nvPr/>
        </p:nvSpPr>
        <p:spPr>
          <a:xfrm>
            <a:off x="4561350" y="3168612"/>
            <a:ext cx="233578" cy="28961"/>
          </a:xfrm>
          <a:custGeom>
            <a:avLst/>
            <a:gdLst>
              <a:gd name="connsiteX0" fmla="*/ 61450 w 233578"/>
              <a:gd name="connsiteY0" fmla="*/ 28613 h 28961"/>
              <a:gd name="connsiteX1" fmla="*/ 232900 w 233578"/>
              <a:gd name="connsiteY1" fmla="*/ 38 h 28961"/>
              <a:gd name="connsiteX2" fmla="*/ 121775 w 233578"/>
              <a:gd name="connsiteY2" fmla="*/ 22263 h 28961"/>
              <a:gd name="connsiteX3" fmla="*/ 134475 w 233578"/>
              <a:gd name="connsiteY3" fmla="*/ 12738 h 28961"/>
              <a:gd name="connsiteX4" fmla="*/ 4300 w 233578"/>
              <a:gd name="connsiteY4" fmla="*/ 15913 h 28961"/>
              <a:gd name="connsiteX5" fmla="*/ 61450 w 233578"/>
              <a:gd name="connsiteY5" fmla="*/ 28613 h 2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578" h="28961">
                <a:moveTo>
                  <a:pt x="61450" y="28613"/>
                </a:moveTo>
                <a:cubicBezTo>
                  <a:pt x="99550" y="25967"/>
                  <a:pt x="222846" y="1096"/>
                  <a:pt x="232900" y="38"/>
                </a:cubicBezTo>
                <a:cubicBezTo>
                  <a:pt x="242954" y="-1020"/>
                  <a:pt x="138179" y="20146"/>
                  <a:pt x="121775" y="22263"/>
                </a:cubicBezTo>
                <a:cubicBezTo>
                  <a:pt x="105371" y="24380"/>
                  <a:pt x="154054" y="13796"/>
                  <a:pt x="134475" y="12738"/>
                </a:cubicBezTo>
                <a:cubicBezTo>
                  <a:pt x="114896" y="11680"/>
                  <a:pt x="21233" y="13796"/>
                  <a:pt x="4300" y="15913"/>
                </a:cubicBezTo>
                <a:cubicBezTo>
                  <a:pt x="-12633" y="18030"/>
                  <a:pt x="23350" y="31259"/>
                  <a:pt x="61450" y="286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94B29D39-9415-CF6F-9AAF-4F10DDD021B5}"/>
              </a:ext>
            </a:extLst>
          </p:cNvPr>
          <p:cNvSpPr/>
          <p:nvPr/>
        </p:nvSpPr>
        <p:spPr>
          <a:xfrm>
            <a:off x="2768586" y="2400981"/>
            <a:ext cx="529802" cy="488179"/>
          </a:xfrm>
          <a:custGeom>
            <a:avLst/>
            <a:gdLst>
              <a:gd name="connsiteX0" fmla="*/ 9515 w 529802"/>
              <a:gd name="connsiteY0" fmla="*/ 474842 h 488179"/>
              <a:gd name="connsiteX1" fmla="*/ 389933 w 529802"/>
              <a:gd name="connsiteY1" fmla="*/ 38582 h 488179"/>
              <a:gd name="connsiteX2" fmla="*/ 320132 w 529802"/>
              <a:gd name="connsiteY2" fmla="*/ 104894 h 488179"/>
              <a:gd name="connsiteX3" fmla="*/ 529536 w 529802"/>
              <a:gd name="connsiteY3" fmla="*/ 192 h 488179"/>
              <a:gd name="connsiteX4" fmla="*/ 362012 w 529802"/>
              <a:gd name="connsiteY4" fmla="*/ 80463 h 488179"/>
              <a:gd name="connsiteX5" fmla="*/ 274761 w 529802"/>
              <a:gd name="connsiteY5" fmla="*/ 136304 h 488179"/>
              <a:gd name="connsiteX6" fmla="*/ 316641 w 529802"/>
              <a:gd name="connsiteY6" fmla="*/ 87443 h 488179"/>
              <a:gd name="connsiteX7" fmla="*/ 131667 w 529802"/>
              <a:gd name="connsiteY7" fmla="*/ 352689 h 488179"/>
              <a:gd name="connsiteX8" fmla="*/ 9515 w 529802"/>
              <a:gd name="connsiteY8" fmla="*/ 474842 h 48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9802" h="488179">
                <a:moveTo>
                  <a:pt x="9515" y="474842"/>
                </a:moveTo>
                <a:cubicBezTo>
                  <a:pt x="52559" y="422491"/>
                  <a:pt x="338163" y="100240"/>
                  <a:pt x="389933" y="38582"/>
                </a:cubicBezTo>
                <a:cubicBezTo>
                  <a:pt x="441703" y="-23076"/>
                  <a:pt x="296865" y="111292"/>
                  <a:pt x="320132" y="104894"/>
                </a:cubicBezTo>
                <a:cubicBezTo>
                  <a:pt x="343399" y="98496"/>
                  <a:pt x="522556" y="4264"/>
                  <a:pt x="529536" y="192"/>
                </a:cubicBezTo>
                <a:cubicBezTo>
                  <a:pt x="536516" y="-3880"/>
                  <a:pt x="404475" y="57778"/>
                  <a:pt x="362012" y="80463"/>
                </a:cubicBezTo>
                <a:cubicBezTo>
                  <a:pt x="319549" y="103148"/>
                  <a:pt x="282323" y="135141"/>
                  <a:pt x="274761" y="136304"/>
                </a:cubicBezTo>
                <a:cubicBezTo>
                  <a:pt x="267199" y="137467"/>
                  <a:pt x="340490" y="51379"/>
                  <a:pt x="316641" y="87443"/>
                </a:cubicBezTo>
                <a:cubicBezTo>
                  <a:pt x="292792" y="123507"/>
                  <a:pt x="182855" y="292776"/>
                  <a:pt x="131667" y="352689"/>
                </a:cubicBezTo>
                <a:cubicBezTo>
                  <a:pt x="80479" y="412602"/>
                  <a:pt x="-33529" y="527193"/>
                  <a:pt x="9515" y="47484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C4777C5B-5726-90C4-61DA-52DE71067CF6}"/>
              </a:ext>
            </a:extLst>
          </p:cNvPr>
          <p:cNvSpPr/>
          <p:nvPr/>
        </p:nvSpPr>
        <p:spPr>
          <a:xfrm>
            <a:off x="2395398" y="4773920"/>
            <a:ext cx="392189" cy="1150504"/>
          </a:xfrm>
          <a:custGeom>
            <a:avLst/>
            <a:gdLst>
              <a:gd name="connsiteX0" fmla="*/ 730 w 392189"/>
              <a:gd name="connsiteY0" fmla="*/ 1651 h 1150504"/>
              <a:gd name="connsiteX1" fmla="*/ 377837 w 392189"/>
              <a:gd name="connsiteY1" fmla="*/ 1102935 h 1150504"/>
              <a:gd name="connsiteX2" fmla="*/ 284395 w 392189"/>
              <a:gd name="connsiteY2" fmla="*/ 859318 h 1150504"/>
              <a:gd name="connsiteX3" fmla="*/ 730 w 392189"/>
              <a:gd name="connsiteY3" fmla="*/ 1651 h 115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189" h="1150504">
                <a:moveTo>
                  <a:pt x="730" y="1651"/>
                </a:moveTo>
                <a:cubicBezTo>
                  <a:pt x="16304" y="42254"/>
                  <a:pt x="330560" y="959991"/>
                  <a:pt x="377837" y="1102935"/>
                </a:cubicBezTo>
                <a:cubicBezTo>
                  <a:pt x="425114" y="1245879"/>
                  <a:pt x="345578" y="1037860"/>
                  <a:pt x="284395" y="859318"/>
                </a:cubicBezTo>
                <a:cubicBezTo>
                  <a:pt x="223212" y="680776"/>
                  <a:pt x="-14844" y="-38952"/>
                  <a:pt x="730" y="165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EE333E8E-1FAD-4385-2577-05A004DEC877}"/>
              </a:ext>
            </a:extLst>
          </p:cNvPr>
          <p:cNvSpPr/>
          <p:nvPr/>
        </p:nvSpPr>
        <p:spPr>
          <a:xfrm>
            <a:off x="5117081" y="4680513"/>
            <a:ext cx="447660" cy="755992"/>
          </a:xfrm>
          <a:custGeom>
            <a:avLst/>
            <a:gdLst>
              <a:gd name="connsiteX0" fmla="*/ 442344 w 447660"/>
              <a:gd name="connsiteY0" fmla="*/ 8962 h 755992"/>
              <a:gd name="connsiteX1" fmla="*/ 4194 w 447660"/>
              <a:gd name="connsiteY1" fmla="*/ 748737 h 755992"/>
              <a:gd name="connsiteX2" fmla="*/ 232794 w 447660"/>
              <a:gd name="connsiteY2" fmla="*/ 364562 h 755992"/>
              <a:gd name="connsiteX3" fmla="*/ 442344 w 447660"/>
              <a:gd name="connsiteY3" fmla="*/ 8962 h 75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60" h="755992">
                <a:moveTo>
                  <a:pt x="442344" y="8962"/>
                </a:moveTo>
                <a:lnTo>
                  <a:pt x="4194" y="748737"/>
                </a:lnTo>
                <a:cubicBezTo>
                  <a:pt x="-30731" y="808004"/>
                  <a:pt x="161886" y="488387"/>
                  <a:pt x="232794" y="364562"/>
                </a:cubicBezTo>
                <a:cubicBezTo>
                  <a:pt x="303702" y="240737"/>
                  <a:pt x="480444" y="-55067"/>
                  <a:pt x="442344" y="896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1B67A0B0-E34A-1570-A791-E636A942470C}"/>
              </a:ext>
            </a:extLst>
          </p:cNvPr>
          <p:cNvSpPr/>
          <p:nvPr/>
        </p:nvSpPr>
        <p:spPr>
          <a:xfrm>
            <a:off x="5192771" y="4028662"/>
            <a:ext cx="301006" cy="51256"/>
          </a:xfrm>
          <a:custGeom>
            <a:avLst/>
            <a:gdLst>
              <a:gd name="connsiteX0" fmla="*/ 299979 w 301006"/>
              <a:gd name="connsiteY0" fmla="*/ 25813 h 51256"/>
              <a:gd name="connsiteX1" fmla="*/ 163454 w 301006"/>
              <a:gd name="connsiteY1" fmla="*/ 413 h 51256"/>
              <a:gd name="connsiteX2" fmla="*/ 1529 w 301006"/>
              <a:gd name="connsiteY2" fmla="*/ 51213 h 51256"/>
              <a:gd name="connsiteX3" fmla="*/ 77729 w 301006"/>
              <a:gd name="connsiteY3" fmla="*/ 9938 h 51256"/>
              <a:gd name="connsiteX4" fmla="*/ 90429 w 301006"/>
              <a:gd name="connsiteY4" fmla="*/ 413 h 51256"/>
              <a:gd name="connsiteX5" fmla="*/ 299979 w 301006"/>
              <a:gd name="connsiteY5" fmla="*/ 25813 h 51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006" h="51256">
                <a:moveTo>
                  <a:pt x="299979" y="25813"/>
                </a:moveTo>
                <a:cubicBezTo>
                  <a:pt x="312150" y="25813"/>
                  <a:pt x="213196" y="-3820"/>
                  <a:pt x="163454" y="413"/>
                </a:cubicBezTo>
                <a:cubicBezTo>
                  <a:pt x="113712" y="4646"/>
                  <a:pt x="15816" y="49626"/>
                  <a:pt x="1529" y="51213"/>
                </a:cubicBezTo>
                <a:cubicBezTo>
                  <a:pt x="-12758" y="52800"/>
                  <a:pt x="77729" y="9938"/>
                  <a:pt x="77729" y="9938"/>
                </a:cubicBezTo>
                <a:cubicBezTo>
                  <a:pt x="92546" y="1471"/>
                  <a:pt x="59208" y="-645"/>
                  <a:pt x="90429" y="413"/>
                </a:cubicBezTo>
                <a:cubicBezTo>
                  <a:pt x="121650" y="1471"/>
                  <a:pt x="287808" y="25813"/>
                  <a:pt x="299979" y="258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6701D854-E791-AA3C-8DFF-0BB087EB4E8E}"/>
              </a:ext>
            </a:extLst>
          </p:cNvPr>
          <p:cNvSpPr/>
          <p:nvPr/>
        </p:nvSpPr>
        <p:spPr>
          <a:xfrm>
            <a:off x="4587875" y="4051300"/>
            <a:ext cx="465804" cy="219989"/>
          </a:xfrm>
          <a:custGeom>
            <a:avLst/>
            <a:gdLst>
              <a:gd name="connsiteX0" fmla="*/ 0 w 465804"/>
              <a:gd name="connsiteY0" fmla="*/ 0 h 219989"/>
              <a:gd name="connsiteX1" fmla="*/ 444500 w 465804"/>
              <a:gd name="connsiteY1" fmla="*/ 209550 h 219989"/>
              <a:gd name="connsiteX2" fmla="*/ 400050 w 465804"/>
              <a:gd name="connsiteY2" fmla="*/ 190500 h 219989"/>
              <a:gd name="connsiteX3" fmla="*/ 0 w 465804"/>
              <a:gd name="connsiteY3" fmla="*/ 0 h 21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804" h="219989">
                <a:moveTo>
                  <a:pt x="0" y="0"/>
                </a:moveTo>
                <a:lnTo>
                  <a:pt x="444500" y="209550"/>
                </a:lnTo>
                <a:cubicBezTo>
                  <a:pt x="511175" y="241300"/>
                  <a:pt x="400050" y="190500"/>
                  <a:pt x="400050" y="1905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12546ACD-7E4C-54B1-1E30-AAC10CA8A21F}"/>
              </a:ext>
            </a:extLst>
          </p:cNvPr>
          <p:cNvSpPr/>
          <p:nvPr/>
        </p:nvSpPr>
        <p:spPr>
          <a:xfrm>
            <a:off x="2943627" y="4008830"/>
            <a:ext cx="690953" cy="129765"/>
          </a:xfrm>
          <a:custGeom>
            <a:avLst/>
            <a:gdLst>
              <a:gd name="connsiteX0" fmla="*/ 682223 w 690953"/>
              <a:gd name="connsiteY0" fmla="*/ 1195 h 129765"/>
              <a:gd name="connsiteX1" fmla="*/ 5948 w 690953"/>
              <a:gd name="connsiteY1" fmla="*/ 128195 h 129765"/>
              <a:gd name="connsiteX2" fmla="*/ 367898 w 690953"/>
              <a:gd name="connsiteY2" fmla="*/ 67870 h 129765"/>
              <a:gd name="connsiteX3" fmla="*/ 682223 w 690953"/>
              <a:gd name="connsiteY3" fmla="*/ 1195 h 12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0953" h="129765">
                <a:moveTo>
                  <a:pt x="682223" y="1195"/>
                </a:moveTo>
                <a:cubicBezTo>
                  <a:pt x="621898" y="11249"/>
                  <a:pt x="58335" y="117083"/>
                  <a:pt x="5948" y="128195"/>
                </a:cubicBezTo>
                <a:cubicBezTo>
                  <a:pt x="-46439" y="139307"/>
                  <a:pt x="261536" y="88507"/>
                  <a:pt x="367898" y="67870"/>
                </a:cubicBezTo>
                <a:cubicBezTo>
                  <a:pt x="474260" y="47233"/>
                  <a:pt x="742548" y="-8859"/>
                  <a:pt x="682223" y="1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402F0EAF-E93A-E9AB-7C9E-2199D7511103}"/>
              </a:ext>
            </a:extLst>
          </p:cNvPr>
          <p:cNvSpPr/>
          <p:nvPr/>
        </p:nvSpPr>
        <p:spPr>
          <a:xfrm>
            <a:off x="3565505" y="3524236"/>
            <a:ext cx="229198" cy="307072"/>
          </a:xfrm>
          <a:custGeom>
            <a:avLst/>
            <a:gdLst>
              <a:gd name="connsiteX0" fmla="*/ 20 w 229198"/>
              <a:gd name="connsiteY0" fmla="*/ 14 h 307072"/>
              <a:gd name="connsiteX1" fmla="*/ 209570 w 229198"/>
              <a:gd name="connsiteY1" fmla="*/ 279414 h 307072"/>
              <a:gd name="connsiteX2" fmla="*/ 196870 w 229198"/>
              <a:gd name="connsiteY2" fmla="*/ 266714 h 307072"/>
              <a:gd name="connsiteX3" fmla="*/ 20 w 229198"/>
              <a:gd name="connsiteY3" fmla="*/ 14 h 30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198" h="307072">
                <a:moveTo>
                  <a:pt x="20" y="14"/>
                </a:moveTo>
                <a:cubicBezTo>
                  <a:pt x="2137" y="2131"/>
                  <a:pt x="209570" y="279414"/>
                  <a:pt x="209570" y="279414"/>
                </a:cubicBezTo>
                <a:cubicBezTo>
                  <a:pt x="242378" y="323864"/>
                  <a:pt x="231266" y="311164"/>
                  <a:pt x="196870" y="266714"/>
                </a:cubicBezTo>
                <a:cubicBezTo>
                  <a:pt x="162474" y="222264"/>
                  <a:pt x="-2097" y="-2103"/>
                  <a:pt x="20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48A7FCB0-87EE-8B30-5210-813C290214FE}"/>
              </a:ext>
            </a:extLst>
          </p:cNvPr>
          <p:cNvSpPr/>
          <p:nvPr/>
        </p:nvSpPr>
        <p:spPr>
          <a:xfrm>
            <a:off x="2840561" y="3710961"/>
            <a:ext cx="172654" cy="264342"/>
          </a:xfrm>
          <a:custGeom>
            <a:avLst/>
            <a:gdLst>
              <a:gd name="connsiteX0" fmla="*/ 172514 w 172654"/>
              <a:gd name="connsiteY0" fmla="*/ 614 h 264342"/>
              <a:gd name="connsiteX1" fmla="*/ 7414 w 172654"/>
              <a:gd name="connsiteY1" fmla="*/ 254614 h 264342"/>
              <a:gd name="connsiteX2" fmla="*/ 26464 w 172654"/>
              <a:gd name="connsiteY2" fmla="*/ 206989 h 264342"/>
              <a:gd name="connsiteX3" fmla="*/ 7414 w 172654"/>
              <a:gd name="connsiteY3" fmla="*/ 162539 h 264342"/>
              <a:gd name="connsiteX4" fmla="*/ 35989 w 172654"/>
              <a:gd name="connsiteY4" fmla="*/ 181589 h 264342"/>
              <a:gd name="connsiteX5" fmla="*/ 172514 w 172654"/>
              <a:gd name="connsiteY5" fmla="*/ 614 h 26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654" h="264342">
                <a:moveTo>
                  <a:pt x="172514" y="614"/>
                </a:moveTo>
                <a:cubicBezTo>
                  <a:pt x="167752" y="12785"/>
                  <a:pt x="31756" y="220218"/>
                  <a:pt x="7414" y="254614"/>
                </a:cubicBezTo>
                <a:cubicBezTo>
                  <a:pt x="-16928" y="289010"/>
                  <a:pt x="26464" y="222335"/>
                  <a:pt x="26464" y="206989"/>
                </a:cubicBezTo>
                <a:cubicBezTo>
                  <a:pt x="26464" y="191643"/>
                  <a:pt x="5827" y="166772"/>
                  <a:pt x="7414" y="162539"/>
                </a:cubicBezTo>
                <a:cubicBezTo>
                  <a:pt x="9001" y="158306"/>
                  <a:pt x="12177" y="202226"/>
                  <a:pt x="35989" y="181589"/>
                </a:cubicBezTo>
                <a:cubicBezTo>
                  <a:pt x="59801" y="160952"/>
                  <a:pt x="177276" y="-11557"/>
                  <a:pt x="172514" y="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AC8BC85A-B593-6165-1535-EBF42198DFDD}"/>
              </a:ext>
            </a:extLst>
          </p:cNvPr>
          <p:cNvSpPr/>
          <p:nvPr/>
        </p:nvSpPr>
        <p:spPr>
          <a:xfrm>
            <a:off x="2632027" y="4149383"/>
            <a:ext cx="144933" cy="188362"/>
          </a:xfrm>
          <a:custGeom>
            <a:avLst/>
            <a:gdLst>
              <a:gd name="connsiteX0" fmla="*/ 48 w 144933"/>
              <a:gd name="connsiteY0" fmla="*/ 342 h 188362"/>
              <a:gd name="connsiteX1" fmla="*/ 123873 w 144933"/>
              <a:gd name="connsiteY1" fmla="*/ 95592 h 188362"/>
              <a:gd name="connsiteX2" fmla="*/ 120698 w 144933"/>
              <a:gd name="connsiteY2" fmla="*/ 187667 h 188362"/>
              <a:gd name="connsiteX3" fmla="*/ 139748 w 144933"/>
              <a:gd name="connsiteY3" fmla="*/ 130517 h 188362"/>
              <a:gd name="connsiteX4" fmla="*/ 48 w 144933"/>
              <a:gd name="connsiteY4" fmla="*/ 342 h 18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33" h="188362">
                <a:moveTo>
                  <a:pt x="48" y="342"/>
                </a:moveTo>
                <a:cubicBezTo>
                  <a:pt x="-2598" y="-5479"/>
                  <a:pt x="103765" y="64371"/>
                  <a:pt x="123873" y="95592"/>
                </a:cubicBezTo>
                <a:cubicBezTo>
                  <a:pt x="143981" y="126813"/>
                  <a:pt x="118052" y="181846"/>
                  <a:pt x="120698" y="187667"/>
                </a:cubicBezTo>
                <a:cubicBezTo>
                  <a:pt x="123344" y="193488"/>
                  <a:pt x="157740" y="161738"/>
                  <a:pt x="139748" y="130517"/>
                </a:cubicBezTo>
                <a:cubicBezTo>
                  <a:pt x="121756" y="99296"/>
                  <a:pt x="2694" y="6163"/>
                  <a:pt x="48" y="34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E8402940-2EE1-2EC0-3074-EB2653D15258}"/>
              </a:ext>
            </a:extLst>
          </p:cNvPr>
          <p:cNvSpPr/>
          <p:nvPr/>
        </p:nvSpPr>
        <p:spPr>
          <a:xfrm>
            <a:off x="3527651" y="3873903"/>
            <a:ext cx="246464" cy="541565"/>
          </a:xfrm>
          <a:custGeom>
            <a:avLst/>
            <a:gdLst>
              <a:gd name="connsiteX0" fmla="*/ 244249 w 246464"/>
              <a:gd name="connsiteY0" fmla="*/ 5947 h 541565"/>
              <a:gd name="connsiteX1" fmla="*/ 2949 w 246464"/>
              <a:gd name="connsiteY1" fmla="*/ 536172 h 541565"/>
              <a:gd name="connsiteX2" fmla="*/ 117249 w 246464"/>
              <a:gd name="connsiteY2" fmla="*/ 266297 h 541565"/>
              <a:gd name="connsiteX3" fmla="*/ 244249 w 246464"/>
              <a:gd name="connsiteY3" fmla="*/ 5947 h 541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464" h="541565">
                <a:moveTo>
                  <a:pt x="244249" y="5947"/>
                </a:moveTo>
                <a:cubicBezTo>
                  <a:pt x="225199" y="50926"/>
                  <a:pt x="24116" y="492780"/>
                  <a:pt x="2949" y="536172"/>
                </a:cubicBezTo>
                <a:cubicBezTo>
                  <a:pt x="-18218" y="579564"/>
                  <a:pt x="80207" y="349376"/>
                  <a:pt x="117249" y="266297"/>
                </a:cubicBezTo>
                <a:cubicBezTo>
                  <a:pt x="154291" y="183218"/>
                  <a:pt x="263299" y="-39032"/>
                  <a:pt x="244249" y="594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29224845-1289-36CC-6E12-ADE284E121BC}"/>
              </a:ext>
            </a:extLst>
          </p:cNvPr>
          <p:cNvSpPr/>
          <p:nvPr/>
        </p:nvSpPr>
        <p:spPr>
          <a:xfrm>
            <a:off x="102276" y="8080319"/>
            <a:ext cx="894699" cy="139112"/>
          </a:xfrm>
          <a:custGeom>
            <a:avLst/>
            <a:gdLst>
              <a:gd name="connsiteX0" fmla="*/ 12024 w 894699"/>
              <a:gd name="connsiteY0" fmla="*/ 108006 h 139112"/>
              <a:gd name="connsiteX1" fmla="*/ 405724 w 894699"/>
              <a:gd name="connsiteY1" fmla="*/ 19106 h 139112"/>
              <a:gd name="connsiteX2" fmla="*/ 218399 w 894699"/>
              <a:gd name="connsiteY2" fmla="*/ 66731 h 139112"/>
              <a:gd name="connsiteX3" fmla="*/ 840699 w 894699"/>
              <a:gd name="connsiteY3" fmla="*/ 136581 h 139112"/>
              <a:gd name="connsiteX4" fmla="*/ 593049 w 894699"/>
              <a:gd name="connsiteY4" fmla="*/ 114356 h 139112"/>
              <a:gd name="connsiteX5" fmla="*/ 894674 w 894699"/>
              <a:gd name="connsiteY5" fmla="*/ 25456 h 139112"/>
              <a:gd name="connsiteX6" fmla="*/ 573999 w 894699"/>
              <a:gd name="connsiteY6" fmla="*/ 79431 h 139112"/>
              <a:gd name="connsiteX7" fmla="*/ 46949 w 894699"/>
              <a:gd name="connsiteY7" fmla="*/ 41331 h 139112"/>
              <a:gd name="connsiteX8" fmla="*/ 116799 w 894699"/>
              <a:gd name="connsiteY8" fmla="*/ 63556 h 139112"/>
              <a:gd name="connsiteX9" fmla="*/ 78699 w 894699"/>
              <a:gd name="connsiteY9" fmla="*/ 66731 h 139112"/>
              <a:gd name="connsiteX10" fmla="*/ 354924 w 894699"/>
              <a:gd name="connsiteY10" fmla="*/ 56 h 139112"/>
              <a:gd name="connsiteX11" fmla="*/ 370799 w 894699"/>
              <a:gd name="connsiteY11" fmla="*/ 79431 h 139112"/>
              <a:gd name="connsiteX12" fmla="*/ 123149 w 894699"/>
              <a:gd name="connsiteY12" fmla="*/ 73081 h 139112"/>
              <a:gd name="connsiteX13" fmla="*/ 12024 w 894699"/>
              <a:gd name="connsiteY13" fmla="*/ 108006 h 13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4699" h="139112">
                <a:moveTo>
                  <a:pt x="12024" y="108006"/>
                </a:moveTo>
                <a:cubicBezTo>
                  <a:pt x="59120" y="99010"/>
                  <a:pt x="371328" y="25985"/>
                  <a:pt x="405724" y="19106"/>
                </a:cubicBezTo>
                <a:cubicBezTo>
                  <a:pt x="440120" y="12227"/>
                  <a:pt x="145903" y="47152"/>
                  <a:pt x="218399" y="66731"/>
                </a:cubicBezTo>
                <a:cubicBezTo>
                  <a:pt x="290895" y="86310"/>
                  <a:pt x="778257" y="128644"/>
                  <a:pt x="840699" y="136581"/>
                </a:cubicBezTo>
                <a:cubicBezTo>
                  <a:pt x="903141" y="144518"/>
                  <a:pt x="584053" y="132877"/>
                  <a:pt x="593049" y="114356"/>
                </a:cubicBezTo>
                <a:cubicBezTo>
                  <a:pt x="602045" y="95835"/>
                  <a:pt x="897849" y="31277"/>
                  <a:pt x="894674" y="25456"/>
                </a:cubicBezTo>
                <a:cubicBezTo>
                  <a:pt x="891499" y="19635"/>
                  <a:pt x="715286" y="76785"/>
                  <a:pt x="573999" y="79431"/>
                </a:cubicBezTo>
                <a:cubicBezTo>
                  <a:pt x="432712" y="82077"/>
                  <a:pt x="123149" y="43977"/>
                  <a:pt x="46949" y="41331"/>
                </a:cubicBezTo>
                <a:cubicBezTo>
                  <a:pt x="-29251" y="38685"/>
                  <a:pt x="111507" y="59323"/>
                  <a:pt x="116799" y="63556"/>
                </a:cubicBezTo>
                <a:cubicBezTo>
                  <a:pt x="122091" y="67789"/>
                  <a:pt x="39012" y="77314"/>
                  <a:pt x="78699" y="66731"/>
                </a:cubicBezTo>
                <a:cubicBezTo>
                  <a:pt x="118387" y="56148"/>
                  <a:pt x="306241" y="-2061"/>
                  <a:pt x="354924" y="56"/>
                </a:cubicBezTo>
                <a:cubicBezTo>
                  <a:pt x="403607" y="2173"/>
                  <a:pt x="409428" y="67260"/>
                  <a:pt x="370799" y="79431"/>
                </a:cubicBezTo>
                <a:cubicBezTo>
                  <a:pt x="332170" y="91602"/>
                  <a:pt x="178711" y="69906"/>
                  <a:pt x="123149" y="73081"/>
                </a:cubicBezTo>
                <a:cubicBezTo>
                  <a:pt x="67587" y="76256"/>
                  <a:pt x="-35072" y="117002"/>
                  <a:pt x="12024" y="108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D9C21F87-2D7D-FAC6-9FE1-93796F161EBF}"/>
              </a:ext>
            </a:extLst>
          </p:cNvPr>
          <p:cNvSpPr/>
          <p:nvPr/>
        </p:nvSpPr>
        <p:spPr>
          <a:xfrm>
            <a:off x="7433701" y="7344275"/>
            <a:ext cx="1324132" cy="986948"/>
          </a:xfrm>
          <a:custGeom>
            <a:avLst/>
            <a:gdLst>
              <a:gd name="connsiteX0" fmla="*/ 11674 w 1324132"/>
              <a:gd name="connsiteY0" fmla="*/ 5850 h 986948"/>
              <a:gd name="connsiteX1" fmla="*/ 1145149 w 1324132"/>
              <a:gd name="connsiteY1" fmla="*/ 691650 h 986948"/>
              <a:gd name="connsiteX2" fmla="*/ 1084824 w 1324132"/>
              <a:gd name="connsiteY2" fmla="*/ 688475 h 986948"/>
              <a:gd name="connsiteX3" fmla="*/ 1322949 w 1324132"/>
              <a:gd name="connsiteY3" fmla="*/ 821825 h 986948"/>
              <a:gd name="connsiteX4" fmla="*/ 1164199 w 1324132"/>
              <a:gd name="connsiteY4" fmla="*/ 742450 h 986948"/>
              <a:gd name="connsiteX5" fmla="*/ 894324 w 1324132"/>
              <a:gd name="connsiteY5" fmla="*/ 863100 h 986948"/>
              <a:gd name="connsiteX6" fmla="*/ 1056249 w 1324132"/>
              <a:gd name="connsiteY6" fmla="*/ 796425 h 986948"/>
              <a:gd name="connsiteX7" fmla="*/ 780024 w 1324132"/>
              <a:gd name="connsiteY7" fmla="*/ 986925 h 986948"/>
              <a:gd name="connsiteX8" fmla="*/ 1043549 w 1324132"/>
              <a:gd name="connsiteY8" fmla="*/ 809125 h 986948"/>
              <a:gd name="connsiteX9" fmla="*/ 1167374 w 1324132"/>
              <a:gd name="connsiteY9" fmla="*/ 748800 h 986948"/>
              <a:gd name="connsiteX10" fmla="*/ 1087999 w 1324132"/>
              <a:gd name="connsiteY10" fmla="*/ 669425 h 986948"/>
              <a:gd name="connsiteX11" fmla="*/ 475224 w 1324132"/>
              <a:gd name="connsiteY11" fmla="*/ 317000 h 986948"/>
              <a:gd name="connsiteX12" fmla="*/ 551424 w 1324132"/>
              <a:gd name="connsiteY12" fmla="*/ 358275 h 986948"/>
              <a:gd name="connsiteX13" fmla="*/ 11674 w 1324132"/>
              <a:gd name="connsiteY13" fmla="*/ 5850 h 98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24132" h="986948">
                <a:moveTo>
                  <a:pt x="11674" y="5850"/>
                </a:moveTo>
                <a:cubicBezTo>
                  <a:pt x="110628" y="61412"/>
                  <a:pt x="966291" y="577879"/>
                  <a:pt x="1145149" y="691650"/>
                </a:cubicBezTo>
                <a:cubicBezTo>
                  <a:pt x="1324007" y="805421"/>
                  <a:pt x="1055191" y="666779"/>
                  <a:pt x="1084824" y="688475"/>
                </a:cubicBezTo>
                <a:cubicBezTo>
                  <a:pt x="1114457" y="710171"/>
                  <a:pt x="1309720" y="812829"/>
                  <a:pt x="1322949" y="821825"/>
                </a:cubicBezTo>
                <a:cubicBezTo>
                  <a:pt x="1336178" y="830821"/>
                  <a:pt x="1235636" y="735571"/>
                  <a:pt x="1164199" y="742450"/>
                </a:cubicBezTo>
                <a:cubicBezTo>
                  <a:pt x="1092762" y="749329"/>
                  <a:pt x="912316" y="854104"/>
                  <a:pt x="894324" y="863100"/>
                </a:cubicBezTo>
                <a:cubicBezTo>
                  <a:pt x="876332" y="872096"/>
                  <a:pt x="1075299" y="775788"/>
                  <a:pt x="1056249" y="796425"/>
                </a:cubicBezTo>
                <a:cubicBezTo>
                  <a:pt x="1037199" y="817062"/>
                  <a:pt x="782141" y="984808"/>
                  <a:pt x="780024" y="986925"/>
                </a:cubicBezTo>
                <a:cubicBezTo>
                  <a:pt x="777907" y="989042"/>
                  <a:pt x="978991" y="848812"/>
                  <a:pt x="1043549" y="809125"/>
                </a:cubicBezTo>
                <a:cubicBezTo>
                  <a:pt x="1108107" y="769438"/>
                  <a:pt x="1159966" y="772083"/>
                  <a:pt x="1167374" y="748800"/>
                </a:cubicBezTo>
                <a:cubicBezTo>
                  <a:pt x="1174782" y="725517"/>
                  <a:pt x="1203357" y="741392"/>
                  <a:pt x="1087999" y="669425"/>
                </a:cubicBezTo>
                <a:cubicBezTo>
                  <a:pt x="972641" y="597458"/>
                  <a:pt x="564653" y="368858"/>
                  <a:pt x="475224" y="317000"/>
                </a:cubicBezTo>
                <a:cubicBezTo>
                  <a:pt x="385795" y="265142"/>
                  <a:pt x="629741" y="409075"/>
                  <a:pt x="551424" y="358275"/>
                </a:cubicBezTo>
                <a:cubicBezTo>
                  <a:pt x="473107" y="307475"/>
                  <a:pt x="-87280" y="-49712"/>
                  <a:pt x="11674" y="5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91A10C9A-A2B5-029A-6065-868C32D43640}"/>
              </a:ext>
            </a:extLst>
          </p:cNvPr>
          <p:cNvSpPr/>
          <p:nvPr/>
        </p:nvSpPr>
        <p:spPr>
          <a:xfrm>
            <a:off x="8471684" y="8009092"/>
            <a:ext cx="546515" cy="415021"/>
          </a:xfrm>
          <a:custGeom>
            <a:avLst/>
            <a:gdLst>
              <a:gd name="connsiteX0" fmla="*/ 2391 w 546515"/>
              <a:gd name="connsiteY0" fmla="*/ 1433 h 415021"/>
              <a:gd name="connsiteX1" fmla="*/ 475466 w 546515"/>
              <a:gd name="connsiteY1" fmla="*/ 210983 h 415021"/>
              <a:gd name="connsiteX2" fmla="*/ 542141 w 546515"/>
              <a:gd name="connsiteY2" fmla="*/ 398308 h 415021"/>
              <a:gd name="connsiteX3" fmla="*/ 507216 w 546515"/>
              <a:gd name="connsiteY3" fmla="*/ 376083 h 415021"/>
              <a:gd name="connsiteX4" fmla="*/ 253216 w 546515"/>
              <a:gd name="connsiteY4" fmla="*/ 134783 h 415021"/>
              <a:gd name="connsiteX5" fmla="*/ 526266 w 546515"/>
              <a:gd name="connsiteY5" fmla="*/ 379258 h 415021"/>
              <a:gd name="connsiteX6" fmla="*/ 504041 w 546515"/>
              <a:gd name="connsiteY6" fmla="*/ 239558 h 415021"/>
              <a:gd name="connsiteX7" fmla="*/ 326241 w 546515"/>
              <a:gd name="connsiteY7" fmla="*/ 182408 h 415021"/>
              <a:gd name="connsiteX8" fmla="*/ 294491 w 546515"/>
              <a:gd name="connsiteY8" fmla="*/ 122083 h 415021"/>
              <a:gd name="connsiteX9" fmla="*/ 2391 w 546515"/>
              <a:gd name="connsiteY9" fmla="*/ 1433 h 41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6515" h="415021">
                <a:moveTo>
                  <a:pt x="2391" y="1433"/>
                </a:moveTo>
                <a:cubicBezTo>
                  <a:pt x="32553" y="16250"/>
                  <a:pt x="385508" y="144837"/>
                  <a:pt x="475466" y="210983"/>
                </a:cubicBezTo>
                <a:cubicBezTo>
                  <a:pt x="565424" y="277129"/>
                  <a:pt x="536849" y="370791"/>
                  <a:pt x="542141" y="398308"/>
                </a:cubicBezTo>
                <a:cubicBezTo>
                  <a:pt x="547433" y="425825"/>
                  <a:pt x="555370" y="420004"/>
                  <a:pt x="507216" y="376083"/>
                </a:cubicBezTo>
                <a:cubicBezTo>
                  <a:pt x="459062" y="332162"/>
                  <a:pt x="250041" y="134254"/>
                  <a:pt x="253216" y="134783"/>
                </a:cubicBezTo>
                <a:cubicBezTo>
                  <a:pt x="256391" y="135312"/>
                  <a:pt x="484462" y="361796"/>
                  <a:pt x="526266" y="379258"/>
                </a:cubicBezTo>
                <a:cubicBezTo>
                  <a:pt x="568070" y="396720"/>
                  <a:pt x="537379" y="272366"/>
                  <a:pt x="504041" y="239558"/>
                </a:cubicBezTo>
                <a:cubicBezTo>
                  <a:pt x="470704" y="206750"/>
                  <a:pt x="361166" y="201987"/>
                  <a:pt x="326241" y="182408"/>
                </a:cubicBezTo>
                <a:cubicBezTo>
                  <a:pt x="291316" y="162829"/>
                  <a:pt x="352699" y="153304"/>
                  <a:pt x="294491" y="122083"/>
                </a:cubicBezTo>
                <a:cubicBezTo>
                  <a:pt x="236283" y="90862"/>
                  <a:pt x="-27771" y="-13384"/>
                  <a:pt x="2391" y="1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6763E1A3-53B3-ED64-9326-A6B5088249A4}"/>
              </a:ext>
            </a:extLst>
          </p:cNvPr>
          <p:cNvSpPr/>
          <p:nvPr/>
        </p:nvSpPr>
        <p:spPr>
          <a:xfrm>
            <a:off x="8964281" y="8417390"/>
            <a:ext cx="429148" cy="502329"/>
          </a:xfrm>
          <a:custGeom>
            <a:avLst/>
            <a:gdLst>
              <a:gd name="connsiteX0" fmla="*/ 5094 w 429148"/>
              <a:gd name="connsiteY0" fmla="*/ 5885 h 502329"/>
              <a:gd name="connsiteX1" fmla="*/ 414669 w 429148"/>
              <a:gd name="connsiteY1" fmla="*/ 485310 h 502329"/>
              <a:gd name="connsiteX2" fmla="*/ 313069 w 429148"/>
              <a:gd name="connsiteY2" fmla="*/ 358310 h 502329"/>
              <a:gd name="connsiteX3" fmla="*/ 81294 w 429148"/>
              <a:gd name="connsiteY3" fmla="*/ 5885 h 502329"/>
              <a:gd name="connsiteX4" fmla="*/ 179719 w 429148"/>
              <a:gd name="connsiteY4" fmla="*/ 205910 h 502329"/>
              <a:gd name="connsiteX5" fmla="*/ 5094 w 429148"/>
              <a:gd name="connsiteY5" fmla="*/ 5885 h 50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148" h="502329">
                <a:moveTo>
                  <a:pt x="5094" y="5885"/>
                </a:moveTo>
                <a:cubicBezTo>
                  <a:pt x="44252" y="52452"/>
                  <a:pt x="363340" y="426573"/>
                  <a:pt x="414669" y="485310"/>
                </a:cubicBezTo>
                <a:cubicBezTo>
                  <a:pt x="465998" y="544047"/>
                  <a:pt x="368632" y="438214"/>
                  <a:pt x="313069" y="358310"/>
                </a:cubicBezTo>
                <a:cubicBezTo>
                  <a:pt x="257506" y="278406"/>
                  <a:pt x="103519" y="31285"/>
                  <a:pt x="81294" y="5885"/>
                </a:cubicBezTo>
                <a:cubicBezTo>
                  <a:pt x="59069" y="-19515"/>
                  <a:pt x="194536" y="207497"/>
                  <a:pt x="179719" y="205910"/>
                </a:cubicBezTo>
                <a:cubicBezTo>
                  <a:pt x="164902" y="204323"/>
                  <a:pt x="-34064" y="-40682"/>
                  <a:pt x="5094" y="5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A013DFDF-C682-BF62-5AF3-BD1CB63286B0}"/>
              </a:ext>
            </a:extLst>
          </p:cNvPr>
          <p:cNvSpPr/>
          <p:nvPr/>
        </p:nvSpPr>
        <p:spPr>
          <a:xfrm>
            <a:off x="7991154" y="8820150"/>
            <a:ext cx="1209996" cy="812801"/>
          </a:xfrm>
          <a:custGeom>
            <a:avLst/>
            <a:gdLst>
              <a:gd name="connsiteX0" fmla="*/ 1209996 w 1209996"/>
              <a:gd name="connsiteY0" fmla="*/ 0 h 812801"/>
              <a:gd name="connsiteX1" fmla="*/ 828996 w 1209996"/>
              <a:gd name="connsiteY1" fmla="*/ 120650 h 812801"/>
              <a:gd name="connsiteX2" fmla="*/ 648021 w 1209996"/>
              <a:gd name="connsiteY2" fmla="*/ 234950 h 812801"/>
              <a:gd name="connsiteX3" fmla="*/ 708346 w 1209996"/>
              <a:gd name="connsiteY3" fmla="*/ 190500 h 812801"/>
              <a:gd name="connsiteX4" fmla="*/ 321 w 1209996"/>
              <a:gd name="connsiteY4" fmla="*/ 812800 h 812801"/>
              <a:gd name="connsiteX5" fmla="*/ 806771 w 1209996"/>
              <a:gd name="connsiteY5" fmla="*/ 184150 h 812801"/>
              <a:gd name="connsiteX6" fmla="*/ 314646 w 1209996"/>
              <a:gd name="connsiteY6" fmla="*/ 530225 h 812801"/>
              <a:gd name="connsiteX7" fmla="*/ 813121 w 1209996"/>
              <a:gd name="connsiteY7" fmla="*/ 114300 h 812801"/>
              <a:gd name="connsiteX8" fmla="*/ 762321 w 1209996"/>
              <a:gd name="connsiteY8" fmla="*/ 123825 h 812801"/>
              <a:gd name="connsiteX9" fmla="*/ 1209996 w 1209996"/>
              <a:gd name="connsiteY9" fmla="*/ 0 h 81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9996" h="812801">
                <a:moveTo>
                  <a:pt x="1209996" y="0"/>
                </a:moveTo>
                <a:cubicBezTo>
                  <a:pt x="1066327" y="40746"/>
                  <a:pt x="922658" y="81492"/>
                  <a:pt x="828996" y="120650"/>
                </a:cubicBezTo>
                <a:cubicBezTo>
                  <a:pt x="735334" y="159808"/>
                  <a:pt x="668129" y="223308"/>
                  <a:pt x="648021" y="234950"/>
                </a:cubicBezTo>
                <a:cubicBezTo>
                  <a:pt x="627913" y="246592"/>
                  <a:pt x="816296" y="94192"/>
                  <a:pt x="708346" y="190500"/>
                </a:cubicBezTo>
                <a:cubicBezTo>
                  <a:pt x="600396" y="286808"/>
                  <a:pt x="-16083" y="813858"/>
                  <a:pt x="321" y="812800"/>
                </a:cubicBezTo>
                <a:cubicBezTo>
                  <a:pt x="16725" y="811742"/>
                  <a:pt x="754384" y="231246"/>
                  <a:pt x="806771" y="184150"/>
                </a:cubicBezTo>
                <a:cubicBezTo>
                  <a:pt x="859158" y="137054"/>
                  <a:pt x="313588" y="541867"/>
                  <a:pt x="314646" y="530225"/>
                </a:cubicBezTo>
                <a:cubicBezTo>
                  <a:pt x="315704" y="518583"/>
                  <a:pt x="738509" y="182033"/>
                  <a:pt x="813121" y="114300"/>
                </a:cubicBezTo>
                <a:cubicBezTo>
                  <a:pt x="887733" y="46567"/>
                  <a:pt x="762321" y="123825"/>
                  <a:pt x="762321" y="123825"/>
                </a:cubicBezTo>
                <a:lnTo>
                  <a:pt x="120999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FAF988A9-1A20-52DC-B16B-2870963CC77E}"/>
              </a:ext>
            </a:extLst>
          </p:cNvPr>
          <p:cNvSpPr/>
          <p:nvPr/>
        </p:nvSpPr>
        <p:spPr>
          <a:xfrm>
            <a:off x="7182404" y="9419159"/>
            <a:ext cx="828768" cy="1522989"/>
          </a:xfrm>
          <a:custGeom>
            <a:avLst/>
            <a:gdLst>
              <a:gd name="connsiteX0" fmla="*/ 809071 w 828768"/>
              <a:gd name="connsiteY0" fmla="*/ 35991 h 1522989"/>
              <a:gd name="connsiteX1" fmla="*/ 389971 w 828768"/>
              <a:gd name="connsiteY1" fmla="*/ 667816 h 1522989"/>
              <a:gd name="connsiteX2" fmla="*/ 437596 w 828768"/>
              <a:gd name="connsiteY2" fmla="*/ 601141 h 1522989"/>
              <a:gd name="connsiteX3" fmla="*/ 215346 w 828768"/>
              <a:gd name="connsiteY3" fmla="*/ 947216 h 1522989"/>
              <a:gd name="connsiteX4" fmla="*/ 8971 w 828768"/>
              <a:gd name="connsiteY4" fmla="*/ 1506016 h 1522989"/>
              <a:gd name="connsiteX5" fmla="*/ 526496 w 828768"/>
              <a:gd name="connsiteY5" fmla="*/ 242366 h 1522989"/>
              <a:gd name="connsiteX6" fmla="*/ 412196 w 828768"/>
              <a:gd name="connsiteY6" fmla="*/ 575741 h 1522989"/>
              <a:gd name="connsiteX7" fmla="*/ 726521 w 828768"/>
              <a:gd name="connsiteY7" fmla="*/ 128066 h 1522989"/>
              <a:gd name="connsiteX8" fmla="*/ 809071 w 828768"/>
              <a:gd name="connsiteY8" fmla="*/ 35991 h 152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8768" h="1522989">
                <a:moveTo>
                  <a:pt x="809071" y="35991"/>
                </a:moveTo>
                <a:cubicBezTo>
                  <a:pt x="752979" y="125949"/>
                  <a:pt x="451883" y="573624"/>
                  <a:pt x="389971" y="667816"/>
                </a:cubicBezTo>
                <a:cubicBezTo>
                  <a:pt x="328059" y="762008"/>
                  <a:pt x="466700" y="554574"/>
                  <a:pt x="437596" y="601141"/>
                </a:cubicBezTo>
                <a:cubicBezTo>
                  <a:pt x="408492" y="647708"/>
                  <a:pt x="286784" y="796403"/>
                  <a:pt x="215346" y="947216"/>
                </a:cubicBezTo>
                <a:cubicBezTo>
                  <a:pt x="143908" y="1098029"/>
                  <a:pt x="-42887" y="1623491"/>
                  <a:pt x="8971" y="1506016"/>
                </a:cubicBezTo>
                <a:cubicBezTo>
                  <a:pt x="60829" y="1388541"/>
                  <a:pt x="459292" y="397412"/>
                  <a:pt x="526496" y="242366"/>
                </a:cubicBezTo>
                <a:cubicBezTo>
                  <a:pt x="593700" y="87320"/>
                  <a:pt x="378858" y="594791"/>
                  <a:pt x="412196" y="575741"/>
                </a:cubicBezTo>
                <a:cubicBezTo>
                  <a:pt x="445533" y="556691"/>
                  <a:pt x="663021" y="213262"/>
                  <a:pt x="726521" y="128066"/>
                </a:cubicBezTo>
                <a:cubicBezTo>
                  <a:pt x="790021" y="42870"/>
                  <a:pt x="865163" y="-53967"/>
                  <a:pt x="809071" y="359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B5692D06-5256-7069-032E-04C30CFCE2D4}"/>
              </a:ext>
            </a:extLst>
          </p:cNvPr>
          <p:cNvSpPr/>
          <p:nvPr/>
        </p:nvSpPr>
        <p:spPr>
          <a:xfrm>
            <a:off x="6651105" y="10544464"/>
            <a:ext cx="343867" cy="838279"/>
          </a:xfrm>
          <a:custGeom>
            <a:avLst/>
            <a:gdLst>
              <a:gd name="connsiteX0" fmla="*/ 340245 w 343867"/>
              <a:gd name="connsiteY0" fmla="*/ 6061 h 838279"/>
              <a:gd name="connsiteX1" fmla="*/ 520 w 343867"/>
              <a:gd name="connsiteY1" fmla="*/ 834736 h 838279"/>
              <a:gd name="connsiteX2" fmla="*/ 260870 w 343867"/>
              <a:gd name="connsiteY2" fmla="*/ 310861 h 838279"/>
              <a:gd name="connsiteX3" fmla="*/ 184670 w 343867"/>
              <a:gd name="connsiteY3" fmla="*/ 453736 h 838279"/>
              <a:gd name="connsiteX4" fmla="*/ 340245 w 343867"/>
              <a:gd name="connsiteY4" fmla="*/ 6061 h 83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867" h="838279">
                <a:moveTo>
                  <a:pt x="340245" y="6061"/>
                </a:moveTo>
                <a:cubicBezTo>
                  <a:pt x="309553" y="69561"/>
                  <a:pt x="13749" y="783936"/>
                  <a:pt x="520" y="834736"/>
                </a:cubicBezTo>
                <a:cubicBezTo>
                  <a:pt x="-12709" y="885536"/>
                  <a:pt x="230178" y="374361"/>
                  <a:pt x="260870" y="310861"/>
                </a:cubicBezTo>
                <a:cubicBezTo>
                  <a:pt x="291562" y="247361"/>
                  <a:pt x="172499" y="509828"/>
                  <a:pt x="184670" y="453736"/>
                </a:cubicBezTo>
                <a:cubicBezTo>
                  <a:pt x="196841" y="397644"/>
                  <a:pt x="370937" y="-57439"/>
                  <a:pt x="340245" y="6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F1D5BD8E-E73C-80E5-4BA7-300FABAE437B}"/>
              </a:ext>
            </a:extLst>
          </p:cNvPr>
          <p:cNvSpPr/>
          <p:nvPr/>
        </p:nvSpPr>
        <p:spPr>
          <a:xfrm>
            <a:off x="6882646" y="10550136"/>
            <a:ext cx="415409" cy="1068761"/>
          </a:xfrm>
          <a:custGeom>
            <a:avLst/>
            <a:gdLst>
              <a:gd name="connsiteX0" fmla="*/ 410329 w 415409"/>
              <a:gd name="connsiteY0" fmla="*/ 16264 h 1068761"/>
              <a:gd name="connsiteX1" fmla="*/ 3929 w 415409"/>
              <a:gd name="connsiteY1" fmla="*/ 1060839 h 1068761"/>
              <a:gd name="connsiteX2" fmla="*/ 216654 w 415409"/>
              <a:gd name="connsiteY2" fmla="*/ 470289 h 1068761"/>
              <a:gd name="connsiteX3" fmla="*/ 410329 w 415409"/>
              <a:gd name="connsiteY3" fmla="*/ 16264 h 1068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409" h="1068761">
                <a:moveTo>
                  <a:pt x="410329" y="16264"/>
                </a:moveTo>
                <a:cubicBezTo>
                  <a:pt x="374875" y="114689"/>
                  <a:pt x="36208" y="985168"/>
                  <a:pt x="3929" y="1060839"/>
                </a:cubicBezTo>
                <a:cubicBezTo>
                  <a:pt x="-28350" y="1136510"/>
                  <a:pt x="146804" y="649676"/>
                  <a:pt x="216654" y="470289"/>
                </a:cubicBezTo>
                <a:cubicBezTo>
                  <a:pt x="286504" y="290902"/>
                  <a:pt x="445783" y="-82161"/>
                  <a:pt x="410329" y="16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3E5D00DA-6DBC-3D4B-F21A-A524E695A654}"/>
              </a:ext>
            </a:extLst>
          </p:cNvPr>
          <p:cNvSpPr/>
          <p:nvPr/>
        </p:nvSpPr>
        <p:spPr>
          <a:xfrm>
            <a:off x="5248516" y="7980749"/>
            <a:ext cx="195605" cy="1122438"/>
          </a:xfrm>
          <a:custGeom>
            <a:avLst/>
            <a:gdLst>
              <a:gd name="connsiteX0" fmla="*/ 195600 w 195605"/>
              <a:gd name="connsiteY0" fmla="*/ 430 h 1122438"/>
              <a:gd name="connsiteX1" fmla="*/ 47604 w 195605"/>
              <a:gd name="connsiteY1" fmla="*/ 809119 h 1122438"/>
              <a:gd name="connsiteX2" fmla="*/ 34 w 195605"/>
              <a:gd name="connsiteY2" fmla="*/ 1120967 h 1122438"/>
              <a:gd name="connsiteX3" fmla="*/ 52890 w 195605"/>
              <a:gd name="connsiteY3" fmla="*/ 703408 h 1122438"/>
              <a:gd name="connsiteX4" fmla="*/ 195600 w 195605"/>
              <a:gd name="connsiteY4" fmla="*/ 430 h 112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605" h="1122438">
                <a:moveTo>
                  <a:pt x="195600" y="430"/>
                </a:moveTo>
                <a:cubicBezTo>
                  <a:pt x="194719" y="18048"/>
                  <a:pt x="80198" y="622363"/>
                  <a:pt x="47604" y="809119"/>
                </a:cubicBezTo>
                <a:cubicBezTo>
                  <a:pt x="15010" y="995875"/>
                  <a:pt x="-847" y="1138585"/>
                  <a:pt x="34" y="1120967"/>
                </a:cubicBezTo>
                <a:cubicBezTo>
                  <a:pt x="915" y="1103349"/>
                  <a:pt x="18534" y="895449"/>
                  <a:pt x="52890" y="703408"/>
                </a:cubicBezTo>
                <a:cubicBezTo>
                  <a:pt x="87246" y="511367"/>
                  <a:pt x="196481" y="-17188"/>
                  <a:pt x="195600" y="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61325918-E48D-F2B1-E40A-DA7AA7C692AA}"/>
              </a:ext>
            </a:extLst>
          </p:cNvPr>
          <p:cNvSpPr/>
          <p:nvPr/>
        </p:nvSpPr>
        <p:spPr>
          <a:xfrm>
            <a:off x="5239231" y="8713868"/>
            <a:ext cx="99308" cy="696938"/>
          </a:xfrm>
          <a:custGeom>
            <a:avLst/>
            <a:gdLst>
              <a:gd name="connsiteX0" fmla="*/ 99174 w 99308"/>
              <a:gd name="connsiteY0" fmla="*/ 2003 h 696938"/>
              <a:gd name="connsiteX1" fmla="*/ 4034 w 99308"/>
              <a:gd name="connsiteY1" fmla="*/ 504130 h 696938"/>
              <a:gd name="connsiteX2" fmla="*/ 25176 w 99308"/>
              <a:gd name="connsiteY2" fmla="*/ 408990 h 696938"/>
              <a:gd name="connsiteX3" fmla="*/ 93888 w 99308"/>
              <a:gd name="connsiteY3" fmla="*/ 694409 h 696938"/>
              <a:gd name="connsiteX4" fmla="*/ 72746 w 99308"/>
              <a:gd name="connsiteY4" fmla="*/ 541129 h 696938"/>
              <a:gd name="connsiteX5" fmla="*/ 25176 w 99308"/>
              <a:gd name="connsiteY5" fmla="*/ 408990 h 696938"/>
              <a:gd name="connsiteX6" fmla="*/ 25176 w 99308"/>
              <a:gd name="connsiteY6" fmla="*/ 329707 h 696938"/>
              <a:gd name="connsiteX7" fmla="*/ 99174 w 99308"/>
              <a:gd name="connsiteY7" fmla="*/ 2003 h 69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308" h="696938">
                <a:moveTo>
                  <a:pt x="99174" y="2003"/>
                </a:moveTo>
                <a:cubicBezTo>
                  <a:pt x="95650" y="31073"/>
                  <a:pt x="16367" y="436299"/>
                  <a:pt x="4034" y="504130"/>
                </a:cubicBezTo>
                <a:cubicBezTo>
                  <a:pt x="-8299" y="571961"/>
                  <a:pt x="10200" y="377277"/>
                  <a:pt x="25176" y="408990"/>
                </a:cubicBezTo>
                <a:cubicBezTo>
                  <a:pt x="40152" y="440703"/>
                  <a:pt x="85960" y="672386"/>
                  <a:pt x="93888" y="694409"/>
                </a:cubicBezTo>
                <a:cubicBezTo>
                  <a:pt x="101816" y="716432"/>
                  <a:pt x="84198" y="588699"/>
                  <a:pt x="72746" y="541129"/>
                </a:cubicBezTo>
                <a:cubicBezTo>
                  <a:pt x="61294" y="493559"/>
                  <a:pt x="33104" y="444227"/>
                  <a:pt x="25176" y="408990"/>
                </a:cubicBezTo>
                <a:cubicBezTo>
                  <a:pt x="17248" y="373753"/>
                  <a:pt x="14605" y="390491"/>
                  <a:pt x="25176" y="329707"/>
                </a:cubicBezTo>
                <a:cubicBezTo>
                  <a:pt x="35747" y="268923"/>
                  <a:pt x="102698" y="-27067"/>
                  <a:pt x="99174" y="20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6C60174C-77CA-C188-ECFC-0339A30131EA}"/>
              </a:ext>
            </a:extLst>
          </p:cNvPr>
          <p:cNvSpPr/>
          <p:nvPr/>
        </p:nvSpPr>
        <p:spPr>
          <a:xfrm>
            <a:off x="5272885" y="9139358"/>
            <a:ext cx="78930" cy="236812"/>
          </a:xfrm>
          <a:custGeom>
            <a:avLst/>
            <a:gdLst>
              <a:gd name="connsiteX0" fmla="*/ 0 w 78930"/>
              <a:gd name="connsiteY0" fmla="*/ 0 h 236812"/>
              <a:gd name="connsiteX1" fmla="*/ 78908 w 78930"/>
              <a:gd name="connsiteY1" fmla="*/ 236723 h 236812"/>
              <a:gd name="connsiteX2" fmla="*/ 0 w 78930"/>
              <a:gd name="connsiteY2" fmla="*/ 0 h 236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930" h="236812">
                <a:moveTo>
                  <a:pt x="0" y="0"/>
                </a:moveTo>
                <a:cubicBezTo>
                  <a:pt x="0" y="0"/>
                  <a:pt x="80455" y="231308"/>
                  <a:pt x="78908" y="236723"/>
                </a:cubicBezTo>
                <a:cubicBezTo>
                  <a:pt x="77361" y="242138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E21E0539-CE5C-6912-D2F0-4EFBDA7B3366}"/>
              </a:ext>
            </a:extLst>
          </p:cNvPr>
          <p:cNvSpPr/>
          <p:nvPr/>
        </p:nvSpPr>
        <p:spPr>
          <a:xfrm>
            <a:off x="5268123" y="8781372"/>
            <a:ext cx="33003" cy="444538"/>
          </a:xfrm>
          <a:custGeom>
            <a:avLst/>
            <a:gdLst>
              <a:gd name="connsiteX0" fmla="*/ 27970 w 33003"/>
              <a:gd name="connsiteY0" fmla="*/ 581 h 444538"/>
              <a:gd name="connsiteX1" fmla="*/ 18687 w 33003"/>
              <a:gd name="connsiteY1" fmla="*/ 274437 h 444538"/>
              <a:gd name="connsiteX2" fmla="*/ 32612 w 33003"/>
              <a:gd name="connsiteY2" fmla="*/ 441536 h 444538"/>
              <a:gd name="connsiteX3" fmla="*/ 121 w 33003"/>
              <a:gd name="connsiteY3" fmla="*/ 353345 h 444538"/>
              <a:gd name="connsiteX4" fmla="*/ 27970 w 33003"/>
              <a:gd name="connsiteY4" fmla="*/ 581 h 44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03" h="444538">
                <a:moveTo>
                  <a:pt x="27970" y="581"/>
                </a:moveTo>
                <a:cubicBezTo>
                  <a:pt x="31064" y="-12570"/>
                  <a:pt x="17913" y="200945"/>
                  <a:pt x="18687" y="274437"/>
                </a:cubicBezTo>
                <a:cubicBezTo>
                  <a:pt x="19461" y="347929"/>
                  <a:pt x="35706" y="428385"/>
                  <a:pt x="32612" y="441536"/>
                </a:cubicBezTo>
                <a:cubicBezTo>
                  <a:pt x="29518" y="454687"/>
                  <a:pt x="-2200" y="424517"/>
                  <a:pt x="121" y="353345"/>
                </a:cubicBezTo>
                <a:cubicBezTo>
                  <a:pt x="2442" y="282173"/>
                  <a:pt x="24876" y="13732"/>
                  <a:pt x="27970" y="5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8A7524B2-37D4-1CC1-F888-49092F8FE423}"/>
              </a:ext>
            </a:extLst>
          </p:cNvPr>
          <p:cNvSpPr/>
          <p:nvPr/>
        </p:nvSpPr>
        <p:spPr>
          <a:xfrm>
            <a:off x="5388926" y="9427139"/>
            <a:ext cx="483785" cy="814446"/>
          </a:xfrm>
          <a:custGeom>
            <a:avLst/>
            <a:gdLst>
              <a:gd name="connsiteX0" fmla="*/ 0 w 483785"/>
              <a:gd name="connsiteY0" fmla="*/ 0 h 814446"/>
              <a:gd name="connsiteX1" fmla="*/ 482729 w 483785"/>
              <a:gd name="connsiteY1" fmla="*/ 812284 h 814446"/>
              <a:gd name="connsiteX2" fmla="*/ 139249 w 483785"/>
              <a:gd name="connsiteY2" fmla="*/ 255289 h 814446"/>
              <a:gd name="connsiteX3" fmla="*/ 0 w 483785"/>
              <a:gd name="connsiteY3" fmla="*/ 0 h 8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785" h="814446">
                <a:moveTo>
                  <a:pt x="0" y="0"/>
                </a:moveTo>
                <a:lnTo>
                  <a:pt x="482729" y="812284"/>
                </a:lnTo>
                <a:cubicBezTo>
                  <a:pt x="505937" y="854832"/>
                  <a:pt x="139249" y="255289"/>
                  <a:pt x="139249" y="255289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AB83598E-0911-DC16-1719-9FD0725AEDF2}"/>
              </a:ext>
            </a:extLst>
          </p:cNvPr>
          <p:cNvSpPr/>
          <p:nvPr/>
        </p:nvSpPr>
        <p:spPr>
          <a:xfrm>
            <a:off x="4406808" y="8065876"/>
            <a:ext cx="115475" cy="329886"/>
          </a:xfrm>
          <a:custGeom>
            <a:avLst/>
            <a:gdLst>
              <a:gd name="connsiteX0" fmla="*/ 92 w 115475"/>
              <a:gd name="connsiteY0" fmla="*/ 1799 h 329886"/>
              <a:gd name="connsiteX1" fmla="*/ 85817 w 115475"/>
              <a:gd name="connsiteY1" fmla="*/ 182774 h 329886"/>
              <a:gd name="connsiteX2" fmla="*/ 114392 w 115475"/>
              <a:gd name="connsiteY2" fmla="*/ 328824 h 329886"/>
              <a:gd name="connsiteX3" fmla="*/ 54067 w 115475"/>
              <a:gd name="connsiteY3" fmla="*/ 106574 h 329886"/>
              <a:gd name="connsiteX4" fmla="*/ 114392 w 115475"/>
              <a:gd name="connsiteY4" fmla="*/ 43074 h 329886"/>
              <a:gd name="connsiteX5" fmla="*/ 69942 w 115475"/>
              <a:gd name="connsiteY5" fmla="*/ 87524 h 329886"/>
              <a:gd name="connsiteX6" fmla="*/ 92 w 115475"/>
              <a:gd name="connsiteY6" fmla="*/ 1799 h 32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475" h="329886">
                <a:moveTo>
                  <a:pt x="92" y="1799"/>
                </a:moveTo>
                <a:cubicBezTo>
                  <a:pt x="2738" y="17674"/>
                  <a:pt x="66767" y="128270"/>
                  <a:pt x="85817" y="182774"/>
                </a:cubicBezTo>
                <a:cubicBezTo>
                  <a:pt x="104867" y="237278"/>
                  <a:pt x="119684" y="341524"/>
                  <a:pt x="114392" y="328824"/>
                </a:cubicBezTo>
                <a:cubicBezTo>
                  <a:pt x="109100" y="316124"/>
                  <a:pt x="54067" y="154199"/>
                  <a:pt x="54067" y="106574"/>
                </a:cubicBezTo>
                <a:cubicBezTo>
                  <a:pt x="54067" y="58949"/>
                  <a:pt x="111746" y="46249"/>
                  <a:pt x="114392" y="43074"/>
                </a:cubicBezTo>
                <a:cubicBezTo>
                  <a:pt x="117038" y="39899"/>
                  <a:pt x="87404" y="94932"/>
                  <a:pt x="69942" y="87524"/>
                </a:cubicBezTo>
                <a:cubicBezTo>
                  <a:pt x="52480" y="80116"/>
                  <a:pt x="-2554" y="-14076"/>
                  <a:pt x="92" y="1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C4D704A3-45D2-0678-7143-5D380EAA6AFC}"/>
              </a:ext>
            </a:extLst>
          </p:cNvPr>
          <p:cNvSpPr/>
          <p:nvPr/>
        </p:nvSpPr>
        <p:spPr>
          <a:xfrm>
            <a:off x="4495795" y="8366115"/>
            <a:ext cx="104784" cy="469984"/>
          </a:xfrm>
          <a:custGeom>
            <a:avLst/>
            <a:gdLst>
              <a:gd name="connsiteX0" fmla="*/ 50805 w 104784"/>
              <a:gd name="connsiteY0" fmla="*/ 10 h 469984"/>
              <a:gd name="connsiteX1" fmla="*/ 15880 w 104784"/>
              <a:gd name="connsiteY1" fmla="*/ 47635 h 469984"/>
              <a:gd name="connsiteX2" fmla="*/ 31755 w 104784"/>
              <a:gd name="connsiteY2" fmla="*/ 165110 h 469984"/>
              <a:gd name="connsiteX3" fmla="*/ 22230 w 104784"/>
              <a:gd name="connsiteY3" fmla="*/ 123835 h 469984"/>
              <a:gd name="connsiteX4" fmla="*/ 44455 w 104784"/>
              <a:gd name="connsiteY4" fmla="*/ 288935 h 469984"/>
              <a:gd name="connsiteX5" fmla="*/ 44455 w 104784"/>
              <a:gd name="connsiteY5" fmla="*/ 266710 h 469984"/>
              <a:gd name="connsiteX6" fmla="*/ 34930 w 104784"/>
              <a:gd name="connsiteY6" fmla="*/ 431810 h 469984"/>
              <a:gd name="connsiteX7" fmla="*/ 34930 w 104784"/>
              <a:gd name="connsiteY7" fmla="*/ 400060 h 469984"/>
              <a:gd name="connsiteX8" fmla="*/ 3180 w 104784"/>
              <a:gd name="connsiteY8" fmla="*/ 469910 h 469984"/>
              <a:gd name="connsiteX9" fmla="*/ 28580 w 104784"/>
              <a:gd name="connsiteY9" fmla="*/ 409585 h 469984"/>
              <a:gd name="connsiteX10" fmla="*/ 63505 w 104784"/>
              <a:gd name="connsiteY10" fmla="*/ 241310 h 469984"/>
              <a:gd name="connsiteX11" fmla="*/ 50805 w 104784"/>
              <a:gd name="connsiteY11" fmla="*/ 247660 h 469984"/>
              <a:gd name="connsiteX12" fmla="*/ 104780 w 104784"/>
              <a:gd name="connsiteY12" fmla="*/ 130185 h 469984"/>
              <a:gd name="connsiteX13" fmla="*/ 47630 w 104784"/>
              <a:gd name="connsiteY13" fmla="*/ 222260 h 469984"/>
              <a:gd name="connsiteX14" fmla="*/ 47630 w 104784"/>
              <a:gd name="connsiteY14" fmla="*/ 155585 h 469984"/>
              <a:gd name="connsiteX15" fmla="*/ 5 w 104784"/>
              <a:gd name="connsiteY15" fmla="*/ 44460 h 469984"/>
              <a:gd name="connsiteX16" fmla="*/ 50805 w 104784"/>
              <a:gd name="connsiteY16" fmla="*/ 10 h 46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4784" h="469984">
                <a:moveTo>
                  <a:pt x="50805" y="10"/>
                </a:moveTo>
                <a:cubicBezTo>
                  <a:pt x="53451" y="539"/>
                  <a:pt x="19055" y="20118"/>
                  <a:pt x="15880" y="47635"/>
                </a:cubicBezTo>
                <a:cubicBezTo>
                  <a:pt x="12705" y="75152"/>
                  <a:pt x="30697" y="152410"/>
                  <a:pt x="31755" y="165110"/>
                </a:cubicBezTo>
                <a:cubicBezTo>
                  <a:pt x="32813" y="177810"/>
                  <a:pt x="20113" y="103198"/>
                  <a:pt x="22230" y="123835"/>
                </a:cubicBezTo>
                <a:cubicBezTo>
                  <a:pt x="24347" y="144472"/>
                  <a:pt x="40751" y="265123"/>
                  <a:pt x="44455" y="288935"/>
                </a:cubicBezTo>
                <a:cubicBezTo>
                  <a:pt x="48159" y="312748"/>
                  <a:pt x="46043" y="242897"/>
                  <a:pt x="44455" y="266710"/>
                </a:cubicBezTo>
                <a:cubicBezTo>
                  <a:pt x="42867" y="290523"/>
                  <a:pt x="36517" y="409585"/>
                  <a:pt x="34930" y="431810"/>
                </a:cubicBezTo>
                <a:cubicBezTo>
                  <a:pt x="33343" y="454035"/>
                  <a:pt x="40222" y="393710"/>
                  <a:pt x="34930" y="400060"/>
                </a:cubicBezTo>
                <a:cubicBezTo>
                  <a:pt x="29638" y="406410"/>
                  <a:pt x="4238" y="468322"/>
                  <a:pt x="3180" y="469910"/>
                </a:cubicBezTo>
                <a:cubicBezTo>
                  <a:pt x="2122" y="471498"/>
                  <a:pt x="18526" y="447685"/>
                  <a:pt x="28580" y="409585"/>
                </a:cubicBezTo>
                <a:cubicBezTo>
                  <a:pt x="38634" y="371485"/>
                  <a:pt x="63505" y="241310"/>
                  <a:pt x="63505" y="241310"/>
                </a:cubicBezTo>
                <a:cubicBezTo>
                  <a:pt x="67209" y="214323"/>
                  <a:pt x="43926" y="266181"/>
                  <a:pt x="50805" y="247660"/>
                </a:cubicBezTo>
                <a:cubicBezTo>
                  <a:pt x="57684" y="229139"/>
                  <a:pt x="105309" y="134418"/>
                  <a:pt x="104780" y="130185"/>
                </a:cubicBezTo>
                <a:cubicBezTo>
                  <a:pt x="104251" y="125952"/>
                  <a:pt x="57155" y="218027"/>
                  <a:pt x="47630" y="222260"/>
                </a:cubicBezTo>
                <a:cubicBezTo>
                  <a:pt x="38105" y="226493"/>
                  <a:pt x="55567" y="185218"/>
                  <a:pt x="47630" y="155585"/>
                </a:cubicBezTo>
                <a:cubicBezTo>
                  <a:pt x="39693" y="125952"/>
                  <a:pt x="-524" y="69860"/>
                  <a:pt x="5" y="44460"/>
                </a:cubicBezTo>
                <a:cubicBezTo>
                  <a:pt x="534" y="19060"/>
                  <a:pt x="48159" y="-519"/>
                  <a:pt x="50805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53FBF1D9-2911-AFDD-15DA-B01A9F0DDB8D}"/>
              </a:ext>
            </a:extLst>
          </p:cNvPr>
          <p:cNvSpPr/>
          <p:nvPr/>
        </p:nvSpPr>
        <p:spPr>
          <a:xfrm>
            <a:off x="4298369" y="9009214"/>
            <a:ext cx="170159" cy="602968"/>
          </a:xfrm>
          <a:custGeom>
            <a:avLst/>
            <a:gdLst>
              <a:gd name="connsiteX0" fmla="*/ 168856 w 170159"/>
              <a:gd name="connsiteY0" fmla="*/ 4611 h 602968"/>
              <a:gd name="connsiteX1" fmla="*/ 581 w 170159"/>
              <a:gd name="connsiteY1" fmla="*/ 503086 h 602968"/>
              <a:gd name="connsiteX2" fmla="*/ 111706 w 170159"/>
              <a:gd name="connsiteY2" fmla="*/ 287186 h 602968"/>
              <a:gd name="connsiteX3" fmla="*/ 60906 w 170159"/>
              <a:gd name="connsiteY3" fmla="*/ 442761 h 602968"/>
              <a:gd name="connsiteX4" fmla="*/ 32331 w 170159"/>
              <a:gd name="connsiteY4" fmla="*/ 598336 h 602968"/>
              <a:gd name="connsiteX5" fmla="*/ 105356 w 170159"/>
              <a:gd name="connsiteY5" fmla="*/ 255436 h 602968"/>
              <a:gd name="connsiteX6" fmla="*/ 79956 w 170159"/>
              <a:gd name="connsiteY6" fmla="*/ 255436 h 602968"/>
              <a:gd name="connsiteX7" fmla="*/ 168856 w 170159"/>
              <a:gd name="connsiteY7" fmla="*/ 4611 h 60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159" h="602968">
                <a:moveTo>
                  <a:pt x="168856" y="4611"/>
                </a:moveTo>
                <a:cubicBezTo>
                  <a:pt x="155627" y="45886"/>
                  <a:pt x="10106" y="455990"/>
                  <a:pt x="581" y="503086"/>
                </a:cubicBezTo>
                <a:cubicBezTo>
                  <a:pt x="-8944" y="550182"/>
                  <a:pt x="101652" y="297240"/>
                  <a:pt x="111706" y="287186"/>
                </a:cubicBezTo>
                <a:cubicBezTo>
                  <a:pt x="121760" y="277132"/>
                  <a:pt x="74135" y="390903"/>
                  <a:pt x="60906" y="442761"/>
                </a:cubicBezTo>
                <a:cubicBezTo>
                  <a:pt x="47677" y="494619"/>
                  <a:pt x="24923" y="629557"/>
                  <a:pt x="32331" y="598336"/>
                </a:cubicBezTo>
                <a:cubicBezTo>
                  <a:pt x="39739" y="567115"/>
                  <a:pt x="97419" y="312586"/>
                  <a:pt x="105356" y="255436"/>
                </a:cubicBezTo>
                <a:cubicBezTo>
                  <a:pt x="113293" y="198286"/>
                  <a:pt x="69373" y="299357"/>
                  <a:pt x="79956" y="255436"/>
                </a:cubicBezTo>
                <a:cubicBezTo>
                  <a:pt x="90539" y="211515"/>
                  <a:pt x="182085" y="-36664"/>
                  <a:pt x="168856" y="4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F62FEA0A-D8FC-B296-F594-4B79221639D5}"/>
              </a:ext>
            </a:extLst>
          </p:cNvPr>
          <p:cNvSpPr/>
          <p:nvPr/>
        </p:nvSpPr>
        <p:spPr>
          <a:xfrm>
            <a:off x="4721139" y="8505699"/>
            <a:ext cx="330316" cy="590678"/>
          </a:xfrm>
          <a:custGeom>
            <a:avLst/>
            <a:gdLst>
              <a:gd name="connsiteX0" fmla="*/ 330286 w 330316"/>
              <a:gd name="connsiteY0" fmla="*/ 126 h 590678"/>
              <a:gd name="connsiteX1" fmla="*/ 209636 w 330316"/>
              <a:gd name="connsiteY1" fmla="*/ 349376 h 590678"/>
              <a:gd name="connsiteX2" fmla="*/ 250911 w 330316"/>
              <a:gd name="connsiteY2" fmla="*/ 285876 h 590678"/>
              <a:gd name="connsiteX3" fmla="*/ 155661 w 330316"/>
              <a:gd name="connsiteY3" fmla="*/ 520826 h 590678"/>
              <a:gd name="connsiteX4" fmla="*/ 174711 w 330316"/>
              <a:gd name="connsiteY4" fmla="*/ 482726 h 590678"/>
              <a:gd name="connsiteX5" fmla="*/ 86 w 330316"/>
              <a:gd name="connsiteY5" fmla="*/ 590676 h 590678"/>
              <a:gd name="connsiteX6" fmla="*/ 200111 w 330316"/>
              <a:gd name="connsiteY6" fmla="*/ 479551 h 590678"/>
              <a:gd name="connsiteX7" fmla="*/ 149311 w 330316"/>
              <a:gd name="connsiteY7" fmla="*/ 492251 h 590678"/>
              <a:gd name="connsiteX8" fmla="*/ 301711 w 330316"/>
              <a:gd name="connsiteY8" fmla="*/ 155701 h 590678"/>
              <a:gd name="connsiteX9" fmla="*/ 247736 w 330316"/>
              <a:gd name="connsiteY9" fmla="*/ 292226 h 590678"/>
              <a:gd name="connsiteX10" fmla="*/ 257261 w 330316"/>
              <a:gd name="connsiteY10" fmla="*/ 241426 h 590678"/>
              <a:gd name="connsiteX11" fmla="*/ 196936 w 330316"/>
              <a:gd name="connsiteY11" fmla="*/ 308101 h 590678"/>
              <a:gd name="connsiteX12" fmla="*/ 330286 w 330316"/>
              <a:gd name="connsiteY12" fmla="*/ 126 h 59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0316" h="590678">
                <a:moveTo>
                  <a:pt x="330286" y="126"/>
                </a:moveTo>
                <a:cubicBezTo>
                  <a:pt x="332403" y="7005"/>
                  <a:pt x="222865" y="301751"/>
                  <a:pt x="209636" y="349376"/>
                </a:cubicBezTo>
                <a:cubicBezTo>
                  <a:pt x="196407" y="397001"/>
                  <a:pt x="259907" y="257301"/>
                  <a:pt x="250911" y="285876"/>
                </a:cubicBezTo>
                <a:cubicBezTo>
                  <a:pt x="241915" y="314451"/>
                  <a:pt x="168361" y="488018"/>
                  <a:pt x="155661" y="520826"/>
                </a:cubicBezTo>
                <a:cubicBezTo>
                  <a:pt x="142961" y="553634"/>
                  <a:pt x="200640" y="471084"/>
                  <a:pt x="174711" y="482726"/>
                </a:cubicBezTo>
                <a:cubicBezTo>
                  <a:pt x="148782" y="494368"/>
                  <a:pt x="-4147" y="591205"/>
                  <a:pt x="86" y="590676"/>
                </a:cubicBezTo>
                <a:cubicBezTo>
                  <a:pt x="4319" y="590147"/>
                  <a:pt x="175240" y="495955"/>
                  <a:pt x="200111" y="479551"/>
                </a:cubicBezTo>
                <a:cubicBezTo>
                  <a:pt x="224982" y="463147"/>
                  <a:pt x="132378" y="546226"/>
                  <a:pt x="149311" y="492251"/>
                </a:cubicBezTo>
                <a:cubicBezTo>
                  <a:pt x="166244" y="438276"/>
                  <a:pt x="285307" y="189039"/>
                  <a:pt x="301711" y="155701"/>
                </a:cubicBezTo>
                <a:cubicBezTo>
                  <a:pt x="318115" y="122363"/>
                  <a:pt x="255144" y="277939"/>
                  <a:pt x="247736" y="292226"/>
                </a:cubicBezTo>
                <a:cubicBezTo>
                  <a:pt x="240328" y="306513"/>
                  <a:pt x="265728" y="238780"/>
                  <a:pt x="257261" y="241426"/>
                </a:cubicBezTo>
                <a:cubicBezTo>
                  <a:pt x="248794" y="244072"/>
                  <a:pt x="180003" y="347788"/>
                  <a:pt x="196936" y="308101"/>
                </a:cubicBezTo>
                <a:cubicBezTo>
                  <a:pt x="213869" y="268414"/>
                  <a:pt x="328169" y="-6753"/>
                  <a:pt x="330286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304C13E1-489D-FC40-8A0D-2B26BC3CA45E}"/>
              </a:ext>
            </a:extLst>
          </p:cNvPr>
          <p:cNvSpPr/>
          <p:nvPr/>
        </p:nvSpPr>
        <p:spPr>
          <a:xfrm>
            <a:off x="4549748" y="8172423"/>
            <a:ext cx="431425" cy="207281"/>
          </a:xfrm>
          <a:custGeom>
            <a:avLst/>
            <a:gdLst>
              <a:gd name="connsiteX0" fmla="*/ 27 w 431425"/>
              <a:gd name="connsiteY0" fmla="*/ 27 h 207281"/>
              <a:gd name="connsiteX1" fmla="*/ 327052 w 431425"/>
              <a:gd name="connsiteY1" fmla="*/ 79402 h 207281"/>
              <a:gd name="connsiteX2" fmla="*/ 308002 w 431425"/>
              <a:gd name="connsiteY2" fmla="*/ 63527 h 207281"/>
              <a:gd name="connsiteX3" fmla="*/ 396902 w 431425"/>
              <a:gd name="connsiteY3" fmla="*/ 107977 h 207281"/>
              <a:gd name="connsiteX4" fmla="*/ 425477 w 431425"/>
              <a:gd name="connsiteY4" fmla="*/ 206402 h 207281"/>
              <a:gd name="connsiteX5" fmla="*/ 425477 w 431425"/>
              <a:gd name="connsiteY5" fmla="*/ 152427 h 207281"/>
              <a:gd name="connsiteX6" fmla="*/ 361977 w 431425"/>
              <a:gd name="connsiteY6" fmla="*/ 85752 h 207281"/>
              <a:gd name="connsiteX7" fmla="*/ 231802 w 431425"/>
              <a:gd name="connsiteY7" fmla="*/ 31777 h 207281"/>
              <a:gd name="connsiteX8" fmla="*/ 308002 w 431425"/>
              <a:gd name="connsiteY8" fmla="*/ 69877 h 207281"/>
              <a:gd name="connsiteX9" fmla="*/ 27 w 431425"/>
              <a:gd name="connsiteY9" fmla="*/ 27 h 20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1425" h="207281">
                <a:moveTo>
                  <a:pt x="27" y="27"/>
                </a:moveTo>
                <a:cubicBezTo>
                  <a:pt x="3202" y="1614"/>
                  <a:pt x="327052" y="79402"/>
                  <a:pt x="327052" y="79402"/>
                </a:cubicBezTo>
                <a:cubicBezTo>
                  <a:pt x="378381" y="89985"/>
                  <a:pt x="296360" y="58765"/>
                  <a:pt x="308002" y="63527"/>
                </a:cubicBezTo>
                <a:cubicBezTo>
                  <a:pt x="319644" y="68289"/>
                  <a:pt x="377323" y="84165"/>
                  <a:pt x="396902" y="107977"/>
                </a:cubicBezTo>
                <a:cubicBezTo>
                  <a:pt x="416481" y="131789"/>
                  <a:pt x="420715" y="198994"/>
                  <a:pt x="425477" y="206402"/>
                </a:cubicBezTo>
                <a:cubicBezTo>
                  <a:pt x="430240" y="213810"/>
                  <a:pt x="436060" y="172535"/>
                  <a:pt x="425477" y="152427"/>
                </a:cubicBezTo>
                <a:cubicBezTo>
                  <a:pt x="414894" y="132319"/>
                  <a:pt x="394256" y="105860"/>
                  <a:pt x="361977" y="85752"/>
                </a:cubicBezTo>
                <a:cubicBezTo>
                  <a:pt x="329698" y="65644"/>
                  <a:pt x="240798" y="34423"/>
                  <a:pt x="231802" y="31777"/>
                </a:cubicBezTo>
                <a:cubicBezTo>
                  <a:pt x="222806" y="29131"/>
                  <a:pt x="341339" y="73052"/>
                  <a:pt x="308002" y="69877"/>
                </a:cubicBezTo>
                <a:cubicBezTo>
                  <a:pt x="274665" y="66702"/>
                  <a:pt x="-3148" y="-1560"/>
                  <a:pt x="27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6E3A704E-F582-F78C-A7CF-8BD47E359B86}"/>
              </a:ext>
            </a:extLst>
          </p:cNvPr>
          <p:cNvSpPr/>
          <p:nvPr/>
        </p:nvSpPr>
        <p:spPr>
          <a:xfrm>
            <a:off x="4600573" y="8420799"/>
            <a:ext cx="141000" cy="199357"/>
          </a:xfrm>
          <a:custGeom>
            <a:avLst/>
            <a:gdLst>
              <a:gd name="connsiteX0" fmla="*/ 25402 w 141000"/>
              <a:gd name="connsiteY0" fmla="*/ 2476 h 199357"/>
              <a:gd name="connsiteX1" fmla="*/ 133352 w 141000"/>
              <a:gd name="connsiteY1" fmla="*/ 145351 h 199357"/>
              <a:gd name="connsiteX2" fmla="*/ 117477 w 141000"/>
              <a:gd name="connsiteY2" fmla="*/ 132651 h 199357"/>
              <a:gd name="connsiteX3" fmla="*/ 2 w 141000"/>
              <a:gd name="connsiteY3" fmla="*/ 199326 h 199357"/>
              <a:gd name="connsiteX4" fmla="*/ 120652 w 141000"/>
              <a:gd name="connsiteY4" fmla="*/ 123126 h 199357"/>
              <a:gd name="connsiteX5" fmla="*/ 66677 w 141000"/>
              <a:gd name="connsiteY5" fmla="*/ 59626 h 199357"/>
              <a:gd name="connsiteX6" fmla="*/ 25402 w 141000"/>
              <a:gd name="connsiteY6" fmla="*/ 2476 h 19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000" h="199357">
                <a:moveTo>
                  <a:pt x="25402" y="2476"/>
                </a:moveTo>
                <a:cubicBezTo>
                  <a:pt x="36515" y="16764"/>
                  <a:pt x="133352" y="145351"/>
                  <a:pt x="133352" y="145351"/>
                </a:cubicBezTo>
                <a:cubicBezTo>
                  <a:pt x="148698" y="167047"/>
                  <a:pt x="139702" y="123655"/>
                  <a:pt x="117477" y="132651"/>
                </a:cubicBezTo>
                <a:cubicBezTo>
                  <a:pt x="95252" y="141647"/>
                  <a:pt x="-527" y="200913"/>
                  <a:pt x="2" y="199326"/>
                </a:cubicBezTo>
                <a:cubicBezTo>
                  <a:pt x="531" y="197739"/>
                  <a:pt x="109540" y="146409"/>
                  <a:pt x="120652" y="123126"/>
                </a:cubicBezTo>
                <a:cubicBezTo>
                  <a:pt x="131764" y="99843"/>
                  <a:pt x="82552" y="79734"/>
                  <a:pt x="66677" y="59626"/>
                </a:cubicBezTo>
                <a:cubicBezTo>
                  <a:pt x="50802" y="39518"/>
                  <a:pt x="14289" y="-11812"/>
                  <a:pt x="25402" y="2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B87BCF8D-A9FA-4B75-55A7-EAE8390FCDD5}"/>
              </a:ext>
            </a:extLst>
          </p:cNvPr>
          <p:cNvSpPr/>
          <p:nvPr/>
        </p:nvSpPr>
        <p:spPr>
          <a:xfrm>
            <a:off x="5394116" y="7664120"/>
            <a:ext cx="123787" cy="331594"/>
          </a:xfrm>
          <a:custGeom>
            <a:avLst/>
            <a:gdLst>
              <a:gd name="connsiteX0" fmla="*/ 117684 w 123787"/>
              <a:gd name="connsiteY0" fmla="*/ 330 h 331594"/>
              <a:gd name="connsiteX1" fmla="*/ 108159 w 123787"/>
              <a:gd name="connsiteY1" fmla="*/ 127330 h 331594"/>
              <a:gd name="connsiteX2" fmla="*/ 117684 w 123787"/>
              <a:gd name="connsiteY2" fmla="*/ 89230 h 331594"/>
              <a:gd name="connsiteX3" fmla="*/ 209 w 123787"/>
              <a:gd name="connsiteY3" fmla="*/ 330530 h 331594"/>
              <a:gd name="connsiteX4" fmla="*/ 89109 w 123787"/>
              <a:gd name="connsiteY4" fmla="*/ 171780 h 331594"/>
              <a:gd name="connsiteX5" fmla="*/ 117684 w 123787"/>
              <a:gd name="connsiteY5" fmla="*/ 330 h 33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787" h="331594">
                <a:moveTo>
                  <a:pt x="117684" y="330"/>
                </a:moveTo>
                <a:cubicBezTo>
                  <a:pt x="120859" y="-7078"/>
                  <a:pt x="108159" y="112513"/>
                  <a:pt x="108159" y="127330"/>
                </a:cubicBezTo>
                <a:cubicBezTo>
                  <a:pt x="108159" y="142147"/>
                  <a:pt x="135676" y="55363"/>
                  <a:pt x="117684" y="89230"/>
                </a:cubicBezTo>
                <a:cubicBezTo>
                  <a:pt x="99692" y="123097"/>
                  <a:pt x="4971" y="316772"/>
                  <a:pt x="209" y="330530"/>
                </a:cubicBezTo>
                <a:cubicBezTo>
                  <a:pt x="-4553" y="344288"/>
                  <a:pt x="73234" y="220992"/>
                  <a:pt x="89109" y="171780"/>
                </a:cubicBezTo>
                <a:cubicBezTo>
                  <a:pt x="104984" y="122568"/>
                  <a:pt x="114509" y="7738"/>
                  <a:pt x="117684" y="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56F087B9-3945-328F-D07A-D761FB49901C}"/>
              </a:ext>
            </a:extLst>
          </p:cNvPr>
          <p:cNvSpPr/>
          <p:nvPr/>
        </p:nvSpPr>
        <p:spPr>
          <a:xfrm>
            <a:off x="5162454" y="8137228"/>
            <a:ext cx="136725" cy="781980"/>
          </a:xfrm>
          <a:custGeom>
            <a:avLst/>
            <a:gdLst>
              <a:gd name="connsiteX0" fmla="*/ 136621 w 136725"/>
              <a:gd name="connsiteY0" fmla="*/ 297 h 781980"/>
              <a:gd name="connsiteX1" fmla="*/ 108046 w 136725"/>
              <a:gd name="connsiteY1" fmla="*/ 365422 h 781980"/>
              <a:gd name="connsiteX2" fmla="*/ 111221 w 136725"/>
              <a:gd name="connsiteY2" fmla="*/ 349547 h 781980"/>
              <a:gd name="connsiteX3" fmla="*/ 96 w 136725"/>
              <a:gd name="connsiteY3" fmla="*/ 781347 h 781980"/>
              <a:gd name="connsiteX4" fmla="*/ 92171 w 136725"/>
              <a:gd name="connsiteY4" fmla="*/ 441622 h 781980"/>
              <a:gd name="connsiteX5" fmla="*/ 114396 w 136725"/>
              <a:gd name="connsiteY5" fmla="*/ 257472 h 781980"/>
              <a:gd name="connsiteX6" fmla="*/ 117571 w 136725"/>
              <a:gd name="connsiteY6" fmla="*/ 301922 h 781980"/>
              <a:gd name="connsiteX7" fmla="*/ 136621 w 136725"/>
              <a:gd name="connsiteY7" fmla="*/ 297 h 78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725" h="781980">
                <a:moveTo>
                  <a:pt x="136621" y="297"/>
                </a:moveTo>
                <a:cubicBezTo>
                  <a:pt x="135033" y="10880"/>
                  <a:pt x="112279" y="307214"/>
                  <a:pt x="108046" y="365422"/>
                </a:cubicBezTo>
                <a:cubicBezTo>
                  <a:pt x="103813" y="423630"/>
                  <a:pt x="129213" y="280226"/>
                  <a:pt x="111221" y="349547"/>
                </a:cubicBezTo>
                <a:cubicBezTo>
                  <a:pt x="93229" y="418868"/>
                  <a:pt x="3271" y="766001"/>
                  <a:pt x="96" y="781347"/>
                </a:cubicBezTo>
                <a:cubicBezTo>
                  <a:pt x="-3079" y="796693"/>
                  <a:pt x="73121" y="528934"/>
                  <a:pt x="92171" y="441622"/>
                </a:cubicBezTo>
                <a:cubicBezTo>
                  <a:pt x="111221" y="354310"/>
                  <a:pt x="110163" y="280755"/>
                  <a:pt x="114396" y="257472"/>
                </a:cubicBezTo>
                <a:cubicBezTo>
                  <a:pt x="118629" y="234189"/>
                  <a:pt x="113867" y="339493"/>
                  <a:pt x="117571" y="301922"/>
                </a:cubicBezTo>
                <a:cubicBezTo>
                  <a:pt x="121275" y="264351"/>
                  <a:pt x="138209" y="-10286"/>
                  <a:pt x="136621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927C78FB-E4B3-1538-AC40-73424D222423}"/>
              </a:ext>
            </a:extLst>
          </p:cNvPr>
          <p:cNvSpPr/>
          <p:nvPr/>
        </p:nvSpPr>
        <p:spPr>
          <a:xfrm>
            <a:off x="4352620" y="9358700"/>
            <a:ext cx="114771" cy="518975"/>
          </a:xfrm>
          <a:custGeom>
            <a:avLst/>
            <a:gdLst>
              <a:gd name="connsiteX0" fmla="*/ 114605 w 114771"/>
              <a:gd name="connsiteY0" fmla="*/ 1200 h 518975"/>
              <a:gd name="connsiteX1" fmla="*/ 3480 w 114771"/>
              <a:gd name="connsiteY1" fmla="*/ 293300 h 518975"/>
              <a:gd name="connsiteX2" fmla="*/ 35230 w 114771"/>
              <a:gd name="connsiteY2" fmla="*/ 232975 h 518975"/>
              <a:gd name="connsiteX3" fmla="*/ 108255 w 114771"/>
              <a:gd name="connsiteY3" fmla="*/ 518725 h 518975"/>
              <a:gd name="connsiteX4" fmla="*/ 60630 w 114771"/>
              <a:gd name="connsiteY4" fmla="*/ 280600 h 518975"/>
              <a:gd name="connsiteX5" fmla="*/ 47930 w 114771"/>
              <a:gd name="connsiteY5" fmla="*/ 140900 h 518975"/>
              <a:gd name="connsiteX6" fmla="*/ 28880 w 114771"/>
              <a:gd name="connsiteY6" fmla="*/ 188525 h 518975"/>
              <a:gd name="connsiteX7" fmla="*/ 114605 w 114771"/>
              <a:gd name="connsiteY7" fmla="*/ 1200 h 51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771" h="518975">
                <a:moveTo>
                  <a:pt x="114605" y="1200"/>
                </a:moveTo>
                <a:cubicBezTo>
                  <a:pt x="110372" y="18662"/>
                  <a:pt x="16709" y="254671"/>
                  <a:pt x="3480" y="293300"/>
                </a:cubicBezTo>
                <a:cubicBezTo>
                  <a:pt x="-9749" y="331929"/>
                  <a:pt x="17768" y="195404"/>
                  <a:pt x="35230" y="232975"/>
                </a:cubicBezTo>
                <a:cubicBezTo>
                  <a:pt x="52692" y="270546"/>
                  <a:pt x="104022" y="510788"/>
                  <a:pt x="108255" y="518725"/>
                </a:cubicBezTo>
                <a:cubicBezTo>
                  <a:pt x="112488" y="526662"/>
                  <a:pt x="70684" y="343571"/>
                  <a:pt x="60630" y="280600"/>
                </a:cubicBezTo>
                <a:cubicBezTo>
                  <a:pt x="50576" y="217629"/>
                  <a:pt x="53222" y="156246"/>
                  <a:pt x="47930" y="140900"/>
                </a:cubicBezTo>
                <a:cubicBezTo>
                  <a:pt x="42638" y="125554"/>
                  <a:pt x="16709" y="214983"/>
                  <a:pt x="28880" y="188525"/>
                </a:cubicBezTo>
                <a:cubicBezTo>
                  <a:pt x="41051" y="162067"/>
                  <a:pt x="118838" y="-16262"/>
                  <a:pt x="114605" y="1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C12A3C16-26A0-F458-2F38-DA36221D9B0E}"/>
              </a:ext>
            </a:extLst>
          </p:cNvPr>
          <p:cNvSpPr/>
          <p:nvPr/>
        </p:nvSpPr>
        <p:spPr>
          <a:xfrm>
            <a:off x="4565591" y="9619929"/>
            <a:ext cx="159588" cy="516088"/>
          </a:xfrm>
          <a:custGeom>
            <a:avLst/>
            <a:gdLst>
              <a:gd name="connsiteX0" fmla="*/ 146109 w 159588"/>
              <a:gd name="connsiteY0" fmla="*/ 321 h 516088"/>
              <a:gd name="connsiteX1" fmla="*/ 22284 w 159588"/>
              <a:gd name="connsiteY1" fmla="*/ 251146 h 516088"/>
              <a:gd name="connsiteX2" fmla="*/ 155634 w 159588"/>
              <a:gd name="connsiteY2" fmla="*/ 508321 h 516088"/>
              <a:gd name="connsiteX3" fmla="*/ 127059 w 159588"/>
              <a:gd name="connsiteY3" fmla="*/ 454346 h 516088"/>
              <a:gd name="connsiteX4" fmla="*/ 19109 w 159588"/>
              <a:gd name="connsiteY4" fmla="*/ 251146 h 516088"/>
              <a:gd name="connsiteX5" fmla="*/ 31809 w 159588"/>
              <a:gd name="connsiteY5" fmla="*/ 168596 h 516088"/>
              <a:gd name="connsiteX6" fmla="*/ 3234 w 159588"/>
              <a:gd name="connsiteY6" fmla="*/ 197171 h 516088"/>
              <a:gd name="connsiteX7" fmla="*/ 146109 w 159588"/>
              <a:gd name="connsiteY7" fmla="*/ 321 h 516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588" h="516088">
                <a:moveTo>
                  <a:pt x="146109" y="321"/>
                </a:moveTo>
                <a:cubicBezTo>
                  <a:pt x="149284" y="9317"/>
                  <a:pt x="20697" y="166479"/>
                  <a:pt x="22284" y="251146"/>
                </a:cubicBezTo>
                <a:cubicBezTo>
                  <a:pt x="23871" y="335813"/>
                  <a:pt x="138171" y="474454"/>
                  <a:pt x="155634" y="508321"/>
                </a:cubicBezTo>
                <a:cubicBezTo>
                  <a:pt x="173097" y="542188"/>
                  <a:pt x="127059" y="454346"/>
                  <a:pt x="127059" y="454346"/>
                </a:cubicBezTo>
                <a:cubicBezTo>
                  <a:pt x="104305" y="411484"/>
                  <a:pt x="34984" y="298771"/>
                  <a:pt x="19109" y="251146"/>
                </a:cubicBezTo>
                <a:cubicBezTo>
                  <a:pt x="3234" y="203521"/>
                  <a:pt x="34455" y="177592"/>
                  <a:pt x="31809" y="168596"/>
                </a:cubicBezTo>
                <a:cubicBezTo>
                  <a:pt x="29163" y="159600"/>
                  <a:pt x="-11583" y="220454"/>
                  <a:pt x="3234" y="197171"/>
                </a:cubicBezTo>
                <a:cubicBezTo>
                  <a:pt x="18051" y="173888"/>
                  <a:pt x="142934" y="-8675"/>
                  <a:pt x="146109" y="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EE8A9B11-DEC1-E807-D1FC-757FA36AE930}"/>
              </a:ext>
            </a:extLst>
          </p:cNvPr>
          <p:cNvSpPr/>
          <p:nvPr/>
        </p:nvSpPr>
        <p:spPr>
          <a:xfrm>
            <a:off x="4441406" y="9874215"/>
            <a:ext cx="413169" cy="1203757"/>
          </a:xfrm>
          <a:custGeom>
            <a:avLst/>
            <a:gdLst>
              <a:gd name="connsiteX0" fmla="*/ 419 w 413169"/>
              <a:gd name="connsiteY0" fmla="*/ 35 h 1203757"/>
              <a:gd name="connsiteX1" fmla="*/ 89319 w 413169"/>
              <a:gd name="connsiteY1" fmla="*/ 101635 h 1203757"/>
              <a:gd name="connsiteX2" fmla="*/ 232194 w 413169"/>
              <a:gd name="connsiteY2" fmla="*/ 482635 h 1203757"/>
              <a:gd name="connsiteX3" fmla="*/ 219494 w 413169"/>
              <a:gd name="connsiteY3" fmla="*/ 438185 h 1203757"/>
              <a:gd name="connsiteX4" fmla="*/ 400469 w 413169"/>
              <a:gd name="connsiteY4" fmla="*/ 1155735 h 1203757"/>
              <a:gd name="connsiteX5" fmla="*/ 378244 w 413169"/>
              <a:gd name="connsiteY5" fmla="*/ 1066835 h 1203757"/>
              <a:gd name="connsiteX6" fmla="*/ 219494 w 413169"/>
              <a:gd name="connsiteY6" fmla="*/ 495335 h 1203757"/>
              <a:gd name="connsiteX7" fmla="*/ 98844 w 413169"/>
              <a:gd name="connsiteY7" fmla="*/ 73060 h 1203757"/>
              <a:gd name="connsiteX8" fmla="*/ 124244 w 413169"/>
              <a:gd name="connsiteY8" fmla="*/ 107985 h 1203757"/>
              <a:gd name="connsiteX9" fmla="*/ 419 w 413169"/>
              <a:gd name="connsiteY9" fmla="*/ 35 h 120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169" h="1203757">
                <a:moveTo>
                  <a:pt x="419" y="35"/>
                </a:moveTo>
                <a:cubicBezTo>
                  <a:pt x="-5402" y="-1023"/>
                  <a:pt x="50690" y="21202"/>
                  <a:pt x="89319" y="101635"/>
                </a:cubicBezTo>
                <a:cubicBezTo>
                  <a:pt x="127948" y="182068"/>
                  <a:pt x="210498" y="426543"/>
                  <a:pt x="232194" y="482635"/>
                </a:cubicBezTo>
                <a:cubicBezTo>
                  <a:pt x="253890" y="538727"/>
                  <a:pt x="191448" y="326002"/>
                  <a:pt x="219494" y="438185"/>
                </a:cubicBezTo>
                <a:cubicBezTo>
                  <a:pt x="247540" y="550368"/>
                  <a:pt x="374011" y="1050960"/>
                  <a:pt x="400469" y="1155735"/>
                </a:cubicBezTo>
                <a:cubicBezTo>
                  <a:pt x="426927" y="1260510"/>
                  <a:pt x="408406" y="1176902"/>
                  <a:pt x="378244" y="1066835"/>
                </a:cubicBezTo>
                <a:cubicBezTo>
                  <a:pt x="348082" y="956768"/>
                  <a:pt x="266061" y="660964"/>
                  <a:pt x="219494" y="495335"/>
                </a:cubicBezTo>
                <a:cubicBezTo>
                  <a:pt x="172927" y="329706"/>
                  <a:pt x="114719" y="137618"/>
                  <a:pt x="98844" y="73060"/>
                </a:cubicBezTo>
                <a:cubicBezTo>
                  <a:pt x="82969" y="8502"/>
                  <a:pt x="141707" y="120685"/>
                  <a:pt x="124244" y="107985"/>
                </a:cubicBezTo>
                <a:cubicBezTo>
                  <a:pt x="106782" y="95285"/>
                  <a:pt x="6240" y="1093"/>
                  <a:pt x="419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28975F80-DAA7-2D31-3953-E1E55F181C90}"/>
              </a:ext>
            </a:extLst>
          </p:cNvPr>
          <p:cNvSpPr/>
          <p:nvPr/>
        </p:nvSpPr>
        <p:spPr>
          <a:xfrm>
            <a:off x="4940300" y="10235967"/>
            <a:ext cx="1052012" cy="1241658"/>
          </a:xfrm>
          <a:custGeom>
            <a:avLst/>
            <a:gdLst>
              <a:gd name="connsiteX0" fmla="*/ 965200 w 1052012"/>
              <a:gd name="connsiteY0" fmla="*/ 233 h 1241658"/>
              <a:gd name="connsiteX1" fmla="*/ 993775 w 1052012"/>
              <a:gd name="connsiteY1" fmla="*/ 117708 h 1241658"/>
              <a:gd name="connsiteX2" fmla="*/ 933450 w 1052012"/>
              <a:gd name="connsiteY2" fmla="*/ 238358 h 1241658"/>
              <a:gd name="connsiteX3" fmla="*/ 965200 w 1052012"/>
              <a:gd name="connsiteY3" fmla="*/ 212958 h 1241658"/>
              <a:gd name="connsiteX4" fmla="*/ 327025 w 1052012"/>
              <a:gd name="connsiteY4" fmla="*/ 917808 h 1241658"/>
              <a:gd name="connsiteX5" fmla="*/ 0 w 1052012"/>
              <a:gd name="connsiteY5" fmla="*/ 1241658 h 1241658"/>
              <a:gd name="connsiteX6" fmla="*/ 898525 w 1052012"/>
              <a:gd name="connsiteY6" fmla="*/ 339958 h 1241658"/>
              <a:gd name="connsiteX7" fmla="*/ 682625 w 1052012"/>
              <a:gd name="connsiteY7" fmla="*/ 530458 h 1241658"/>
              <a:gd name="connsiteX8" fmla="*/ 1035050 w 1052012"/>
              <a:gd name="connsiteY8" fmla="*/ 152633 h 1241658"/>
              <a:gd name="connsiteX9" fmla="*/ 996950 w 1052012"/>
              <a:gd name="connsiteY9" fmla="*/ 155808 h 1241658"/>
              <a:gd name="connsiteX10" fmla="*/ 1003300 w 1052012"/>
              <a:gd name="connsiteY10" fmla="*/ 89133 h 1241658"/>
              <a:gd name="connsiteX11" fmla="*/ 965200 w 1052012"/>
              <a:gd name="connsiteY11" fmla="*/ 233 h 124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2012" h="1241658">
                <a:moveTo>
                  <a:pt x="965200" y="233"/>
                </a:moveTo>
                <a:cubicBezTo>
                  <a:pt x="963613" y="4995"/>
                  <a:pt x="999067" y="78021"/>
                  <a:pt x="993775" y="117708"/>
                </a:cubicBezTo>
                <a:cubicBezTo>
                  <a:pt x="988483" y="157396"/>
                  <a:pt x="938212" y="222483"/>
                  <a:pt x="933450" y="238358"/>
                </a:cubicBezTo>
                <a:cubicBezTo>
                  <a:pt x="928688" y="254233"/>
                  <a:pt x="1066271" y="99716"/>
                  <a:pt x="965200" y="212958"/>
                </a:cubicBezTo>
                <a:cubicBezTo>
                  <a:pt x="864129" y="326200"/>
                  <a:pt x="487892" y="746358"/>
                  <a:pt x="327025" y="917808"/>
                </a:cubicBezTo>
                <a:cubicBezTo>
                  <a:pt x="166158" y="1089258"/>
                  <a:pt x="0" y="1241658"/>
                  <a:pt x="0" y="1241658"/>
                </a:cubicBezTo>
                <a:lnTo>
                  <a:pt x="898525" y="339958"/>
                </a:lnTo>
                <a:cubicBezTo>
                  <a:pt x="1012296" y="221425"/>
                  <a:pt x="659871" y="561679"/>
                  <a:pt x="682625" y="530458"/>
                </a:cubicBezTo>
                <a:cubicBezTo>
                  <a:pt x="705379" y="499237"/>
                  <a:pt x="982663" y="215075"/>
                  <a:pt x="1035050" y="152633"/>
                </a:cubicBezTo>
                <a:cubicBezTo>
                  <a:pt x="1087437" y="90191"/>
                  <a:pt x="1002242" y="166391"/>
                  <a:pt x="996950" y="155808"/>
                </a:cubicBezTo>
                <a:cubicBezTo>
                  <a:pt x="991658" y="145225"/>
                  <a:pt x="1007004" y="113475"/>
                  <a:pt x="1003300" y="89133"/>
                </a:cubicBezTo>
                <a:cubicBezTo>
                  <a:pt x="999596" y="64791"/>
                  <a:pt x="966787" y="-4529"/>
                  <a:pt x="965200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CF15E1D1-03E0-BCBD-55B2-29A7A7719B74}"/>
              </a:ext>
            </a:extLst>
          </p:cNvPr>
          <p:cNvSpPr/>
          <p:nvPr/>
        </p:nvSpPr>
        <p:spPr>
          <a:xfrm>
            <a:off x="5867367" y="10248632"/>
            <a:ext cx="159306" cy="222744"/>
          </a:xfrm>
          <a:custGeom>
            <a:avLst/>
            <a:gdLst>
              <a:gd name="connsiteX0" fmla="*/ 33 w 159306"/>
              <a:gd name="connsiteY0" fmla="*/ 268 h 222744"/>
              <a:gd name="connsiteX1" fmla="*/ 123858 w 159306"/>
              <a:gd name="connsiteY1" fmla="*/ 92343 h 222744"/>
              <a:gd name="connsiteX2" fmla="*/ 158783 w 159306"/>
              <a:gd name="connsiteY2" fmla="*/ 222518 h 222744"/>
              <a:gd name="connsiteX3" fmla="*/ 136558 w 159306"/>
              <a:gd name="connsiteY3" fmla="*/ 120918 h 222744"/>
              <a:gd name="connsiteX4" fmla="*/ 33 w 159306"/>
              <a:gd name="connsiteY4" fmla="*/ 268 h 2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306" h="222744">
                <a:moveTo>
                  <a:pt x="33" y="268"/>
                </a:moveTo>
                <a:cubicBezTo>
                  <a:pt x="-2084" y="-4494"/>
                  <a:pt x="97400" y="55301"/>
                  <a:pt x="123858" y="92343"/>
                </a:cubicBezTo>
                <a:cubicBezTo>
                  <a:pt x="150316" y="129385"/>
                  <a:pt x="156666" y="217756"/>
                  <a:pt x="158783" y="222518"/>
                </a:cubicBezTo>
                <a:cubicBezTo>
                  <a:pt x="160900" y="227280"/>
                  <a:pt x="157196" y="155843"/>
                  <a:pt x="136558" y="120918"/>
                </a:cubicBezTo>
                <a:cubicBezTo>
                  <a:pt x="115920" y="85993"/>
                  <a:pt x="2150" y="5030"/>
                  <a:pt x="33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DE013FDE-8BC7-8347-53D4-CBA371BCF17E}"/>
              </a:ext>
            </a:extLst>
          </p:cNvPr>
          <p:cNvSpPr/>
          <p:nvPr/>
        </p:nvSpPr>
        <p:spPr>
          <a:xfrm>
            <a:off x="5895638" y="10239958"/>
            <a:ext cx="409978" cy="571123"/>
          </a:xfrm>
          <a:custGeom>
            <a:avLst/>
            <a:gdLst>
              <a:gd name="connsiteX0" fmla="*/ 337 w 409978"/>
              <a:gd name="connsiteY0" fmla="*/ 8942 h 571123"/>
              <a:gd name="connsiteX1" fmla="*/ 76537 w 409978"/>
              <a:gd name="connsiteY1" fmla="*/ 31167 h 571123"/>
              <a:gd name="connsiteX2" fmla="*/ 206712 w 409978"/>
              <a:gd name="connsiteY2" fmla="*/ 294692 h 571123"/>
              <a:gd name="connsiteX3" fmla="*/ 409912 w 409978"/>
              <a:gd name="connsiteY3" fmla="*/ 570917 h 571123"/>
              <a:gd name="connsiteX4" fmla="*/ 184487 w 409978"/>
              <a:gd name="connsiteY4" fmla="*/ 250242 h 571123"/>
              <a:gd name="connsiteX5" fmla="*/ 105112 w 409978"/>
              <a:gd name="connsiteY5" fmla="*/ 66092 h 571123"/>
              <a:gd name="connsiteX6" fmla="*/ 337 w 409978"/>
              <a:gd name="connsiteY6" fmla="*/ 8942 h 57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978" h="571123">
                <a:moveTo>
                  <a:pt x="337" y="8942"/>
                </a:moveTo>
                <a:cubicBezTo>
                  <a:pt x="-4425" y="3121"/>
                  <a:pt x="42141" y="-16458"/>
                  <a:pt x="76537" y="31167"/>
                </a:cubicBezTo>
                <a:cubicBezTo>
                  <a:pt x="110933" y="78792"/>
                  <a:pt x="151150" y="204734"/>
                  <a:pt x="206712" y="294692"/>
                </a:cubicBezTo>
                <a:cubicBezTo>
                  <a:pt x="262275" y="384650"/>
                  <a:pt x="413616" y="578325"/>
                  <a:pt x="409912" y="570917"/>
                </a:cubicBezTo>
                <a:cubicBezTo>
                  <a:pt x="406208" y="563509"/>
                  <a:pt x="235287" y="334379"/>
                  <a:pt x="184487" y="250242"/>
                </a:cubicBezTo>
                <a:cubicBezTo>
                  <a:pt x="133687" y="166105"/>
                  <a:pt x="131570" y="105250"/>
                  <a:pt x="105112" y="66092"/>
                </a:cubicBezTo>
                <a:cubicBezTo>
                  <a:pt x="78654" y="26934"/>
                  <a:pt x="5099" y="14763"/>
                  <a:pt x="337" y="89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73BA53FE-7761-A075-C1F0-AA3820491B93}"/>
              </a:ext>
            </a:extLst>
          </p:cNvPr>
          <p:cNvSpPr/>
          <p:nvPr/>
        </p:nvSpPr>
        <p:spPr>
          <a:xfrm>
            <a:off x="4498708" y="11064330"/>
            <a:ext cx="302310" cy="407177"/>
          </a:xfrm>
          <a:custGeom>
            <a:avLst/>
            <a:gdLst>
              <a:gd name="connsiteX0" fmla="*/ 301892 w 302310"/>
              <a:gd name="connsiteY0" fmla="*/ 545 h 407177"/>
              <a:gd name="connsiteX1" fmla="*/ 152667 w 302310"/>
              <a:gd name="connsiteY1" fmla="*/ 175170 h 407177"/>
              <a:gd name="connsiteX2" fmla="*/ 267 w 302310"/>
              <a:gd name="connsiteY2" fmla="*/ 406945 h 407177"/>
              <a:gd name="connsiteX3" fmla="*/ 190767 w 302310"/>
              <a:gd name="connsiteY3" fmla="*/ 130720 h 407177"/>
              <a:gd name="connsiteX4" fmla="*/ 301892 w 302310"/>
              <a:gd name="connsiteY4" fmla="*/ 545 h 40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310" h="407177">
                <a:moveTo>
                  <a:pt x="301892" y="545"/>
                </a:moveTo>
                <a:cubicBezTo>
                  <a:pt x="295542" y="7953"/>
                  <a:pt x="202938" y="107437"/>
                  <a:pt x="152667" y="175170"/>
                </a:cubicBezTo>
                <a:cubicBezTo>
                  <a:pt x="102396" y="242903"/>
                  <a:pt x="-6083" y="414353"/>
                  <a:pt x="267" y="406945"/>
                </a:cubicBezTo>
                <a:cubicBezTo>
                  <a:pt x="6617" y="399537"/>
                  <a:pt x="140496" y="198982"/>
                  <a:pt x="190767" y="130720"/>
                </a:cubicBezTo>
                <a:cubicBezTo>
                  <a:pt x="241038" y="62458"/>
                  <a:pt x="308242" y="-6863"/>
                  <a:pt x="301892" y="5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C1A02AC3-3D91-CCC7-D330-2A8F247096B1}"/>
              </a:ext>
            </a:extLst>
          </p:cNvPr>
          <p:cNvSpPr/>
          <p:nvPr/>
        </p:nvSpPr>
        <p:spPr>
          <a:xfrm>
            <a:off x="4496570" y="11048986"/>
            <a:ext cx="329443" cy="784239"/>
          </a:xfrm>
          <a:custGeom>
            <a:avLst/>
            <a:gdLst>
              <a:gd name="connsiteX0" fmla="*/ 329430 w 329443"/>
              <a:gd name="connsiteY0" fmla="*/ 14 h 784239"/>
              <a:gd name="connsiteX1" fmla="*/ 34155 w 329443"/>
              <a:gd name="connsiteY1" fmla="*/ 263539 h 784239"/>
              <a:gd name="connsiteX2" fmla="*/ 62730 w 329443"/>
              <a:gd name="connsiteY2" fmla="*/ 238139 h 784239"/>
              <a:gd name="connsiteX3" fmla="*/ 21455 w 329443"/>
              <a:gd name="connsiteY3" fmla="*/ 361964 h 784239"/>
              <a:gd name="connsiteX4" fmla="*/ 5580 w 329443"/>
              <a:gd name="connsiteY4" fmla="*/ 565164 h 784239"/>
              <a:gd name="connsiteX5" fmla="*/ 5580 w 329443"/>
              <a:gd name="connsiteY5" fmla="*/ 514364 h 784239"/>
              <a:gd name="connsiteX6" fmla="*/ 72255 w 329443"/>
              <a:gd name="connsiteY6" fmla="*/ 784239 h 784239"/>
              <a:gd name="connsiteX7" fmla="*/ 2405 w 329443"/>
              <a:gd name="connsiteY7" fmla="*/ 514364 h 784239"/>
              <a:gd name="connsiteX8" fmla="*/ 24630 w 329443"/>
              <a:gd name="connsiteY8" fmla="*/ 368314 h 784239"/>
              <a:gd name="connsiteX9" fmla="*/ 75430 w 329443"/>
              <a:gd name="connsiteY9" fmla="*/ 244489 h 784239"/>
              <a:gd name="connsiteX10" fmla="*/ 46855 w 329443"/>
              <a:gd name="connsiteY10" fmla="*/ 276239 h 784239"/>
              <a:gd name="connsiteX11" fmla="*/ 329430 w 329443"/>
              <a:gd name="connsiteY11" fmla="*/ 14 h 78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43" h="784239">
                <a:moveTo>
                  <a:pt x="329430" y="14"/>
                </a:moveTo>
                <a:cubicBezTo>
                  <a:pt x="327313" y="-2103"/>
                  <a:pt x="78605" y="223852"/>
                  <a:pt x="34155" y="263539"/>
                </a:cubicBezTo>
                <a:cubicBezTo>
                  <a:pt x="-10295" y="303227"/>
                  <a:pt x="64847" y="221735"/>
                  <a:pt x="62730" y="238139"/>
                </a:cubicBezTo>
                <a:cubicBezTo>
                  <a:pt x="60613" y="254543"/>
                  <a:pt x="30980" y="307460"/>
                  <a:pt x="21455" y="361964"/>
                </a:cubicBezTo>
                <a:cubicBezTo>
                  <a:pt x="11930" y="416468"/>
                  <a:pt x="8226" y="539764"/>
                  <a:pt x="5580" y="565164"/>
                </a:cubicBezTo>
                <a:cubicBezTo>
                  <a:pt x="2934" y="590564"/>
                  <a:pt x="-5532" y="477852"/>
                  <a:pt x="5580" y="514364"/>
                </a:cubicBezTo>
                <a:cubicBezTo>
                  <a:pt x="16692" y="550876"/>
                  <a:pt x="72784" y="784239"/>
                  <a:pt x="72255" y="784239"/>
                </a:cubicBezTo>
                <a:cubicBezTo>
                  <a:pt x="71726" y="784239"/>
                  <a:pt x="10343" y="583685"/>
                  <a:pt x="2405" y="514364"/>
                </a:cubicBezTo>
                <a:cubicBezTo>
                  <a:pt x="-5533" y="445043"/>
                  <a:pt x="12459" y="413293"/>
                  <a:pt x="24630" y="368314"/>
                </a:cubicBezTo>
                <a:cubicBezTo>
                  <a:pt x="36801" y="323335"/>
                  <a:pt x="71726" y="259835"/>
                  <a:pt x="75430" y="244489"/>
                </a:cubicBezTo>
                <a:cubicBezTo>
                  <a:pt x="79134" y="229143"/>
                  <a:pt x="818" y="317514"/>
                  <a:pt x="46855" y="276239"/>
                </a:cubicBezTo>
                <a:cubicBezTo>
                  <a:pt x="92892" y="234964"/>
                  <a:pt x="331547" y="2131"/>
                  <a:pt x="329430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AFBED6D7-C1F1-3767-5565-B91345D23125}"/>
              </a:ext>
            </a:extLst>
          </p:cNvPr>
          <p:cNvSpPr/>
          <p:nvPr/>
        </p:nvSpPr>
        <p:spPr>
          <a:xfrm>
            <a:off x="4543333" y="11625157"/>
            <a:ext cx="579054" cy="221400"/>
          </a:xfrm>
          <a:custGeom>
            <a:avLst/>
            <a:gdLst>
              <a:gd name="connsiteX0" fmla="*/ 92 w 579054"/>
              <a:gd name="connsiteY0" fmla="*/ 1693 h 221400"/>
              <a:gd name="connsiteX1" fmla="*/ 54067 w 579054"/>
              <a:gd name="connsiteY1" fmla="*/ 214418 h 221400"/>
              <a:gd name="connsiteX2" fmla="*/ 47717 w 579054"/>
              <a:gd name="connsiteY2" fmla="*/ 173143 h 221400"/>
              <a:gd name="connsiteX3" fmla="*/ 289017 w 579054"/>
              <a:gd name="connsiteY3" fmla="*/ 204893 h 221400"/>
              <a:gd name="connsiteX4" fmla="*/ 260442 w 579054"/>
              <a:gd name="connsiteY4" fmla="*/ 192193 h 221400"/>
              <a:gd name="connsiteX5" fmla="*/ 460467 w 579054"/>
              <a:gd name="connsiteY5" fmla="*/ 176318 h 221400"/>
              <a:gd name="connsiteX6" fmla="*/ 577942 w 579054"/>
              <a:gd name="connsiteY6" fmla="*/ 204893 h 221400"/>
              <a:gd name="connsiteX7" fmla="*/ 504917 w 579054"/>
              <a:gd name="connsiteY7" fmla="*/ 182668 h 221400"/>
              <a:gd name="connsiteX8" fmla="*/ 276317 w 579054"/>
              <a:gd name="connsiteY8" fmla="*/ 185843 h 221400"/>
              <a:gd name="connsiteX9" fmla="*/ 114392 w 579054"/>
              <a:gd name="connsiteY9" fmla="*/ 176318 h 221400"/>
              <a:gd name="connsiteX10" fmla="*/ 38192 w 579054"/>
              <a:gd name="connsiteY10" fmla="*/ 166793 h 221400"/>
              <a:gd name="connsiteX11" fmla="*/ 50892 w 579054"/>
              <a:gd name="connsiteY11" fmla="*/ 176318 h 221400"/>
              <a:gd name="connsiteX12" fmla="*/ 41367 w 579054"/>
              <a:gd name="connsiteY12" fmla="*/ 84243 h 221400"/>
              <a:gd name="connsiteX13" fmla="*/ 41367 w 579054"/>
              <a:gd name="connsiteY13" fmla="*/ 112818 h 221400"/>
              <a:gd name="connsiteX14" fmla="*/ 92 w 579054"/>
              <a:gd name="connsiteY14" fmla="*/ 1693 h 22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9054" h="221400">
                <a:moveTo>
                  <a:pt x="92" y="1693"/>
                </a:moveTo>
                <a:cubicBezTo>
                  <a:pt x="2209" y="18626"/>
                  <a:pt x="46129" y="185843"/>
                  <a:pt x="54067" y="214418"/>
                </a:cubicBezTo>
                <a:cubicBezTo>
                  <a:pt x="62005" y="242993"/>
                  <a:pt x="8559" y="174730"/>
                  <a:pt x="47717" y="173143"/>
                </a:cubicBezTo>
                <a:cubicBezTo>
                  <a:pt x="86875" y="171556"/>
                  <a:pt x="253563" y="201718"/>
                  <a:pt x="289017" y="204893"/>
                </a:cubicBezTo>
                <a:cubicBezTo>
                  <a:pt x="324471" y="208068"/>
                  <a:pt x="231867" y="196955"/>
                  <a:pt x="260442" y="192193"/>
                </a:cubicBezTo>
                <a:cubicBezTo>
                  <a:pt x="289017" y="187431"/>
                  <a:pt x="407550" y="174201"/>
                  <a:pt x="460467" y="176318"/>
                </a:cubicBezTo>
                <a:cubicBezTo>
                  <a:pt x="513384" y="178435"/>
                  <a:pt x="570534" y="203835"/>
                  <a:pt x="577942" y="204893"/>
                </a:cubicBezTo>
                <a:cubicBezTo>
                  <a:pt x="585350" y="205951"/>
                  <a:pt x="555188" y="185843"/>
                  <a:pt x="504917" y="182668"/>
                </a:cubicBezTo>
                <a:cubicBezTo>
                  <a:pt x="454646" y="179493"/>
                  <a:pt x="341404" y="186901"/>
                  <a:pt x="276317" y="185843"/>
                </a:cubicBezTo>
                <a:cubicBezTo>
                  <a:pt x="211230" y="184785"/>
                  <a:pt x="154079" y="179493"/>
                  <a:pt x="114392" y="176318"/>
                </a:cubicBezTo>
                <a:cubicBezTo>
                  <a:pt x="74705" y="173143"/>
                  <a:pt x="38192" y="166793"/>
                  <a:pt x="38192" y="166793"/>
                </a:cubicBezTo>
                <a:cubicBezTo>
                  <a:pt x="27609" y="166793"/>
                  <a:pt x="50363" y="190076"/>
                  <a:pt x="50892" y="176318"/>
                </a:cubicBezTo>
                <a:cubicBezTo>
                  <a:pt x="51421" y="162560"/>
                  <a:pt x="42955" y="94826"/>
                  <a:pt x="41367" y="84243"/>
                </a:cubicBezTo>
                <a:cubicBezTo>
                  <a:pt x="39780" y="73660"/>
                  <a:pt x="49834" y="125518"/>
                  <a:pt x="41367" y="112818"/>
                </a:cubicBezTo>
                <a:cubicBezTo>
                  <a:pt x="32900" y="100118"/>
                  <a:pt x="-2025" y="-15240"/>
                  <a:pt x="92" y="1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F6A09D88-934C-121B-8B50-6EA0B3D8AA70}"/>
              </a:ext>
            </a:extLst>
          </p:cNvPr>
          <p:cNvSpPr/>
          <p:nvPr/>
        </p:nvSpPr>
        <p:spPr>
          <a:xfrm>
            <a:off x="4511608" y="11786263"/>
            <a:ext cx="500391" cy="730520"/>
          </a:xfrm>
          <a:custGeom>
            <a:avLst/>
            <a:gdLst>
              <a:gd name="connsiteX0" fmla="*/ 3242 w 500391"/>
              <a:gd name="connsiteY0" fmla="*/ 5687 h 730520"/>
              <a:gd name="connsiteX1" fmla="*/ 492192 w 500391"/>
              <a:gd name="connsiteY1" fmla="*/ 720062 h 730520"/>
              <a:gd name="connsiteX2" fmla="*/ 288992 w 500391"/>
              <a:gd name="connsiteY2" fmla="*/ 402562 h 730520"/>
              <a:gd name="connsiteX3" fmla="*/ 3242 w 500391"/>
              <a:gd name="connsiteY3" fmla="*/ 5687 h 73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391" h="730520">
                <a:moveTo>
                  <a:pt x="3242" y="5687"/>
                </a:moveTo>
                <a:cubicBezTo>
                  <a:pt x="37109" y="58604"/>
                  <a:pt x="444567" y="653916"/>
                  <a:pt x="492192" y="720062"/>
                </a:cubicBezTo>
                <a:cubicBezTo>
                  <a:pt x="539817" y="786208"/>
                  <a:pt x="367838" y="521625"/>
                  <a:pt x="288992" y="402562"/>
                </a:cubicBezTo>
                <a:cubicBezTo>
                  <a:pt x="210146" y="283500"/>
                  <a:pt x="-30625" y="-47230"/>
                  <a:pt x="3242" y="5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C580304D-D00C-57A9-9C99-5CEB93A18A9F}"/>
              </a:ext>
            </a:extLst>
          </p:cNvPr>
          <p:cNvSpPr/>
          <p:nvPr/>
        </p:nvSpPr>
        <p:spPr>
          <a:xfrm>
            <a:off x="4631839" y="11822114"/>
            <a:ext cx="667344" cy="334975"/>
          </a:xfrm>
          <a:custGeom>
            <a:avLst/>
            <a:gdLst>
              <a:gd name="connsiteX0" fmla="*/ 486 w 667344"/>
              <a:gd name="connsiteY0" fmla="*/ 11111 h 334975"/>
              <a:gd name="connsiteX1" fmla="*/ 444986 w 667344"/>
              <a:gd name="connsiteY1" fmla="*/ 20636 h 334975"/>
              <a:gd name="connsiteX2" fmla="*/ 416411 w 667344"/>
              <a:gd name="connsiteY2" fmla="*/ 39686 h 334975"/>
              <a:gd name="connsiteX3" fmla="*/ 527536 w 667344"/>
              <a:gd name="connsiteY3" fmla="*/ 198436 h 334975"/>
              <a:gd name="connsiteX4" fmla="*/ 527536 w 667344"/>
              <a:gd name="connsiteY4" fmla="*/ 185736 h 334975"/>
              <a:gd name="connsiteX5" fmla="*/ 667236 w 667344"/>
              <a:gd name="connsiteY5" fmla="*/ 334961 h 334975"/>
              <a:gd name="connsiteX6" fmla="*/ 502136 w 667344"/>
              <a:gd name="connsiteY6" fmla="*/ 176211 h 334975"/>
              <a:gd name="connsiteX7" fmla="*/ 387836 w 667344"/>
              <a:gd name="connsiteY7" fmla="*/ 4761 h 334975"/>
              <a:gd name="connsiteX8" fmla="*/ 413236 w 667344"/>
              <a:gd name="connsiteY8" fmla="*/ 46036 h 334975"/>
              <a:gd name="connsiteX9" fmla="*/ 359261 w 667344"/>
              <a:gd name="connsiteY9" fmla="*/ 26986 h 334975"/>
              <a:gd name="connsiteX10" fmla="*/ 486 w 667344"/>
              <a:gd name="connsiteY10" fmla="*/ 11111 h 33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7344" h="334975">
                <a:moveTo>
                  <a:pt x="486" y="11111"/>
                </a:moveTo>
                <a:cubicBezTo>
                  <a:pt x="14773" y="10053"/>
                  <a:pt x="375665" y="15874"/>
                  <a:pt x="444986" y="20636"/>
                </a:cubicBezTo>
                <a:cubicBezTo>
                  <a:pt x="514307" y="25398"/>
                  <a:pt x="402653" y="10053"/>
                  <a:pt x="416411" y="39686"/>
                </a:cubicBezTo>
                <a:cubicBezTo>
                  <a:pt x="430169" y="69319"/>
                  <a:pt x="527536" y="198436"/>
                  <a:pt x="527536" y="198436"/>
                </a:cubicBezTo>
                <a:cubicBezTo>
                  <a:pt x="546057" y="222778"/>
                  <a:pt x="504253" y="162982"/>
                  <a:pt x="527536" y="185736"/>
                </a:cubicBezTo>
                <a:cubicBezTo>
                  <a:pt x="550819" y="208490"/>
                  <a:pt x="671469" y="336548"/>
                  <a:pt x="667236" y="334961"/>
                </a:cubicBezTo>
                <a:cubicBezTo>
                  <a:pt x="663003" y="333374"/>
                  <a:pt x="548703" y="231244"/>
                  <a:pt x="502136" y="176211"/>
                </a:cubicBezTo>
                <a:cubicBezTo>
                  <a:pt x="455569" y="121178"/>
                  <a:pt x="402653" y="26457"/>
                  <a:pt x="387836" y="4761"/>
                </a:cubicBezTo>
                <a:cubicBezTo>
                  <a:pt x="373019" y="-16935"/>
                  <a:pt x="417998" y="42332"/>
                  <a:pt x="413236" y="46036"/>
                </a:cubicBezTo>
                <a:cubicBezTo>
                  <a:pt x="408474" y="49740"/>
                  <a:pt x="427524" y="32278"/>
                  <a:pt x="359261" y="26986"/>
                </a:cubicBezTo>
                <a:cubicBezTo>
                  <a:pt x="290998" y="21694"/>
                  <a:pt x="-13801" y="12169"/>
                  <a:pt x="486" y="11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EFBFCBA7-4486-67D8-1179-E9244CF57BF5}"/>
              </a:ext>
            </a:extLst>
          </p:cNvPr>
          <p:cNvSpPr/>
          <p:nvPr/>
        </p:nvSpPr>
        <p:spPr>
          <a:xfrm>
            <a:off x="5051975" y="11817038"/>
            <a:ext cx="512676" cy="657658"/>
          </a:xfrm>
          <a:custGeom>
            <a:avLst/>
            <a:gdLst>
              <a:gd name="connsiteX0" fmla="*/ 2625 w 512676"/>
              <a:gd name="connsiteY0" fmla="*/ 3487 h 657658"/>
              <a:gd name="connsiteX1" fmla="*/ 405850 w 512676"/>
              <a:gd name="connsiteY1" fmla="*/ 482912 h 657658"/>
              <a:gd name="connsiteX2" fmla="*/ 367750 w 512676"/>
              <a:gd name="connsiteY2" fmla="*/ 467037 h 657658"/>
              <a:gd name="connsiteX3" fmla="*/ 510625 w 512676"/>
              <a:gd name="connsiteY3" fmla="*/ 654362 h 657658"/>
              <a:gd name="connsiteX4" fmla="*/ 443950 w 512676"/>
              <a:gd name="connsiteY4" fmla="*/ 574987 h 657658"/>
              <a:gd name="connsiteX5" fmla="*/ 329650 w 512676"/>
              <a:gd name="connsiteY5" fmla="*/ 428937 h 657658"/>
              <a:gd name="connsiteX6" fmla="*/ 456650 w 512676"/>
              <a:gd name="connsiteY6" fmla="*/ 492437 h 657658"/>
              <a:gd name="connsiteX7" fmla="*/ 196300 w 512676"/>
              <a:gd name="connsiteY7" fmla="*/ 213037 h 657658"/>
              <a:gd name="connsiteX8" fmla="*/ 231225 w 512676"/>
              <a:gd name="connsiteY8" fmla="*/ 263837 h 657658"/>
              <a:gd name="connsiteX9" fmla="*/ 2625 w 512676"/>
              <a:gd name="connsiteY9" fmla="*/ 3487 h 657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2676" h="657658">
                <a:moveTo>
                  <a:pt x="2625" y="3487"/>
                </a:moveTo>
                <a:cubicBezTo>
                  <a:pt x="31729" y="39999"/>
                  <a:pt x="344996" y="405654"/>
                  <a:pt x="405850" y="482912"/>
                </a:cubicBezTo>
                <a:cubicBezTo>
                  <a:pt x="466704" y="560170"/>
                  <a:pt x="350288" y="438462"/>
                  <a:pt x="367750" y="467037"/>
                </a:cubicBezTo>
                <a:cubicBezTo>
                  <a:pt x="385212" y="495612"/>
                  <a:pt x="497925" y="636370"/>
                  <a:pt x="510625" y="654362"/>
                </a:cubicBezTo>
                <a:cubicBezTo>
                  <a:pt x="523325" y="672354"/>
                  <a:pt x="474112" y="612558"/>
                  <a:pt x="443950" y="574987"/>
                </a:cubicBezTo>
                <a:cubicBezTo>
                  <a:pt x="413788" y="537416"/>
                  <a:pt x="327533" y="442695"/>
                  <a:pt x="329650" y="428937"/>
                </a:cubicBezTo>
                <a:cubicBezTo>
                  <a:pt x="331767" y="415179"/>
                  <a:pt x="478875" y="528420"/>
                  <a:pt x="456650" y="492437"/>
                </a:cubicBezTo>
                <a:cubicBezTo>
                  <a:pt x="434425" y="456454"/>
                  <a:pt x="233871" y="251137"/>
                  <a:pt x="196300" y="213037"/>
                </a:cubicBezTo>
                <a:cubicBezTo>
                  <a:pt x="158729" y="174937"/>
                  <a:pt x="267208" y="299291"/>
                  <a:pt x="231225" y="263837"/>
                </a:cubicBezTo>
                <a:cubicBezTo>
                  <a:pt x="195242" y="228383"/>
                  <a:pt x="-26479" y="-33025"/>
                  <a:pt x="2625" y="3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4B6C2504-F979-C020-2BD0-2F8AAA25D84C}"/>
              </a:ext>
            </a:extLst>
          </p:cNvPr>
          <p:cNvSpPr/>
          <p:nvPr/>
        </p:nvSpPr>
        <p:spPr>
          <a:xfrm>
            <a:off x="4925083" y="11533377"/>
            <a:ext cx="686925" cy="929653"/>
          </a:xfrm>
          <a:custGeom>
            <a:avLst/>
            <a:gdLst>
              <a:gd name="connsiteX0" fmla="*/ 2517 w 686925"/>
              <a:gd name="connsiteY0" fmla="*/ 4573 h 929653"/>
              <a:gd name="connsiteX1" fmla="*/ 481942 w 686925"/>
              <a:gd name="connsiteY1" fmla="*/ 655448 h 929653"/>
              <a:gd name="connsiteX2" fmla="*/ 685142 w 686925"/>
              <a:gd name="connsiteY2" fmla="*/ 925323 h 929653"/>
              <a:gd name="connsiteX3" fmla="*/ 380342 w 686925"/>
              <a:gd name="connsiteY3" fmla="*/ 464948 h 929653"/>
              <a:gd name="connsiteX4" fmla="*/ 440667 w 686925"/>
              <a:gd name="connsiteY4" fmla="*/ 582423 h 929653"/>
              <a:gd name="connsiteX5" fmla="*/ 135867 w 686925"/>
              <a:gd name="connsiteY5" fmla="*/ 71248 h 929653"/>
              <a:gd name="connsiteX6" fmla="*/ 285092 w 686925"/>
              <a:gd name="connsiteY6" fmla="*/ 350648 h 929653"/>
              <a:gd name="connsiteX7" fmla="*/ 2517 w 686925"/>
              <a:gd name="connsiteY7" fmla="*/ 4573 h 929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925" h="929653">
                <a:moveTo>
                  <a:pt x="2517" y="4573"/>
                </a:moveTo>
                <a:cubicBezTo>
                  <a:pt x="35325" y="55373"/>
                  <a:pt x="368171" y="501990"/>
                  <a:pt x="481942" y="655448"/>
                </a:cubicBezTo>
                <a:cubicBezTo>
                  <a:pt x="595713" y="808906"/>
                  <a:pt x="702075" y="957073"/>
                  <a:pt x="685142" y="925323"/>
                </a:cubicBezTo>
                <a:cubicBezTo>
                  <a:pt x="668209" y="893573"/>
                  <a:pt x="421088" y="522098"/>
                  <a:pt x="380342" y="464948"/>
                </a:cubicBezTo>
                <a:cubicBezTo>
                  <a:pt x="339596" y="407798"/>
                  <a:pt x="481413" y="648040"/>
                  <a:pt x="440667" y="582423"/>
                </a:cubicBezTo>
                <a:cubicBezTo>
                  <a:pt x="399921" y="516806"/>
                  <a:pt x="161796" y="109877"/>
                  <a:pt x="135867" y="71248"/>
                </a:cubicBezTo>
                <a:cubicBezTo>
                  <a:pt x="109938" y="32619"/>
                  <a:pt x="302025" y="358585"/>
                  <a:pt x="285092" y="350648"/>
                </a:cubicBezTo>
                <a:cubicBezTo>
                  <a:pt x="268159" y="342711"/>
                  <a:pt x="-30291" y="-46227"/>
                  <a:pt x="2517" y="4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47CE9E2A-367D-16B2-C68B-2EEC65110834}"/>
              </a:ext>
            </a:extLst>
          </p:cNvPr>
          <p:cNvSpPr/>
          <p:nvPr/>
        </p:nvSpPr>
        <p:spPr>
          <a:xfrm>
            <a:off x="6244863" y="10746229"/>
            <a:ext cx="602497" cy="827471"/>
          </a:xfrm>
          <a:custGeom>
            <a:avLst/>
            <a:gdLst>
              <a:gd name="connsiteX0" fmla="*/ 362 w 602497"/>
              <a:gd name="connsiteY0" fmla="*/ 1146 h 827471"/>
              <a:gd name="connsiteX1" fmla="*/ 184512 w 602497"/>
              <a:gd name="connsiteY1" fmla="*/ 261496 h 827471"/>
              <a:gd name="connsiteX2" fmla="*/ 301987 w 602497"/>
              <a:gd name="connsiteY2" fmla="*/ 617096 h 827471"/>
              <a:gd name="connsiteX3" fmla="*/ 292462 w 602497"/>
              <a:gd name="connsiteY3" fmla="*/ 525021 h 827471"/>
              <a:gd name="connsiteX4" fmla="*/ 600437 w 602497"/>
              <a:gd name="connsiteY4" fmla="*/ 826646 h 827471"/>
              <a:gd name="connsiteX5" fmla="*/ 419462 w 602497"/>
              <a:gd name="connsiteY5" fmla="*/ 610746 h 827471"/>
              <a:gd name="connsiteX6" fmla="*/ 273412 w 602497"/>
              <a:gd name="connsiteY6" fmla="*/ 496446 h 827471"/>
              <a:gd name="connsiteX7" fmla="*/ 232137 w 602497"/>
              <a:gd name="connsiteY7" fmla="*/ 344046 h 827471"/>
              <a:gd name="connsiteX8" fmla="*/ 235312 w 602497"/>
              <a:gd name="connsiteY8" fmla="*/ 363096 h 827471"/>
              <a:gd name="connsiteX9" fmla="*/ 362 w 602497"/>
              <a:gd name="connsiteY9" fmla="*/ 1146 h 827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2497" h="827471">
                <a:moveTo>
                  <a:pt x="362" y="1146"/>
                </a:moveTo>
                <a:cubicBezTo>
                  <a:pt x="-8105" y="-15787"/>
                  <a:pt x="134241" y="158838"/>
                  <a:pt x="184512" y="261496"/>
                </a:cubicBezTo>
                <a:cubicBezTo>
                  <a:pt x="234783" y="364154"/>
                  <a:pt x="283995" y="573175"/>
                  <a:pt x="301987" y="617096"/>
                </a:cubicBezTo>
                <a:cubicBezTo>
                  <a:pt x="319979" y="661017"/>
                  <a:pt x="242720" y="490096"/>
                  <a:pt x="292462" y="525021"/>
                </a:cubicBezTo>
                <a:cubicBezTo>
                  <a:pt x="342204" y="559946"/>
                  <a:pt x="579270" y="812359"/>
                  <a:pt x="600437" y="826646"/>
                </a:cubicBezTo>
                <a:cubicBezTo>
                  <a:pt x="621604" y="840934"/>
                  <a:pt x="473966" y="665779"/>
                  <a:pt x="419462" y="610746"/>
                </a:cubicBezTo>
                <a:cubicBezTo>
                  <a:pt x="364958" y="555713"/>
                  <a:pt x="304633" y="540896"/>
                  <a:pt x="273412" y="496446"/>
                </a:cubicBezTo>
                <a:cubicBezTo>
                  <a:pt x="242191" y="451996"/>
                  <a:pt x="232137" y="344046"/>
                  <a:pt x="232137" y="344046"/>
                </a:cubicBezTo>
                <a:cubicBezTo>
                  <a:pt x="225787" y="321821"/>
                  <a:pt x="270237" y="414425"/>
                  <a:pt x="235312" y="363096"/>
                </a:cubicBezTo>
                <a:cubicBezTo>
                  <a:pt x="200387" y="311767"/>
                  <a:pt x="8829" y="18079"/>
                  <a:pt x="362" y="1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D235DF0A-13D5-3DA9-06A0-3BBA817985D0}"/>
              </a:ext>
            </a:extLst>
          </p:cNvPr>
          <p:cNvSpPr/>
          <p:nvPr/>
        </p:nvSpPr>
        <p:spPr>
          <a:xfrm>
            <a:off x="6892829" y="10764016"/>
            <a:ext cx="334161" cy="869903"/>
          </a:xfrm>
          <a:custGeom>
            <a:avLst/>
            <a:gdLst>
              <a:gd name="connsiteX0" fmla="*/ 327121 w 334161"/>
              <a:gd name="connsiteY0" fmla="*/ 18284 h 869903"/>
              <a:gd name="connsiteX1" fmla="*/ 96 w 334161"/>
              <a:gd name="connsiteY1" fmla="*/ 869184 h 869903"/>
              <a:gd name="connsiteX2" fmla="*/ 292196 w 334161"/>
              <a:gd name="connsiteY2" fmla="*/ 167509 h 869903"/>
              <a:gd name="connsiteX3" fmla="*/ 228696 w 334161"/>
              <a:gd name="connsiteY3" fmla="*/ 275459 h 869903"/>
              <a:gd name="connsiteX4" fmla="*/ 327121 w 334161"/>
              <a:gd name="connsiteY4" fmla="*/ 18284 h 86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161" h="869903">
                <a:moveTo>
                  <a:pt x="327121" y="18284"/>
                </a:moveTo>
                <a:cubicBezTo>
                  <a:pt x="289021" y="117238"/>
                  <a:pt x="5917" y="844313"/>
                  <a:pt x="96" y="869184"/>
                </a:cubicBezTo>
                <a:cubicBezTo>
                  <a:pt x="-5725" y="894055"/>
                  <a:pt x="254096" y="266463"/>
                  <a:pt x="292196" y="167509"/>
                </a:cubicBezTo>
                <a:cubicBezTo>
                  <a:pt x="330296" y="68555"/>
                  <a:pt x="220758" y="297684"/>
                  <a:pt x="228696" y="275459"/>
                </a:cubicBezTo>
                <a:cubicBezTo>
                  <a:pt x="236633" y="253234"/>
                  <a:pt x="365221" y="-80670"/>
                  <a:pt x="327121" y="18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C6459DCD-6287-F7D5-F474-6AE67B712009}"/>
              </a:ext>
            </a:extLst>
          </p:cNvPr>
          <p:cNvSpPr/>
          <p:nvPr/>
        </p:nvSpPr>
        <p:spPr>
          <a:xfrm>
            <a:off x="6486443" y="11363200"/>
            <a:ext cx="298515" cy="435883"/>
          </a:xfrm>
          <a:custGeom>
            <a:avLst/>
            <a:gdLst>
              <a:gd name="connsiteX0" fmla="*/ 82 w 298515"/>
              <a:gd name="connsiteY0" fmla="*/ 125 h 435883"/>
              <a:gd name="connsiteX1" fmla="*/ 244557 w 298515"/>
              <a:gd name="connsiteY1" fmla="*/ 301750 h 435883"/>
              <a:gd name="connsiteX2" fmla="*/ 285832 w 298515"/>
              <a:gd name="connsiteY2" fmla="*/ 435100 h 435883"/>
              <a:gd name="connsiteX3" fmla="*/ 273132 w 298515"/>
              <a:gd name="connsiteY3" fmla="*/ 339850 h 435883"/>
              <a:gd name="connsiteX4" fmla="*/ 82 w 298515"/>
              <a:gd name="connsiteY4" fmla="*/ 125 h 43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15" h="435883">
                <a:moveTo>
                  <a:pt x="82" y="125"/>
                </a:moveTo>
                <a:cubicBezTo>
                  <a:pt x="-4680" y="-6225"/>
                  <a:pt x="196932" y="229254"/>
                  <a:pt x="244557" y="301750"/>
                </a:cubicBezTo>
                <a:cubicBezTo>
                  <a:pt x="292182" y="374246"/>
                  <a:pt x="281070" y="428750"/>
                  <a:pt x="285832" y="435100"/>
                </a:cubicBezTo>
                <a:cubicBezTo>
                  <a:pt x="290594" y="441450"/>
                  <a:pt x="318111" y="409171"/>
                  <a:pt x="273132" y="339850"/>
                </a:cubicBezTo>
                <a:cubicBezTo>
                  <a:pt x="228153" y="270529"/>
                  <a:pt x="4844" y="6475"/>
                  <a:pt x="82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6A39ECB6-B604-A873-B698-C3D722100CEA}"/>
              </a:ext>
            </a:extLst>
          </p:cNvPr>
          <p:cNvSpPr/>
          <p:nvPr/>
        </p:nvSpPr>
        <p:spPr>
          <a:xfrm>
            <a:off x="6889720" y="11630013"/>
            <a:ext cx="656884" cy="853866"/>
          </a:xfrm>
          <a:custGeom>
            <a:avLst/>
            <a:gdLst>
              <a:gd name="connsiteX0" fmla="*/ 30 w 656884"/>
              <a:gd name="connsiteY0" fmla="*/ 12 h 853866"/>
              <a:gd name="connsiteX1" fmla="*/ 190530 w 656884"/>
              <a:gd name="connsiteY1" fmla="*/ 311162 h 853866"/>
              <a:gd name="connsiteX2" fmla="*/ 234980 w 656884"/>
              <a:gd name="connsiteY2" fmla="*/ 581037 h 853866"/>
              <a:gd name="connsiteX3" fmla="*/ 222280 w 656884"/>
              <a:gd name="connsiteY3" fmla="*/ 434987 h 853866"/>
              <a:gd name="connsiteX4" fmla="*/ 403255 w 656884"/>
              <a:gd name="connsiteY4" fmla="*/ 536587 h 853866"/>
              <a:gd name="connsiteX5" fmla="*/ 625505 w 656884"/>
              <a:gd name="connsiteY5" fmla="*/ 828687 h 853866"/>
              <a:gd name="connsiteX6" fmla="*/ 612805 w 656884"/>
              <a:gd name="connsiteY6" fmla="*/ 787412 h 853866"/>
              <a:gd name="connsiteX7" fmla="*/ 231805 w 656884"/>
              <a:gd name="connsiteY7" fmla="*/ 377837 h 853866"/>
              <a:gd name="connsiteX8" fmla="*/ 238155 w 656884"/>
              <a:gd name="connsiteY8" fmla="*/ 409587 h 853866"/>
              <a:gd name="connsiteX9" fmla="*/ 200055 w 656884"/>
              <a:gd name="connsiteY9" fmla="*/ 349262 h 853866"/>
              <a:gd name="connsiteX10" fmla="*/ 50830 w 656884"/>
              <a:gd name="connsiteY10" fmla="*/ 193687 h 853866"/>
              <a:gd name="connsiteX11" fmla="*/ 174655 w 656884"/>
              <a:gd name="connsiteY11" fmla="*/ 298462 h 853866"/>
              <a:gd name="connsiteX12" fmla="*/ 30 w 656884"/>
              <a:gd name="connsiteY12" fmla="*/ 12 h 85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6884" h="853866">
                <a:moveTo>
                  <a:pt x="30" y="12"/>
                </a:moveTo>
                <a:cubicBezTo>
                  <a:pt x="2676" y="2129"/>
                  <a:pt x="151372" y="214325"/>
                  <a:pt x="190530" y="311162"/>
                </a:cubicBezTo>
                <a:cubicBezTo>
                  <a:pt x="229688" y="407999"/>
                  <a:pt x="229688" y="560400"/>
                  <a:pt x="234980" y="581037"/>
                </a:cubicBezTo>
                <a:cubicBezTo>
                  <a:pt x="240272" y="601674"/>
                  <a:pt x="194234" y="442395"/>
                  <a:pt x="222280" y="434987"/>
                </a:cubicBezTo>
                <a:cubicBezTo>
                  <a:pt x="250326" y="427579"/>
                  <a:pt x="336051" y="470970"/>
                  <a:pt x="403255" y="536587"/>
                </a:cubicBezTo>
                <a:cubicBezTo>
                  <a:pt x="470459" y="602204"/>
                  <a:pt x="590580" y="786883"/>
                  <a:pt x="625505" y="828687"/>
                </a:cubicBezTo>
                <a:cubicBezTo>
                  <a:pt x="660430" y="870491"/>
                  <a:pt x="678422" y="862554"/>
                  <a:pt x="612805" y="787412"/>
                </a:cubicBezTo>
                <a:cubicBezTo>
                  <a:pt x="547188" y="712270"/>
                  <a:pt x="294247" y="440808"/>
                  <a:pt x="231805" y="377837"/>
                </a:cubicBezTo>
                <a:cubicBezTo>
                  <a:pt x="169363" y="314866"/>
                  <a:pt x="243447" y="414350"/>
                  <a:pt x="238155" y="409587"/>
                </a:cubicBezTo>
                <a:cubicBezTo>
                  <a:pt x="232863" y="404825"/>
                  <a:pt x="231276" y="385245"/>
                  <a:pt x="200055" y="349262"/>
                </a:cubicBezTo>
                <a:cubicBezTo>
                  <a:pt x="168834" y="313279"/>
                  <a:pt x="55063" y="202154"/>
                  <a:pt x="50830" y="193687"/>
                </a:cubicBezTo>
                <a:cubicBezTo>
                  <a:pt x="46597" y="185220"/>
                  <a:pt x="182063" y="332858"/>
                  <a:pt x="174655" y="298462"/>
                </a:cubicBezTo>
                <a:cubicBezTo>
                  <a:pt x="167247" y="264066"/>
                  <a:pt x="-2616" y="-2105"/>
                  <a:pt x="30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649A91B5-23CC-4B6E-B229-2CEE911CDD03}"/>
              </a:ext>
            </a:extLst>
          </p:cNvPr>
          <p:cNvSpPr/>
          <p:nvPr/>
        </p:nvSpPr>
        <p:spPr>
          <a:xfrm>
            <a:off x="2680326" y="8983453"/>
            <a:ext cx="220695" cy="1723616"/>
          </a:xfrm>
          <a:custGeom>
            <a:avLst/>
            <a:gdLst>
              <a:gd name="connsiteX0" fmla="*/ 53 w 220695"/>
              <a:gd name="connsiteY0" fmla="*/ 3 h 1723616"/>
              <a:gd name="connsiteX1" fmla="*/ 216437 w 220695"/>
              <a:gd name="connsiteY1" fmla="*/ 474654 h 1723616"/>
              <a:gd name="connsiteX2" fmla="*/ 146636 w 220695"/>
              <a:gd name="connsiteY2" fmla="*/ 865542 h 1723616"/>
              <a:gd name="connsiteX3" fmla="*/ 181537 w 220695"/>
              <a:gd name="connsiteY3" fmla="*/ 725939 h 1723616"/>
              <a:gd name="connsiteX4" fmla="*/ 90795 w 220695"/>
              <a:gd name="connsiteY4" fmla="*/ 1703161 h 1723616"/>
              <a:gd name="connsiteX5" fmla="*/ 146636 w 220695"/>
              <a:gd name="connsiteY5" fmla="*/ 1326232 h 1723616"/>
              <a:gd name="connsiteX6" fmla="*/ 188517 w 220695"/>
              <a:gd name="connsiteY6" fmla="*/ 579356 h 1723616"/>
              <a:gd name="connsiteX7" fmla="*/ 195497 w 220695"/>
              <a:gd name="connsiteY7" fmla="*/ 607277 h 1723616"/>
              <a:gd name="connsiteX8" fmla="*/ 195497 w 220695"/>
              <a:gd name="connsiteY8" fmla="*/ 481634 h 1723616"/>
              <a:gd name="connsiteX9" fmla="*/ 53 w 220695"/>
              <a:gd name="connsiteY9" fmla="*/ 3 h 172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695" h="1723616">
                <a:moveTo>
                  <a:pt x="53" y="3"/>
                </a:moveTo>
                <a:cubicBezTo>
                  <a:pt x="3543" y="-1160"/>
                  <a:pt x="192007" y="330398"/>
                  <a:pt x="216437" y="474654"/>
                </a:cubicBezTo>
                <a:cubicBezTo>
                  <a:pt x="240868" y="618911"/>
                  <a:pt x="152453" y="823661"/>
                  <a:pt x="146636" y="865542"/>
                </a:cubicBezTo>
                <a:cubicBezTo>
                  <a:pt x="140819" y="907423"/>
                  <a:pt x="190844" y="586336"/>
                  <a:pt x="181537" y="725939"/>
                </a:cubicBezTo>
                <a:cubicBezTo>
                  <a:pt x="172230" y="865542"/>
                  <a:pt x="96612" y="1603112"/>
                  <a:pt x="90795" y="1703161"/>
                </a:cubicBezTo>
                <a:cubicBezTo>
                  <a:pt x="84978" y="1803210"/>
                  <a:pt x="130349" y="1513533"/>
                  <a:pt x="146636" y="1326232"/>
                </a:cubicBezTo>
                <a:cubicBezTo>
                  <a:pt x="162923" y="1138931"/>
                  <a:pt x="188517" y="579356"/>
                  <a:pt x="188517" y="579356"/>
                </a:cubicBezTo>
                <a:cubicBezTo>
                  <a:pt x="196660" y="459530"/>
                  <a:pt x="194334" y="623564"/>
                  <a:pt x="195497" y="607277"/>
                </a:cubicBezTo>
                <a:cubicBezTo>
                  <a:pt x="196660" y="590990"/>
                  <a:pt x="224581" y="577030"/>
                  <a:pt x="195497" y="481634"/>
                </a:cubicBezTo>
                <a:cubicBezTo>
                  <a:pt x="166413" y="386239"/>
                  <a:pt x="-3437" y="1166"/>
                  <a:pt x="5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108D3F4C-C318-278F-3CCC-9323AB105EB0}"/>
              </a:ext>
            </a:extLst>
          </p:cNvPr>
          <p:cNvSpPr/>
          <p:nvPr/>
        </p:nvSpPr>
        <p:spPr>
          <a:xfrm>
            <a:off x="2408153" y="9918797"/>
            <a:ext cx="761583" cy="375509"/>
          </a:xfrm>
          <a:custGeom>
            <a:avLst/>
            <a:gdLst>
              <a:gd name="connsiteX0" fmla="*/ 0 w 761583"/>
              <a:gd name="connsiteY0" fmla="*/ 0 h 375509"/>
              <a:gd name="connsiteX1" fmla="*/ 739896 w 761583"/>
              <a:gd name="connsiteY1" fmla="*/ 362968 h 375509"/>
              <a:gd name="connsiteX2" fmla="*/ 537471 w 761583"/>
              <a:gd name="connsiteY2" fmla="*/ 279206 h 375509"/>
              <a:gd name="connsiteX3" fmla="*/ 258265 w 761583"/>
              <a:gd name="connsiteY3" fmla="*/ 153563 h 375509"/>
              <a:gd name="connsiteX4" fmla="*/ 439749 w 761583"/>
              <a:gd name="connsiteY4" fmla="*/ 237325 h 375509"/>
              <a:gd name="connsiteX5" fmla="*/ 0 w 761583"/>
              <a:gd name="connsiteY5" fmla="*/ 0 h 375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1583" h="375509">
                <a:moveTo>
                  <a:pt x="0" y="0"/>
                </a:moveTo>
                <a:lnTo>
                  <a:pt x="739896" y="362968"/>
                </a:lnTo>
                <a:cubicBezTo>
                  <a:pt x="829474" y="409502"/>
                  <a:pt x="617743" y="314107"/>
                  <a:pt x="537471" y="279206"/>
                </a:cubicBezTo>
                <a:cubicBezTo>
                  <a:pt x="457199" y="244305"/>
                  <a:pt x="274552" y="160543"/>
                  <a:pt x="258265" y="153563"/>
                </a:cubicBezTo>
                <a:cubicBezTo>
                  <a:pt x="241978" y="146583"/>
                  <a:pt x="439749" y="237325"/>
                  <a:pt x="439749" y="2373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46E559C8-21A3-C44E-0638-A1CF22F0105F}"/>
              </a:ext>
            </a:extLst>
          </p:cNvPr>
          <p:cNvSpPr/>
          <p:nvPr/>
        </p:nvSpPr>
        <p:spPr>
          <a:xfrm>
            <a:off x="4171606" y="10036398"/>
            <a:ext cx="350111" cy="149973"/>
          </a:xfrm>
          <a:custGeom>
            <a:avLst/>
            <a:gdLst>
              <a:gd name="connsiteX0" fmla="*/ 2525 w 350111"/>
              <a:gd name="connsiteY0" fmla="*/ 147645 h 149973"/>
              <a:gd name="connsiteX1" fmla="*/ 344553 w 350111"/>
              <a:gd name="connsiteY1" fmla="*/ 1062 h 149973"/>
              <a:gd name="connsiteX2" fmla="*/ 197970 w 350111"/>
              <a:gd name="connsiteY2" fmla="*/ 84823 h 149973"/>
              <a:gd name="connsiteX3" fmla="*/ 2525 w 350111"/>
              <a:gd name="connsiteY3" fmla="*/ 147645 h 14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111" h="149973">
                <a:moveTo>
                  <a:pt x="2525" y="147645"/>
                </a:moveTo>
                <a:cubicBezTo>
                  <a:pt x="26955" y="133685"/>
                  <a:pt x="311979" y="11532"/>
                  <a:pt x="344553" y="1062"/>
                </a:cubicBezTo>
                <a:cubicBezTo>
                  <a:pt x="377127" y="-9408"/>
                  <a:pt x="258465" y="60392"/>
                  <a:pt x="197970" y="84823"/>
                </a:cubicBezTo>
                <a:cubicBezTo>
                  <a:pt x="137475" y="109254"/>
                  <a:pt x="-21905" y="161605"/>
                  <a:pt x="2525" y="147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1F44488D-C939-6A50-1146-4FFECF3F2369}"/>
              </a:ext>
            </a:extLst>
          </p:cNvPr>
          <p:cNvSpPr/>
          <p:nvPr/>
        </p:nvSpPr>
        <p:spPr>
          <a:xfrm>
            <a:off x="4031741" y="9417148"/>
            <a:ext cx="278221" cy="1214720"/>
          </a:xfrm>
          <a:custGeom>
            <a:avLst/>
            <a:gdLst>
              <a:gd name="connsiteX0" fmla="*/ 275013 w 278221"/>
              <a:gd name="connsiteY0" fmla="*/ 20018 h 1214720"/>
              <a:gd name="connsiteX1" fmla="*/ 2787 w 278221"/>
              <a:gd name="connsiteY1" fmla="*/ 1206644 h 1214720"/>
              <a:gd name="connsiteX2" fmla="*/ 142390 w 278221"/>
              <a:gd name="connsiteY2" fmla="*/ 515609 h 1214720"/>
              <a:gd name="connsiteX3" fmla="*/ 275013 w 278221"/>
              <a:gd name="connsiteY3" fmla="*/ 20018 h 121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221" h="1214720">
                <a:moveTo>
                  <a:pt x="275013" y="20018"/>
                </a:moveTo>
                <a:cubicBezTo>
                  <a:pt x="251746" y="135190"/>
                  <a:pt x="24891" y="1124046"/>
                  <a:pt x="2787" y="1206644"/>
                </a:cubicBezTo>
                <a:cubicBezTo>
                  <a:pt x="-19317" y="1289242"/>
                  <a:pt x="95856" y="715707"/>
                  <a:pt x="142390" y="515609"/>
                </a:cubicBezTo>
                <a:cubicBezTo>
                  <a:pt x="188924" y="315511"/>
                  <a:pt x="298280" y="-95154"/>
                  <a:pt x="275013" y="20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A5741842-9FC1-3C34-21B8-3534E3D2BE62}"/>
              </a:ext>
            </a:extLst>
          </p:cNvPr>
          <p:cNvSpPr/>
          <p:nvPr/>
        </p:nvSpPr>
        <p:spPr>
          <a:xfrm>
            <a:off x="4004711" y="8897275"/>
            <a:ext cx="321723" cy="1383609"/>
          </a:xfrm>
          <a:custGeom>
            <a:avLst/>
            <a:gdLst>
              <a:gd name="connsiteX0" fmla="*/ 316004 w 321723"/>
              <a:gd name="connsiteY0" fmla="*/ 16380 h 1383609"/>
              <a:gd name="connsiteX1" fmla="*/ 1897 w 321723"/>
              <a:gd name="connsiteY1" fmla="*/ 1370530 h 1383609"/>
              <a:gd name="connsiteX2" fmla="*/ 190361 w 321723"/>
              <a:gd name="connsiteY2" fmla="*/ 665534 h 1383609"/>
              <a:gd name="connsiteX3" fmla="*/ 316004 w 321723"/>
              <a:gd name="connsiteY3" fmla="*/ 16380 h 138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723" h="1383609">
                <a:moveTo>
                  <a:pt x="316004" y="16380"/>
                </a:moveTo>
                <a:cubicBezTo>
                  <a:pt x="284593" y="133879"/>
                  <a:pt x="22837" y="1262338"/>
                  <a:pt x="1897" y="1370530"/>
                </a:cubicBezTo>
                <a:cubicBezTo>
                  <a:pt x="-19043" y="1478722"/>
                  <a:pt x="139173" y="886572"/>
                  <a:pt x="190361" y="665534"/>
                </a:cubicBezTo>
                <a:cubicBezTo>
                  <a:pt x="241549" y="444496"/>
                  <a:pt x="347415" y="-101119"/>
                  <a:pt x="316004" y="16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45591FE9-B5E5-5D61-0D86-C4394D884238}"/>
              </a:ext>
            </a:extLst>
          </p:cNvPr>
          <p:cNvSpPr/>
          <p:nvPr/>
        </p:nvSpPr>
        <p:spPr>
          <a:xfrm>
            <a:off x="3310619" y="8207094"/>
            <a:ext cx="570838" cy="1906943"/>
          </a:xfrm>
          <a:custGeom>
            <a:avLst/>
            <a:gdLst>
              <a:gd name="connsiteX0" fmla="*/ 563366 w 570838"/>
              <a:gd name="connsiteY0" fmla="*/ 29486 h 1906943"/>
              <a:gd name="connsiteX1" fmla="*/ 4954 w 570838"/>
              <a:gd name="connsiteY1" fmla="*/ 1893187 h 1906943"/>
              <a:gd name="connsiteX2" fmla="*/ 305100 w 570838"/>
              <a:gd name="connsiteY2" fmla="*/ 832204 h 1906943"/>
              <a:gd name="connsiteX3" fmla="*/ 563366 w 570838"/>
              <a:gd name="connsiteY3" fmla="*/ 29486 h 1906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838" h="1906943">
                <a:moveTo>
                  <a:pt x="563366" y="29486"/>
                </a:moveTo>
                <a:cubicBezTo>
                  <a:pt x="513342" y="206316"/>
                  <a:pt x="47998" y="1759401"/>
                  <a:pt x="4954" y="1893187"/>
                </a:cubicBezTo>
                <a:cubicBezTo>
                  <a:pt x="-38090" y="2026973"/>
                  <a:pt x="210868" y="1148638"/>
                  <a:pt x="305100" y="832204"/>
                </a:cubicBezTo>
                <a:cubicBezTo>
                  <a:pt x="399332" y="515770"/>
                  <a:pt x="613390" y="-147344"/>
                  <a:pt x="563366" y="29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447CEEA5-F0F3-502B-FFC7-0DA0F650B854}"/>
              </a:ext>
            </a:extLst>
          </p:cNvPr>
          <p:cNvSpPr/>
          <p:nvPr/>
        </p:nvSpPr>
        <p:spPr>
          <a:xfrm>
            <a:off x="3943769" y="8912744"/>
            <a:ext cx="84613" cy="1121157"/>
          </a:xfrm>
          <a:custGeom>
            <a:avLst/>
            <a:gdLst>
              <a:gd name="connsiteX0" fmla="*/ 17 w 84613"/>
              <a:gd name="connsiteY0" fmla="*/ 911 h 1121157"/>
              <a:gd name="connsiteX1" fmla="*/ 69819 w 84613"/>
              <a:gd name="connsiteY1" fmla="*/ 1061894 h 1121157"/>
              <a:gd name="connsiteX2" fmla="*/ 76799 w 84613"/>
              <a:gd name="connsiteY2" fmla="*/ 880410 h 1121157"/>
              <a:gd name="connsiteX3" fmla="*/ 17 w 84613"/>
              <a:gd name="connsiteY3" fmla="*/ 911 h 1121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613" h="1121157">
                <a:moveTo>
                  <a:pt x="17" y="911"/>
                </a:moveTo>
                <a:cubicBezTo>
                  <a:pt x="-1146" y="31158"/>
                  <a:pt x="57022" y="915311"/>
                  <a:pt x="69819" y="1061894"/>
                </a:cubicBezTo>
                <a:cubicBezTo>
                  <a:pt x="82616" y="1208477"/>
                  <a:pt x="91923" y="1058404"/>
                  <a:pt x="76799" y="880410"/>
                </a:cubicBezTo>
                <a:cubicBezTo>
                  <a:pt x="61675" y="702416"/>
                  <a:pt x="1180" y="-29336"/>
                  <a:pt x="17" y="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BFB4816B-10FF-88F5-0C29-0B0B44C3EFE9}"/>
              </a:ext>
            </a:extLst>
          </p:cNvPr>
          <p:cNvSpPr/>
          <p:nvPr/>
        </p:nvSpPr>
        <p:spPr>
          <a:xfrm>
            <a:off x="3085172" y="6812252"/>
            <a:ext cx="101016" cy="934436"/>
          </a:xfrm>
          <a:custGeom>
            <a:avLst/>
            <a:gdLst>
              <a:gd name="connsiteX0" fmla="*/ 55 w 101016"/>
              <a:gd name="connsiteY0" fmla="*/ 377 h 934436"/>
              <a:gd name="connsiteX1" fmla="*/ 83817 w 101016"/>
              <a:gd name="connsiteY1" fmla="*/ 893837 h 934436"/>
              <a:gd name="connsiteX2" fmla="*/ 83817 w 101016"/>
              <a:gd name="connsiteY2" fmla="*/ 782154 h 934436"/>
              <a:gd name="connsiteX3" fmla="*/ 97778 w 101016"/>
              <a:gd name="connsiteY3" fmla="*/ 782154 h 934436"/>
              <a:gd name="connsiteX4" fmla="*/ 55 w 101016"/>
              <a:gd name="connsiteY4" fmla="*/ 377 h 93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16" h="934436">
                <a:moveTo>
                  <a:pt x="55" y="377"/>
                </a:moveTo>
                <a:cubicBezTo>
                  <a:pt x="-2272" y="18991"/>
                  <a:pt x="69857" y="763541"/>
                  <a:pt x="83817" y="893837"/>
                </a:cubicBezTo>
                <a:cubicBezTo>
                  <a:pt x="97777" y="1024133"/>
                  <a:pt x="81490" y="800768"/>
                  <a:pt x="83817" y="782154"/>
                </a:cubicBezTo>
                <a:cubicBezTo>
                  <a:pt x="86144" y="763540"/>
                  <a:pt x="109411" y="907797"/>
                  <a:pt x="97778" y="782154"/>
                </a:cubicBezTo>
                <a:cubicBezTo>
                  <a:pt x="86145" y="656511"/>
                  <a:pt x="2382" y="-18237"/>
                  <a:pt x="55" y="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06B50148-ECC8-ABF0-E67B-A8AF654AC6A6}"/>
              </a:ext>
            </a:extLst>
          </p:cNvPr>
          <p:cNvSpPr/>
          <p:nvPr/>
        </p:nvSpPr>
        <p:spPr>
          <a:xfrm>
            <a:off x="3091331" y="7739792"/>
            <a:ext cx="368931" cy="705868"/>
          </a:xfrm>
          <a:custGeom>
            <a:avLst/>
            <a:gdLst>
              <a:gd name="connsiteX0" fmla="*/ 877 w 368931"/>
              <a:gd name="connsiteY0" fmla="*/ 1197 h 705868"/>
              <a:gd name="connsiteX1" fmla="*/ 356864 w 368931"/>
              <a:gd name="connsiteY1" fmla="*/ 678272 h 705868"/>
              <a:gd name="connsiteX2" fmla="*/ 259142 w 368931"/>
              <a:gd name="connsiteY2" fmla="*/ 517729 h 705868"/>
              <a:gd name="connsiteX3" fmla="*/ 877 w 368931"/>
              <a:gd name="connsiteY3" fmla="*/ 1197 h 70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931" h="705868">
                <a:moveTo>
                  <a:pt x="877" y="1197"/>
                </a:moveTo>
                <a:cubicBezTo>
                  <a:pt x="17164" y="27954"/>
                  <a:pt x="313820" y="592183"/>
                  <a:pt x="356864" y="678272"/>
                </a:cubicBezTo>
                <a:cubicBezTo>
                  <a:pt x="399908" y="764361"/>
                  <a:pt x="318473" y="631738"/>
                  <a:pt x="259142" y="517729"/>
                </a:cubicBezTo>
                <a:cubicBezTo>
                  <a:pt x="199811" y="403720"/>
                  <a:pt x="-15410" y="-25560"/>
                  <a:pt x="877" y="1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F25361BA-740B-4919-7013-7DA91B75AC32}"/>
              </a:ext>
            </a:extLst>
          </p:cNvPr>
          <p:cNvSpPr/>
          <p:nvPr/>
        </p:nvSpPr>
        <p:spPr>
          <a:xfrm>
            <a:off x="2148148" y="5322842"/>
            <a:ext cx="900175" cy="3123860"/>
          </a:xfrm>
          <a:custGeom>
            <a:avLst/>
            <a:gdLst>
              <a:gd name="connsiteX0" fmla="*/ 320 w 900175"/>
              <a:gd name="connsiteY0" fmla="*/ 7 h 3123860"/>
              <a:gd name="connsiteX1" fmla="*/ 691696 w 900175"/>
              <a:gd name="connsiteY1" fmla="*/ 1405060 h 3123860"/>
              <a:gd name="connsiteX2" fmla="*/ 639657 w 900175"/>
              <a:gd name="connsiteY2" fmla="*/ 1211773 h 3123860"/>
              <a:gd name="connsiteX3" fmla="*/ 840379 w 900175"/>
              <a:gd name="connsiteY3" fmla="*/ 2297158 h 3123860"/>
              <a:gd name="connsiteX4" fmla="*/ 647091 w 900175"/>
              <a:gd name="connsiteY4" fmla="*/ 1628085 h 3123860"/>
              <a:gd name="connsiteX5" fmla="*/ 899852 w 900175"/>
              <a:gd name="connsiteY5" fmla="*/ 3107480 h 3123860"/>
              <a:gd name="connsiteX6" fmla="*/ 699130 w 900175"/>
              <a:gd name="connsiteY6" fmla="*/ 2378934 h 3123860"/>
              <a:gd name="connsiteX7" fmla="*/ 654525 w 900175"/>
              <a:gd name="connsiteY7" fmla="*/ 1739597 h 3123860"/>
              <a:gd name="connsiteX8" fmla="*/ 766037 w 900175"/>
              <a:gd name="connsiteY8" fmla="*/ 2475578 h 3123860"/>
              <a:gd name="connsiteX9" fmla="*/ 639657 w 900175"/>
              <a:gd name="connsiteY9" fmla="*/ 1657821 h 3123860"/>
              <a:gd name="connsiteX10" fmla="*/ 96964 w 900175"/>
              <a:gd name="connsiteY10" fmla="*/ 312241 h 3123860"/>
              <a:gd name="connsiteX11" fmla="*/ 595052 w 900175"/>
              <a:gd name="connsiteY11" fmla="*/ 1382758 h 3123860"/>
              <a:gd name="connsiteX12" fmla="*/ 320 w 900175"/>
              <a:gd name="connsiteY12" fmla="*/ 7 h 312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00175" h="3123860">
                <a:moveTo>
                  <a:pt x="320" y="7"/>
                </a:moveTo>
                <a:cubicBezTo>
                  <a:pt x="16427" y="3724"/>
                  <a:pt x="585140" y="1203099"/>
                  <a:pt x="691696" y="1405060"/>
                </a:cubicBezTo>
                <a:cubicBezTo>
                  <a:pt x="798252" y="1607021"/>
                  <a:pt x="614877" y="1063090"/>
                  <a:pt x="639657" y="1211773"/>
                </a:cubicBezTo>
                <a:cubicBezTo>
                  <a:pt x="664438" y="1360456"/>
                  <a:pt x="839140" y="2227773"/>
                  <a:pt x="840379" y="2297158"/>
                </a:cubicBezTo>
                <a:cubicBezTo>
                  <a:pt x="841618" y="2366543"/>
                  <a:pt x="637179" y="1493031"/>
                  <a:pt x="647091" y="1628085"/>
                </a:cubicBezTo>
                <a:cubicBezTo>
                  <a:pt x="657003" y="1763139"/>
                  <a:pt x="891179" y="2982339"/>
                  <a:pt x="899852" y="3107480"/>
                </a:cubicBezTo>
                <a:cubicBezTo>
                  <a:pt x="908525" y="3232621"/>
                  <a:pt x="740018" y="2606914"/>
                  <a:pt x="699130" y="2378934"/>
                </a:cubicBezTo>
                <a:cubicBezTo>
                  <a:pt x="658242" y="2150954"/>
                  <a:pt x="643374" y="1723490"/>
                  <a:pt x="654525" y="1739597"/>
                </a:cubicBezTo>
                <a:cubicBezTo>
                  <a:pt x="665676" y="1755704"/>
                  <a:pt x="768515" y="2489207"/>
                  <a:pt x="766037" y="2475578"/>
                </a:cubicBezTo>
                <a:cubicBezTo>
                  <a:pt x="763559" y="2461949"/>
                  <a:pt x="751169" y="2018377"/>
                  <a:pt x="639657" y="1657821"/>
                </a:cubicBezTo>
                <a:cubicBezTo>
                  <a:pt x="528145" y="1297265"/>
                  <a:pt x="104398" y="358085"/>
                  <a:pt x="96964" y="312241"/>
                </a:cubicBezTo>
                <a:cubicBezTo>
                  <a:pt x="89530" y="266397"/>
                  <a:pt x="608681" y="1434797"/>
                  <a:pt x="595052" y="1382758"/>
                </a:cubicBezTo>
                <a:cubicBezTo>
                  <a:pt x="581423" y="1330719"/>
                  <a:pt x="-15787" y="-3710"/>
                  <a:pt x="320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1DD42911-A4E9-AABB-D1A3-5E3693BD8841}"/>
              </a:ext>
            </a:extLst>
          </p:cNvPr>
          <p:cNvSpPr/>
          <p:nvPr/>
        </p:nvSpPr>
        <p:spPr>
          <a:xfrm>
            <a:off x="2620840" y="6564574"/>
            <a:ext cx="286251" cy="2533077"/>
          </a:xfrm>
          <a:custGeom>
            <a:avLst/>
            <a:gdLst>
              <a:gd name="connsiteX0" fmla="*/ 114926 w 286251"/>
              <a:gd name="connsiteY0" fmla="*/ 14646 h 2533077"/>
              <a:gd name="connsiteX1" fmla="*/ 33150 w 286251"/>
              <a:gd name="connsiteY1" fmla="*/ 1047992 h 2533077"/>
              <a:gd name="connsiteX2" fmla="*/ 196701 w 286251"/>
              <a:gd name="connsiteY2" fmla="*/ 1471738 h 2533077"/>
              <a:gd name="connsiteX3" fmla="*/ 92623 w 286251"/>
              <a:gd name="connsiteY3" fmla="*/ 1107465 h 2533077"/>
              <a:gd name="connsiteX4" fmla="*/ 285911 w 286251"/>
              <a:gd name="connsiteY4" fmla="*/ 2527387 h 2533077"/>
              <a:gd name="connsiteX5" fmla="*/ 137228 w 286251"/>
              <a:gd name="connsiteY5" fmla="*/ 1546080 h 2533077"/>
              <a:gd name="connsiteX6" fmla="*/ 48019 w 286251"/>
              <a:gd name="connsiteY6" fmla="*/ 88987 h 2533077"/>
              <a:gd name="connsiteX7" fmla="*/ 3414 w 286251"/>
              <a:gd name="connsiteY7" fmla="*/ 416089 h 2533077"/>
              <a:gd name="connsiteX8" fmla="*/ 114926 w 286251"/>
              <a:gd name="connsiteY8" fmla="*/ 14646 h 253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251" h="2533077">
                <a:moveTo>
                  <a:pt x="114926" y="14646"/>
                </a:moveTo>
                <a:cubicBezTo>
                  <a:pt x="119882" y="119963"/>
                  <a:pt x="19521" y="805143"/>
                  <a:pt x="33150" y="1047992"/>
                </a:cubicBezTo>
                <a:cubicBezTo>
                  <a:pt x="46779" y="1290841"/>
                  <a:pt x="186789" y="1461826"/>
                  <a:pt x="196701" y="1471738"/>
                </a:cubicBezTo>
                <a:cubicBezTo>
                  <a:pt x="206613" y="1481650"/>
                  <a:pt x="77755" y="931524"/>
                  <a:pt x="92623" y="1107465"/>
                </a:cubicBezTo>
                <a:cubicBezTo>
                  <a:pt x="107491" y="1283406"/>
                  <a:pt x="278477" y="2454285"/>
                  <a:pt x="285911" y="2527387"/>
                </a:cubicBezTo>
                <a:cubicBezTo>
                  <a:pt x="293345" y="2600490"/>
                  <a:pt x="176877" y="1952480"/>
                  <a:pt x="137228" y="1546080"/>
                </a:cubicBezTo>
                <a:cubicBezTo>
                  <a:pt x="97579" y="1139680"/>
                  <a:pt x="70321" y="277319"/>
                  <a:pt x="48019" y="88987"/>
                </a:cubicBezTo>
                <a:cubicBezTo>
                  <a:pt x="25717" y="-99345"/>
                  <a:pt x="-11454" y="426001"/>
                  <a:pt x="3414" y="416089"/>
                </a:cubicBezTo>
                <a:cubicBezTo>
                  <a:pt x="18282" y="406177"/>
                  <a:pt x="109970" y="-90671"/>
                  <a:pt x="114926" y="14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0C4429F6-19C3-118D-7956-7E2868E9A9D8}"/>
              </a:ext>
            </a:extLst>
          </p:cNvPr>
          <p:cNvSpPr/>
          <p:nvPr/>
        </p:nvSpPr>
        <p:spPr>
          <a:xfrm>
            <a:off x="1470200" y="1309593"/>
            <a:ext cx="2025524" cy="2610926"/>
          </a:xfrm>
          <a:custGeom>
            <a:avLst/>
            <a:gdLst>
              <a:gd name="connsiteX0" fmla="*/ 1942073 w 2025524"/>
              <a:gd name="connsiteY0" fmla="*/ 50856 h 2610926"/>
              <a:gd name="connsiteX1" fmla="*/ 566756 w 2025524"/>
              <a:gd name="connsiteY1" fmla="*/ 675324 h 2610926"/>
              <a:gd name="connsiteX2" fmla="*/ 1206093 w 2025524"/>
              <a:gd name="connsiteY2" fmla="*/ 407695 h 2610926"/>
              <a:gd name="connsiteX3" fmla="*/ 1250698 w 2025524"/>
              <a:gd name="connsiteY3" fmla="*/ 415129 h 2610926"/>
              <a:gd name="connsiteX4" fmla="*/ 410639 w 2025524"/>
              <a:gd name="connsiteY4" fmla="*/ 1329529 h 2610926"/>
              <a:gd name="connsiteX5" fmla="*/ 841820 w 2025524"/>
              <a:gd name="connsiteY5" fmla="*/ 950387 h 2610926"/>
              <a:gd name="connsiteX6" fmla="*/ 1761 w 2025524"/>
              <a:gd name="connsiteY6" fmla="*/ 2608202 h 2610926"/>
              <a:gd name="connsiteX7" fmla="*/ 1109449 w 2025524"/>
              <a:gd name="connsiteY7" fmla="*/ 496905 h 2610926"/>
              <a:gd name="connsiteX8" fmla="*/ 1600102 w 2025524"/>
              <a:gd name="connsiteY8" fmla="*/ 21119 h 2610926"/>
              <a:gd name="connsiteX9" fmla="*/ 165312 w 2025524"/>
              <a:gd name="connsiteY9" fmla="*/ 950387 h 2610926"/>
              <a:gd name="connsiteX10" fmla="*/ 1689312 w 2025524"/>
              <a:gd name="connsiteY10" fmla="*/ 199539 h 2610926"/>
              <a:gd name="connsiteX11" fmla="*/ 1942073 w 2025524"/>
              <a:gd name="connsiteY11" fmla="*/ 50856 h 261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25524" h="2610926">
                <a:moveTo>
                  <a:pt x="1942073" y="50856"/>
                </a:moveTo>
                <a:cubicBezTo>
                  <a:pt x="1754980" y="130154"/>
                  <a:pt x="689419" y="615851"/>
                  <a:pt x="566756" y="675324"/>
                </a:cubicBezTo>
                <a:cubicBezTo>
                  <a:pt x="444093" y="734797"/>
                  <a:pt x="1092103" y="451061"/>
                  <a:pt x="1206093" y="407695"/>
                </a:cubicBezTo>
                <a:cubicBezTo>
                  <a:pt x="1320083" y="364329"/>
                  <a:pt x="1383274" y="261490"/>
                  <a:pt x="1250698" y="415129"/>
                </a:cubicBezTo>
                <a:cubicBezTo>
                  <a:pt x="1118122" y="568768"/>
                  <a:pt x="478785" y="1240319"/>
                  <a:pt x="410639" y="1329529"/>
                </a:cubicBezTo>
                <a:cubicBezTo>
                  <a:pt x="342493" y="1418739"/>
                  <a:pt x="909966" y="737275"/>
                  <a:pt x="841820" y="950387"/>
                </a:cubicBezTo>
                <a:cubicBezTo>
                  <a:pt x="773674" y="1163499"/>
                  <a:pt x="-42844" y="2683782"/>
                  <a:pt x="1761" y="2608202"/>
                </a:cubicBezTo>
                <a:cubicBezTo>
                  <a:pt x="46366" y="2532622"/>
                  <a:pt x="843059" y="928086"/>
                  <a:pt x="1109449" y="496905"/>
                </a:cubicBezTo>
                <a:cubicBezTo>
                  <a:pt x="1375839" y="65725"/>
                  <a:pt x="1757458" y="-54461"/>
                  <a:pt x="1600102" y="21119"/>
                </a:cubicBezTo>
                <a:cubicBezTo>
                  <a:pt x="1442746" y="96699"/>
                  <a:pt x="150444" y="920650"/>
                  <a:pt x="165312" y="950387"/>
                </a:cubicBezTo>
                <a:cubicBezTo>
                  <a:pt x="180180" y="980124"/>
                  <a:pt x="1395663" y="342027"/>
                  <a:pt x="1689312" y="199539"/>
                </a:cubicBezTo>
                <a:cubicBezTo>
                  <a:pt x="1982961" y="57051"/>
                  <a:pt x="2129166" y="-28442"/>
                  <a:pt x="1942073" y="50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27103DDB-5F35-F160-BB80-65F2AA2A72A5}"/>
              </a:ext>
            </a:extLst>
          </p:cNvPr>
          <p:cNvSpPr/>
          <p:nvPr/>
        </p:nvSpPr>
        <p:spPr>
          <a:xfrm>
            <a:off x="985747" y="1088560"/>
            <a:ext cx="2251633" cy="3290230"/>
          </a:xfrm>
          <a:custGeom>
            <a:avLst/>
            <a:gdLst>
              <a:gd name="connsiteX0" fmla="*/ 2248107 w 2251633"/>
              <a:gd name="connsiteY0" fmla="*/ 4260 h 3290230"/>
              <a:gd name="connsiteX1" fmla="*/ 835619 w 2251633"/>
              <a:gd name="connsiteY1" fmla="*/ 829450 h 3290230"/>
              <a:gd name="connsiteX2" fmla="*/ 1006604 w 2251633"/>
              <a:gd name="connsiteY2" fmla="*/ 740240 h 3290230"/>
              <a:gd name="connsiteX3" fmla="*/ 642331 w 2251633"/>
              <a:gd name="connsiteY3" fmla="*/ 1439050 h 3290230"/>
              <a:gd name="connsiteX4" fmla="*/ 2994 w 2251633"/>
              <a:gd name="connsiteY4" fmla="*/ 3282718 h 3290230"/>
              <a:gd name="connsiteX5" fmla="*/ 449043 w 2251633"/>
              <a:gd name="connsiteY5" fmla="*/ 2018913 h 3290230"/>
              <a:gd name="connsiteX6" fmla="*/ 1474955 w 2251633"/>
              <a:gd name="connsiteY6" fmla="*/ 271889 h 3290230"/>
              <a:gd name="connsiteX7" fmla="*/ 664633 w 2251633"/>
              <a:gd name="connsiteY7" fmla="*/ 1483655 h 3290230"/>
              <a:gd name="connsiteX8" fmla="*/ 1199892 w 2251633"/>
              <a:gd name="connsiteY8" fmla="*/ 688201 h 3290230"/>
              <a:gd name="connsiteX9" fmla="*/ 1675677 w 2251633"/>
              <a:gd name="connsiteY9" fmla="*/ 242152 h 3290230"/>
              <a:gd name="connsiteX10" fmla="*/ 1251931 w 2251633"/>
              <a:gd name="connsiteY10" fmla="*/ 494913 h 3290230"/>
              <a:gd name="connsiteX11" fmla="*/ 2248107 w 2251633"/>
              <a:gd name="connsiteY11" fmla="*/ 4260 h 329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51633" h="3290230">
                <a:moveTo>
                  <a:pt x="2248107" y="4260"/>
                </a:moveTo>
                <a:cubicBezTo>
                  <a:pt x="2178722" y="60016"/>
                  <a:pt x="1042536" y="706787"/>
                  <a:pt x="835619" y="829450"/>
                </a:cubicBezTo>
                <a:cubicBezTo>
                  <a:pt x="628702" y="952113"/>
                  <a:pt x="1038819" y="638640"/>
                  <a:pt x="1006604" y="740240"/>
                </a:cubicBezTo>
                <a:cubicBezTo>
                  <a:pt x="974389" y="841840"/>
                  <a:pt x="809599" y="1015304"/>
                  <a:pt x="642331" y="1439050"/>
                </a:cubicBezTo>
                <a:cubicBezTo>
                  <a:pt x="475063" y="1862796"/>
                  <a:pt x="35209" y="3186074"/>
                  <a:pt x="2994" y="3282718"/>
                </a:cubicBezTo>
                <a:cubicBezTo>
                  <a:pt x="-29221" y="3379362"/>
                  <a:pt x="203716" y="2520718"/>
                  <a:pt x="449043" y="2018913"/>
                </a:cubicBezTo>
                <a:cubicBezTo>
                  <a:pt x="694370" y="1517108"/>
                  <a:pt x="1439023" y="361099"/>
                  <a:pt x="1474955" y="271889"/>
                </a:cubicBezTo>
                <a:cubicBezTo>
                  <a:pt x="1510887" y="182679"/>
                  <a:pt x="710477" y="1414270"/>
                  <a:pt x="664633" y="1483655"/>
                </a:cubicBezTo>
                <a:cubicBezTo>
                  <a:pt x="618789" y="1553040"/>
                  <a:pt x="1031385" y="895118"/>
                  <a:pt x="1199892" y="688201"/>
                </a:cubicBezTo>
                <a:cubicBezTo>
                  <a:pt x="1368399" y="481284"/>
                  <a:pt x="1667004" y="274367"/>
                  <a:pt x="1675677" y="242152"/>
                </a:cubicBezTo>
                <a:cubicBezTo>
                  <a:pt x="1684350" y="209937"/>
                  <a:pt x="1162721" y="532084"/>
                  <a:pt x="1251931" y="494913"/>
                </a:cubicBezTo>
                <a:cubicBezTo>
                  <a:pt x="1341141" y="457742"/>
                  <a:pt x="2317492" y="-51496"/>
                  <a:pt x="2248107" y="4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B926C6F0-96E1-2C85-275A-F02737DE94B2}"/>
              </a:ext>
            </a:extLst>
          </p:cNvPr>
          <p:cNvSpPr/>
          <p:nvPr/>
        </p:nvSpPr>
        <p:spPr>
          <a:xfrm>
            <a:off x="1832502" y="1005214"/>
            <a:ext cx="1287545" cy="878616"/>
          </a:xfrm>
          <a:custGeom>
            <a:avLst/>
            <a:gdLst>
              <a:gd name="connsiteX0" fmla="*/ 1282405 w 1287545"/>
              <a:gd name="connsiteY0" fmla="*/ 5830 h 878616"/>
              <a:gd name="connsiteX1" fmla="*/ 241625 w 1287545"/>
              <a:gd name="connsiteY1" fmla="*/ 340366 h 878616"/>
              <a:gd name="connsiteX2" fmla="*/ 524122 w 1287545"/>
              <a:gd name="connsiteY2" fmla="*/ 310630 h 878616"/>
              <a:gd name="connsiteX3" fmla="*/ 3732 w 1287545"/>
              <a:gd name="connsiteY3" fmla="*/ 875625 h 878616"/>
              <a:gd name="connsiteX4" fmla="*/ 843791 w 1287545"/>
              <a:gd name="connsiteY4" fmla="*/ 28132 h 878616"/>
              <a:gd name="connsiteX5" fmla="*/ 650503 w 1287545"/>
              <a:gd name="connsiteY5" fmla="*/ 184249 h 878616"/>
              <a:gd name="connsiteX6" fmla="*/ 1282405 w 1287545"/>
              <a:gd name="connsiteY6" fmla="*/ 5830 h 87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7545" h="878616">
                <a:moveTo>
                  <a:pt x="1282405" y="5830"/>
                </a:moveTo>
                <a:cubicBezTo>
                  <a:pt x="1214259" y="31849"/>
                  <a:pt x="368005" y="289566"/>
                  <a:pt x="241625" y="340366"/>
                </a:cubicBezTo>
                <a:cubicBezTo>
                  <a:pt x="115244" y="391166"/>
                  <a:pt x="563771" y="221420"/>
                  <a:pt x="524122" y="310630"/>
                </a:cubicBezTo>
                <a:cubicBezTo>
                  <a:pt x="484473" y="399840"/>
                  <a:pt x="-49546" y="922708"/>
                  <a:pt x="3732" y="875625"/>
                </a:cubicBezTo>
                <a:cubicBezTo>
                  <a:pt x="57010" y="828542"/>
                  <a:pt x="735996" y="143361"/>
                  <a:pt x="843791" y="28132"/>
                </a:cubicBezTo>
                <a:cubicBezTo>
                  <a:pt x="951586" y="-87097"/>
                  <a:pt x="581118" y="189205"/>
                  <a:pt x="650503" y="184249"/>
                </a:cubicBezTo>
                <a:cubicBezTo>
                  <a:pt x="719888" y="179293"/>
                  <a:pt x="1350551" y="-20189"/>
                  <a:pt x="1282405" y="5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87C8DB77-8A47-0DD0-86C3-C630F9D88D4F}"/>
              </a:ext>
            </a:extLst>
          </p:cNvPr>
          <p:cNvSpPr/>
          <p:nvPr/>
        </p:nvSpPr>
        <p:spPr>
          <a:xfrm>
            <a:off x="924184" y="1717429"/>
            <a:ext cx="1538361" cy="2670522"/>
          </a:xfrm>
          <a:custGeom>
            <a:avLst/>
            <a:gdLst>
              <a:gd name="connsiteX0" fmla="*/ 1521650 w 1538361"/>
              <a:gd name="connsiteY0" fmla="*/ 37030 h 2670522"/>
              <a:gd name="connsiteX1" fmla="*/ 116596 w 1538361"/>
              <a:gd name="connsiteY1" fmla="*/ 2490298 h 2670522"/>
              <a:gd name="connsiteX2" fmla="*/ 220675 w 1538361"/>
              <a:gd name="connsiteY2" fmla="*/ 2274708 h 2670522"/>
              <a:gd name="connsiteX3" fmla="*/ 1350665 w 1538361"/>
              <a:gd name="connsiteY3" fmla="*/ 594591 h 2670522"/>
              <a:gd name="connsiteX4" fmla="*/ 778236 w 1538361"/>
              <a:gd name="connsiteY4" fmla="*/ 1338005 h 2670522"/>
              <a:gd name="connsiteX5" fmla="*/ 347055 w 1538361"/>
              <a:gd name="connsiteY5" fmla="*/ 1917869 h 2670522"/>
              <a:gd name="connsiteX6" fmla="*/ 1135075 w 1538361"/>
              <a:gd name="connsiteY6" fmla="*/ 698669 h 2670522"/>
              <a:gd name="connsiteX7" fmla="*/ 904616 w 1538361"/>
              <a:gd name="connsiteY7" fmla="*/ 988600 h 2670522"/>
              <a:gd name="connsiteX8" fmla="*/ 1521650 w 1538361"/>
              <a:gd name="connsiteY8" fmla="*/ 37030 h 267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8361" h="2670522">
                <a:moveTo>
                  <a:pt x="1521650" y="37030"/>
                </a:moveTo>
                <a:cubicBezTo>
                  <a:pt x="1390313" y="287313"/>
                  <a:pt x="333425" y="2117352"/>
                  <a:pt x="116596" y="2490298"/>
                </a:cubicBezTo>
                <a:cubicBezTo>
                  <a:pt x="-100233" y="2863244"/>
                  <a:pt x="14997" y="2590659"/>
                  <a:pt x="220675" y="2274708"/>
                </a:cubicBezTo>
                <a:cubicBezTo>
                  <a:pt x="426353" y="1958757"/>
                  <a:pt x="1257738" y="750708"/>
                  <a:pt x="1350665" y="594591"/>
                </a:cubicBezTo>
                <a:cubicBezTo>
                  <a:pt x="1443592" y="438474"/>
                  <a:pt x="945504" y="1117459"/>
                  <a:pt x="778236" y="1338005"/>
                </a:cubicBezTo>
                <a:cubicBezTo>
                  <a:pt x="610968" y="1558551"/>
                  <a:pt x="287582" y="2024425"/>
                  <a:pt x="347055" y="1917869"/>
                </a:cubicBezTo>
                <a:cubicBezTo>
                  <a:pt x="406528" y="1811313"/>
                  <a:pt x="1042148" y="853547"/>
                  <a:pt x="1135075" y="698669"/>
                </a:cubicBezTo>
                <a:cubicBezTo>
                  <a:pt x="1228002" y="543791"/>
                  <a:pt x="840187" y="1093917"/>
                  <a:pt x="904616" y="988600"/>
                </a:cubicBezTo>
                <a:cubicBezTo>
                  <a:pt x="969045" y="883283"/>
                  <a:pt x="1652987" y="-213253"/>
                  <a:pt x="1521650" y="37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6DEB2202-8185-489A-83F6-78C1CCBFC2A3}"/>
              </a:ext>
            </a:extLst>
          </p:cNvPr>
          <p:cNvSpPr/>
          <p:nvPr/>
        </p:nvSpPr>
        <p:spPr>
          <a:xfrm>
            <a:off x="2817379" y="412854"/>
            <a:ext cx="358486" cy="635058"/>
          </a:xfrm>
          <a:custGeom>
            <a:avLst/>
            <a:gdLst>
              <a:gd name="connsiteX0" fmla="*/ 133977 w 358486"/>
              <a:gd name="connsiteY0" fmla="*/ 627926 h 635058"/>
              <a:gd name="connsiteX1" fmla="*/ 126543 w 358486"/>
              <a:gd name="connsiteY1" fmla="*/ 464375 h 635058"/>
              <a:gd name="connsiteX2" fmla="*/ 342133 w 358486"/>
              <a:gd name="connsiteY2" fmla="*/ 25761 h 635058"/>
              <a:gd name="connsiteX3" fmla="*/ 304962 w 358486"/>
              <a:gd name="connsiteY3" fmla="*/ 92668 h 635058"/>
              <a:gd name="connsiteX4" fmla="*/ 162 w 358486"/>
              <a:gd name="connsiteY4" fmla="*/ 434639 h 635058"/>
              <a:gd name="connsiteX5" fmla="*/ 260358 w 358486"/>
              <a:gd name="connsiteY5" fmla="*/ 256219 h 635058"/>
              <a:gd name="connsiteX6" fmla="*/ 133977 w 358486"/>
              <a:gd name="connsiteY6" fmla="*/ 627926 h 635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486" h="635058">
                <a:moveTo>
                  <a:pt x="133977" y="627926"/>
                </a:moveTo>
                <a:cubicBezTo>
                  <a:pt x="111674" y="662619"/>
                  <a:pt x="91850" y="564736"/>
                  <a:pt x="126543" y="464375"/>
                </a:cubicBezTo>
                <a:cubicBezTo>
                  <a:pt x="161236" y="364014"/>
                  <a:pt x="312397" y="87712"/>
                  <a:pt x="342133" y="25761"/>
                </a:cubicBezTo>
                <a:cubicBezTo>
                  <a:pt x="371869" y="-36190"/>
                  <a:pt x="361957" y="24522"/>
                  <a:pt x="304962" y="92668"/>
                </a:cubicBezTo>
                <a:cubicBezTo>
                  <a:pt x="247967" y="160814"/>
                  <a:pt x="7596" y="407380"/>
                  <a:pt x="162" y="434639"/>
                </a:cubicBezTo>
                <a:cubicBezTo>
                  <a:pt x="-7272" y="461897"/>
                  <a:pt x="243012" y="227722"/>
                  <a:pt x="260358" y="256219"/>
                </a:cubicBezTo>
                <a:cubicBezTo>
                  <a:pt x="277704" y="284716"/>
                  <a:pt x="156280" y="593233"/>
                  <a:pt x="133977" y="627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12384FC2-DAE3-C694-AA11-521D16B2BFAB}"/>
              </a:ext>
            </a:extLst>
          </p:cNvPr>
          <p:cNvSpPr/>
          <p:nvPr/>
        </p:nvSpPr>
        <p:spPr>
          <a:xfrm>
            <a:off x="3018257" y="458291"/>
            <a:ext cx="2796513" cy="790710"/>
          </a:xfrm>
          <a:custGeom>
            <a:avLst/>
            <a:gdLst>
              <a:gd name="connsiteX0" fmla="*/ 6 w 2796513"/>
              <a:gd name="connsiteY0" fmla="*/ 530450 h 790710"/>
              <a:gd name="connsiteX1" fmla="*/ 334543 w 2796513"/>
              <a:gd name="connsiteY1" fmla="*/ 32363 h 790710"/>
              <a:gd name="connsiteX2" fmla="*/ 869802 w 2796513"/>
              <a:gd name="connsiteY2" fmla="*/ 225650 h 790710"/>
              <a:gd name="connsiteX3" fmla="*/ 869802 w 2796513"/>
              <a:gd name="connsiteY3" fmla="*/ 136441 h 790710"/>
              <a:gd name="connsiteX4" fmla="*/ 2178211 w 2796513"/>
              <a:gd name="connsiteY4" fmla="*/ 530450 h 790710"/>
              <a:gd name="connsiteX5" fmla="*/ 2059265 w 2796513"/>
              <a:gd name="connsiteY5" fmla="*/ 396636 h 790710"/>
              <a:gd name="connsiteX6" fmla="*/ 2795245 w 2796513"/>
              <a:gd name="connsiteY6" fmla="*/ 790646 h 790710"/>
              <a:gd name="connsiteX7" fmla="*/ 2207948 w 2796513"/>
              <a:gd name="connsiteY7" fmla="*/ 426372 h 790710"/>
              <a:gd name="connsiteX8" fmla="*/ 1182036 w 2796513"/>
              <a:gd name="connsiteY8" fmla="*/ 262821 h 790710"/>
              <a:gd name="connsiteX9" fmla="*/ 1479402 w 2796513"/>
              <a:gd name="connsiteY9" fmla="*/ 337163 h 790710"/>
              <a:gd name="connsiteX10" fmla="*/ 408884 w 2796513"/>
              <a:gd name="connsiteY10" fmla="*/ 32363 h 790710"/>
              <a:gd name="connsiteX11" fmla="*/ 141255 w 2796513"/>
              <a:gd name="connsiteY11" fmla="*/ 136441 h 790710"/>
              <a:gd name="connsiteX12" fmla="*/ 341977 w 2796513"/>
              <a:gd name="connsiteY12" fmla="*/ 69533 h 790710"/>
              <a:gd name="connsiteX13" fmla="*/ 126387 w 2796513"/>
              <a:gd name="connsiteY13" fmla="*/ 322294 h 790710"/>
              <a:gd name="connsiteX14" fmla="*/ 341977 w 2796513"/>
              <a:gd name="connsiteY14" fmla="*/ 2626 h 790710"/>
              <a:gd name="connsiteX15" fmla="*/ 6 w 2796513"/>
              <a:gd name="connsiteY15" fmla="*/ 530450 h 79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96513" h="790710">
                <a:moveTo>
                  <a:pt x="6" y="530450"/>
                </a:moveTo>
                <a:cubicBezTo>
                  <a:pt x="-1233" y="535406"/>
                  <a:pt x="189577" y="83163"/>
                  <a:pt x="334543" y="32363"/>
                </a:cubicBezTo>
                <a:cubicBezTo>
                  <a:pt x="479509" y="-18437"/>
                  <a:pt x="780592" y="208304"/>
                  <a:pt x="869802" y="225650"/>
                </a:cubicBezTo>
                <a:cubicBezTo>
                  <a:pt x="959012" y="242996"/>
                  <a:pt x="651734" y="85641"/>
                  <a:pt x="869802" y="136441"/>
                </a:cubicBezTo>
                <a:cubicBezTo>
                  <a:pt x="1087870" y="187241"/>
                  <a:pt x="1979967" y="487084"/>
                  <a:pt x="2178211" y="530450"/>
                </a:cubicBezTo>
                <a:cubicBezTo>
                  <a:pt x="2376455" y="573816"/>
                  <a:pt x="1956426" y="353270"/>
                  <a:pt x="2059265" y="396636"/>
                </a:cubicBezTo>
                <a:cubicBezTo>
                  <a:pt x="2162104" y="440002"/>
                  <a:pt x="2770465" y="785690"/>
                  <a:pt x="2795245" y="790646"/>
                </a:cubicBezTo>
                <a:cubicBezTo>
                  <a:pt x="2820025" y="795602"/>
                  <a:pt x="2476816" y="514343"/>
                  <a:pt x="2207948" y="426372"/>
                </a:cubicBezTo>
                <a:cubicBezTo>
                  <a:pt x="1939080" y="338401"/>
                  <a:pt x="1303460" y="277689"/>
                  <a:pt x="1182036" y="262821"/>
                </a:cubicBezTo>
                <a:cubicBezTo>
                  <a:pt x="1060612" y="247953"/>
                  <a:pt x="1608261" y="375573"/>
                  <a:pt x="1479402" y="337163"/>
                </a:cubicBezTo>
                <a:cubicBezTo>
                  <a:pt x="1350543" y="298753"/>
                  <a:pt x="631908" y="65817"/>
                  <a:pt x="408884" y="32363"/>
                </a:cubicBezTo>
                <a:cubicBezTo>
                  <a:pt x="185860" y="-1091"/>
                  <a:pt x="152406" y="130246"/>
                  <a:pt x="141255" y="136441"/>
                </a:cubicBezTo>
                <a:cubicBezTo>
                  <a:pt x="130104" y="142636"/>
                  <a:pt x="344455" y="38557"/>
                  <a:pt x="341977" y="69533"/>
                </a:cubicBezTo>
                <a:cubicBezTo>
                  <a:pt x="339499" y="100508"/>
                  <a:pt x="126387" y="333445"/>
                  <a:pt x="126387" y="322294"/>
                </a:cubicBezTo>
                <a:cubicBezTo>
                  <a:pt x="126387" y="311143"/>
                  <a:pt x="365518" y="-33306"/>
                  <a:pt x="341977" y="2626"/>
                </a:cubicBezTo>
                <a:cubicBezTo>
                  <a:pt x="318436" y="38558"/>
                  <a:pt x="1245" y="525494"/>
                  <a:pt x="6" y="530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9A49CC36-2C78-7F69-FB38-94A4A935E445}"/>
              </a:ext>
            </a:extLst>
          </p:cNvPr>
          <p:cNvSpPr/>
          <p:nvPr/>
        </p:nvSpPr>
        <p:spPr>
          <a:xfrm>
            <a:off x="2865981" y="756106"/>
            <a:ext cx="3078436" cy="646616"/>
          </a:xfrm>
          <a:custGeom>
            <a:avLst/>
            <a:gdLst>
              <a:gd name="connsiteX0" fmla="*/ 25902 w 3078436"/>
              <a:gd name="connsiteY0" fmla="*/ 381318 h 646616"/>
              <a:gd name="connsiteX1" fmla="*/ 903131 w 3078436"/>
              <a:gd name="connsiteY1" fmla="*/ 150860 h 646616"/>
              <a:gd name="connsiteX2" fmla="*/ 2434565 w 3078436"/>
              <a:gd name="connsiteY2" fmla="*/ 455660 h 646616"/>
              <a:gd name="connsiteX3" fmla="*/ 2062858 w 3078436"/>
              <a:gd name="connsiteY3" fmla="*/ 366450 h 646616"/>
              <a:gd name="connsiteX4" fmla="*/ 3066468 w 3078436"/>
              <a:gd name="connsiteY4" fmla="*/ 641514 h 646616"/>
              <a:gd name="connsiteX5" fmla="*/ 2642721 w 3078436"/>
              <a:gd name="connsiteY5" fmla="*/ 552304 h 646616"/>
              <a:gd name="connsiteX6" fmla="*/ 442214 w 3078436"/>
              <a:gd name="connsiteY6" fmla="*/ 31914 h 646616"/>
              <a:gd name="connsiteX7" fmla="*/ 657804 w 3078436"/>
              <a:gd name="connsiteY7" fmla="*/ 76518 h 646616"/>
              <a:gd name="connsiteX8" fmla="*/ 271229 w 3078436"/>
              <a:gd name="connsiteY8" fmla="*/ 240070 h 646616"/>
              <a:gd name="connsiteX9" fmla="*/ 25902 w 3078436"/>
              <a:gd name="connsiteY9" fmla="*/ 381318 h 64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8436" h="646616">
                <a:moveTo>
                  <a:pt x="25902" y="381318"/>
                </a:moveTo>
                <a:cubicBezTo>
                  <a:pt x="131219" y="366450"/>
                  <a:pt x="501687" y="138470"/>
                  <a:pt x="903131" y="150860"/>
                </a:cubicBezTo>
                <a:cubicBezTo>
                  <a:pt x="1304575" y="163250"/>
                  <a:pt x="2241277" y="419728"/>
                  <a:pt x="2434565" y="455660"/>
                </a:cubicBezTo>
                <a:cubicBezTo>
                  <a:pt x="2627853" y="491592"/>
                  <a:pt x="1957541" y="335474"/>
                  <a:pt x="2062858" y="366450"/>
                </a:cubicBezTo>
                <a:cubicBezTo>
                  <a:pt x="2168175" y="397426"/>
                  <a:pt x="2969824" y="610538"/>
                  <a:pt x="3066468" y="641514"/>
                </a:cubicBezTo>
                <a:cubicBezTo>
                  <a:pt x="3163112" y="672490"/>
                  <a:pt x="2642721" y="552304"/>
                  <a:pt x="2642721" y="552304"/>
                </a:cubicBezTo>
                <a:lnTo>
                  <a:pt x="442214" y="31914"/>
                </a:lnTo>
                <a:cubicBezTo>
                  <a:pt x="111395" y="-47384"/>
                  <a:pt x="686302" y="41825"/>
                  <a:pt x="657804" y="76518"/>
                </a:cubicBezTo>
                <a:cubicBezTo>
                  <a:pt x="629307" y="111211"/>
                  <a:pt x="379024" y="189270"/>
                  <a:pt x="271229" y="240070"/>
                </a:cubicBezTo>
                <a:cubicBezTo>
                  <a:pt x="163434" y="290870"/>
                  <a:pt x="-79415" y="396186"/>
                  <a:pt x="25902" y="381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3EDEE861-E6F7-D96E-4A7F-2EC8D517D8B0}"/>
              </a:ext>
            </a:extLst>
          </p:cNvPr>
          <p:cNvSpPr/>
          <p:nvPr/>
        </p:nvSpPr>
        <p:spPr>
          <a:xfrm>
            <a:off x="3256564" y="1118324"/>
            <a:ext cx="3456348" cy="2090497"/>
          </a:xfrm>
          <a:custGeom>
            <a:avLst/>
            <a:gdLst>
              <a:gd name="connsiteX0" fmla="*/ 14460 w 3456348"/>
              <a:gd name="connsiteY0" fmla="*/ 264427 h 2090497"/>
              <a:gd name="connsiteX1" fmla="*/ 988334 w 3456348"/>
              <a:gd name="connsiteY1" fmla="*/ 204954 h 2090497"/>
              <a:gd name="connsiteX2" fmla="*/ 2408256 w 3456348"/>
              <a:gd name="connsiteY2" fmla="*/ 1059881 h 2090497"/>
              <a:gd name="connsiteX3" fmla="*/ 2333914 w 3456348"/>
              <a:gd name="connsiteY3" fmla="*/ 963237 h 2090497"/>
              <a:gd name="connsiteX4" fmla="*/ 3404431 w 3456348"/>
              <a:gd name="connsiteY4" fmla="*/ 2033754 h 2090497"/>
              <a:gd name="connsiteX5" fmla="*/ 3300353 w 3456348"/>
              <a:gd name="connsiteY5" fmla="*/ 1951978 h 2090497"/>
              <a:gd name="connsiteX6" fmla="*/ 1382343 w 3456348"/>
              <a:gd name="connsiteY6" fmla="*/ 197520 h 2090497"/>
              <a:gd name="connsiteX7" fmla="*/ 1813524 w 3456348"/>
              <a:gd name="connsiteY7" fmla="*/ 643569 h 2090497"/>
              <a:gd name="connsiteX8" fmla="*/ 1397212 w 3456348"/>
              <a:gd name="connsiteY8" fmla="*/ 383374 h 2090497"/>
              <a:gd name="connsiteX9" fmla="*/ 557153 w 3456348"/>
              <a:gd name="connsiteY9" fmla="*/ 4232 h 2090497"/>
              <a:gd name="connsiteX10" fmla="*/ 913992 w 3456348"/>
              <a:gd name="connsiteY10" fmla="*/ 182652 h 2090497"/>
              <a:gd name="connsiteX11" fmla="*/ 661231 w 3456348"/>
              <a:gd name="connsiteY11" fmla="*/ 227256 h 2090497"/>
              <a:gd name="connsiteX12" fmla="*/ 869387 w 3456348"/>
              <a:gd name="connsiteY12" fmla="*/ 197520 h 2090497"/>
              <a:gd name="connsiteX13" fmla="*/ 616626 w 3456348"/>
              <a:gd name="connsiteY13" fmla="*/ 138047 h 2090497"/>
              <a:gd name="connsiteX14" fmla="*/ 817348 w 3456348"/>
              <a:gd name="connsiteY14" fmla="*/ 167783 h 2090497"/>
              <a:gd name="connsiteX15" fmla="*/ 430773 w 3456348"/>
              <a:gd name="connsiteY15" fmla="*/ 160349 h 2090497"/>
              <a:gd name="connsiteX16" fmla="*/ 14460 w 3456348"/>
              <a:gd name="connsiteY16" fmla="*/ 264427 h 2090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56348" h="2090497">
                <a:moveTo>
                  <a:pt x="14460" y="264427"/>
                </a:moveTo>
                <a:cubicBezTo>
                  <a:pt x="107387" y="271861"/>
                  <a:pt x="589368" y="72378"/>
                  <a:pt x="988334" y="204954"/>
                </a:cubicBezTo>
                <a:cubicBezTo>
                  <a:pt x="1387300" y="337530"/>
                  <a:pt x="2183993" y="933501"/>
                  <a:pt x="2408256" y="1059881"/>
                </a:cubicBezTo>
                <a:cubicBezTo>
                  <a:pt x="2632519" y="1186261"/>
                  <a:pt x="2167885" y="800925"/>
                  <a:pt x="2333914" y="963237"/>
                </a:cubicBezTo>
                <a:cubicBezTo>
                  <a:pt x="2499943" y="1125549"/>
                  <a:pt x="3243358" y="1868964"/>
                  <a:pt x="3404431" y="2033754"/>
                </a:cubicBezTo>
                <a:cubicBezTo>
                  <a:pt x="3565504" y="2198544"/>
                  <a:pt x="3300353" y="1951978"/>
                  <a:pt x="3300353" y="1951978"/>
                </a:cubicBezTo>
                <a:lnTo>
                  <a:pt x="1382343" y="197520"/>
                </a:lnTo>
                <a:cubicBezTo>
                  <a:pt x="1134538" y="-20548"/>
                  <a:pt x="1811046" y="612593"/>
                  <a:pt x="1813524" y="643569"/>
                </a:cubicBezTo>
                <a:cubicBezTo>
                  <a:pt x="1816002" y="674545"/>
                  <a:pt x="1606607" y="489930"/>
                  <a:pt x="1397212" y="383374"/>
                </a:cubicBezTo>
                <a:cubicBezTo>
                  <a:pt x="1187817" y="276818"/>
                  <a:pt x="637690" y="37686"/>
                  <a:pt x="557153" y="4232"/>
                </a:cubicBezTo>
                <a:cubicBezTo>
                  <a:pt x="476616" y="-29222"/>
                  <a:pt x="896646" y="145481"/>
                  <a:pt x="913992" y="182652"/>
                </a:cubicBezTo>
                <a:cubicBezTo>
                  <a:pt x="931338" y="219823"/>
                  <a:pt x="668665" y="224778"/>
                  <a:pt x="661231" y="227256"/>
                </a:cubicBezTo>
                <a:cubicBezTo>
                  <a:pt x="653797" y="229734"/>
                  <a:pt x="876821" y="212388"/>
                  <a:pt x="869387" y="197520"/>
                </a:cubicBezTo>
                <a:cubicBezTo>
                  <a:pt x="861953" y="182652"/>
                  <a:pt x="625299" y="143003"/>
                  <a:pt x="616626" y="138047"/>
                </a:cubicBezTo>
                <a:cubicBezTo>
                  <a:pt x="607953" y="133091"/>
                  <a:pt x="848324" y="164066"/>
                  <a:pt x="817348" y="167783"/>
                </a:cubicBezTo>
                <a:cubicBezTo>
                  <a:pt x="786373" y="171500"/>
                  <a:pt x="559632" y="146720"/>
                  <a:pt x="430773" y="160349"/>
                </a:cubicBezTo>
                <a:cubicBezTo>
                  <a:pt x="301915" y="173978"/>
                  <a:pt x="-78467" y="256993"/>
                  <a:pt x="14460" y="2644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6E5942F0-7B62-EE07-A829-B6CFFF46AE5B}"/>
              </a:ext>
            </a:extLst>
          </p:cNvPr>
          <p:cNvSpPr/>
          <p:nvPr/>
        </p:nvSpPr>
        <p:spPr>
          <a:xfrm>
            <a:off x="3476506" y="1304688"/>
            <a:ext cx="3288729" cy="2332772"/>
          </a:xfrm>
          <a:custGeom>
            <a:avLst/>
            <a:gdLst>
              <a:gd name="connsiteX0" fmla="*/ 17543 w 3288729"/>
              <a:gd name="connsiteY0" fmla="*/ 204444 h 2332772"/>
              <a:gd name="connsiteX1" fmla="*/ 619709 w 3288729"/>
              <a:gd name="connsiteY1" fmla="*/ 249049 h 2332772"/>
              <a:gd name="connsiteX2" fmla="*/ 1838909 w 3288729"/>
              <a:gd name="connsiteY2" fmla="*/ 1222922 h 2332772"/>
              <a:gd name="connsiteX3" fmla="*/ 1794304 w 3288729"/>
              <a:gd name="connsiteY3" fmla="*/ 1089107 h 2332772"/>
              <a:gd name="connsiteX4" fmla="*/ 3236528 w 3288729"/>
              <a:gd name="connsiteY4" fmla="*/ 2278571 h 2332772"/>
              <a:gd name="connsiteX5" fmla="*/ 2983767 w 3288729"/>
              <a:gd name="connsiteY5" fmla="*/ 2137322 h 2332772"/>
              <a:gd name="connsiteX6" fmla="*/ 3102714 w 3288729"/>
              <a:gd name="connsiteY6" fmla="*/ 2196795 h 2332772"/>
              <a:gd name="connsiteX7" fmla="*/ 2716138 w 3288729"/>
              <a:gd name="connsiteY7" fmla="*/ 1869692 h 2332772"/>
              <a:gd name="connsiteX8" fmla="*/ 1340821 w 3288729"/>
              <a:gd name="connsiteY8" fmla="*/ 635624 h 2332772"/>
              <a:gd name="connsiteX9" fmla="*/ 1482070 w 3288729"/>
              <a:gd name="connsiteY9" fmla="*/ 940424 h 2332772"/>
              <a:gd name="connsiteX10" fmla="*/ 1244177 w 3288729"/>
              <a:gd name="connsiteY10" fmla="*/ 657927 h 2332772"/>
              <a:gd name="connsiteX11" fmla="*/ 322343 w 3288729"/>
              <a:gd name="connsiteY11" fmla="*/ 26024 h 2332772"/>
              <a:gd name="connsiteX12" fmla="*/ 485894 w 3288729"/>
              <a:gd name="connsiteY12" fmla="*/ 122668 h 2332772"/>
              <a:gd name="connsiteX13" fmla="*/ 188528 w 3288729"/>
              <a:gd name="connsiteY13" fmla="*/ 137536 h 2332772"/>
              <a:gd name="connsiteX14" fmla="*/ 17543 w 3288729"/>
              <a:gd name="connsiteY14" fmla="*/ 204444 h 233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88729" h="2332772">
                <a:moveTo>
                  <a:pt x="17543" y="204444"/>
                </a:moveTo>
                <a:cubicBezTo>
                  <a:pt x="89407" y="223030"/>
                  <a:pt x="316148" y="79303"/>
                  <a:pt x="619709" y="249049"/>
                </a:cubicBezTo>
                <a:cubicBezTo>
                  <a:pt x="923270" y="418795"/>
                  <a:pt x="1643143" y="1082912"/>
                  <a:pt x="1838909" y="1222922"/>
                </a:cubicBezTo>
                <a:cubicBezTo>
                  <a:pt x="2034675" y="1362932"/>
                  <a:pt x="1561368" y="913166"/>
                  <a:pt x="1794304" y="1089107"/>
                </a:cubicBezTo>
                <a:cubicBezTo>
                  <a:pt x="2027241" y="1265049"/>
                  <a:pt x="3038284" y="2103869"/>
                  <a:pt x="3236528" y="2278571"/>
                </a:cubicBezTo>
                <a:cubicBezTo>
                  <a:pt x="3434772" y="2453273"/>
                  <a:pt x="3006069" y="2150951"/>
                  <a:pt x="2983767" y="2137322"/>
                </a:cubicBezTo>
                <a:cubicBezTo>
                  <a:pt x="2961465" y="2123693"/>
                  <a:pt x="3147319" y="2241400"/>
                  <a:pt x="3102714" y="2196795"/>
                </a:cubicBezTo>
                <a:cubicBezTo>
                  <a:pt x="3058109" y="2152190"/>
                  <a:pt x="3009787" y="2129887"/>
                  <a:pt x="2716138" y="1869692"/>
                </a:cubicBezTo>
                <a:cubicBezTo>
                  <a:pt x="2422489" y="1609497"/>
                  <a:pt x="1546499" y="790502"/>
                  <a:pt x="1340821" y="635624"/>
                </a:cubicBezTo>
                <a:cubicBezTo>
                  <a:pt x="1135143" y="480746"/>
                  <a:pt x="1498177" y="936707"/>
                  <a:pt x="1482070" y="940424"/>
                </a:cubicBezTo>
                <a:cubicBezTo>
                  <a:pt x="1465963" y="944141"/>
                  <a:pt x="1437465" y="810327"/>
                  <a:pt x="1244177" y="657927"/>
                </a:cubicBezTo>
                <a:cubicBezTo>
                  <a:pt x="1050889" y="505527"/>
                  <a:pt x="448723" y="115234"/>
                  <a:pt x="322343" y="26024"/>
                </a:cubicBezTo>
                <a:cubicBezTo>
                  <a:pt x="195963" y="-63186"/>
                  <a:pt x="508196" y="104083"/>
                  <a:pt x="485894" y="122668"/>
                </a:cubicBezTo>
                <a:cubicBezTo>
                  <a:pt x="463592" y="141253"/>
                  <a:pt x="264109" y="128863"/>
                  <a:pt x="188528" y="137536"/>
                </a:cubicBezTo>
                <a:cubicBezTo>
                  <a:pt x="112947" y="146209"/>
                  <a:pt x="-54321" y="185858"/>
                  <a:pt x="17543" y="204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BB79041C-98FD-C6E6-7EEB-20279D664EC7}"/>
              </a:ext>
            </a:extLst>
          </p:cNvPr>
          <p:cNvSpPr/>
          <p:nvPr/>
        </p:nvSpPr>
        <p:spPr>
          <a:xfrm>
            <a:off x="3389772" y="1222850"/>
            <a:ext cx="2460406" cy="1304132"/>
          </a:xfrm>
          <a:custGeom>
            <a:avLst/>
            <a:gdLst>
              <a:gd name="connsiteX0" fmla="*/ 199 w 2460406"/>
              <a:gd name="connsiteY0" fmla="*/ 308584 h 1304132"/>
              <a:gd name="connsiteX1" fmla="*/ 1011243 w 2460406"/>
              <a:gd name="connsiteY1" fmla="*/ 301150 h 1304132"/>
              <a:gd name="connsiteX2" fmla="*/ 2401428 w 2460406"/>
              <a:gd name="connsiteY2" fmla="*/ 1252721 h 1304132"/>
              <a:gd name="connsiteX3" fmla="*/ 2223008 w 2460406"/>
              <a:gd name="connsiteY3" fmla="*/ 1185813 h 1304132"/>
              <a:gd name="connsiteX4" fmla="*/ 2408862 w 2460406"/>
              <a:gd name="connsiteY4" fmla="*/ 1267589 h 1304132"/>
              <a:gd name="connsiteX5" fmla="*/ 2059457 w 2460406"/>
              <a:gd name="connsiteY5" fmla="*/ 1007394 h 1304132"/>
              <a:gd name="connsiteX6" fmla="*/ 959204 w 2460406"/>
              <a:gd name="connsiteY6" fmla="*/ 11218 h 1304132"/>
              <a:gd name="connsiteX7" fmla="*/ 1353213 w 2460406"/>
              <a:gd name="connsiteY7" fmla="*/ 457267 h 1304132"/>
              <a:gd name="connsiteX8" fmla="*/ 1070716 w 2460406"/>
              <a:gd name="connsiteY8" fmla="*/ 241677 h 1304132"/>
              <a:gd name="connsiteX9" fmla="*/ 691574 w 2460406"/>
              <a:gd name="connsiteY9" fmla="*/ 197072 h 1304132"/>
              <a:gd name="connsiteX10" fmla="*/ 922033 w 2460406"/>
              <a:gd name="connsiteY10" fmla="*/ 204506 h 1304132"/>
              <a:gd name="connsiteX11" fmla="*/ 199 w 2460406"/>
              <a:gd name="connsiteY11" fmla="*/ 308584 h 1304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60406" h="1304132">
                <a:moveTo>
                  <a:pt x="199" y="308584"/>
                </a:moveTo>
                <a:cubicBezTo>
                  <a:pt x="15067" y="324691"/>
                  <a:pt x="611038" y="143794"/>
                  <a:pt x="1011243" y="301150"/>
                </a:cubicBezTo>
                <a:cubicBezTo>
                  <a:pt x="1411448" y="458506"/>
                  <a:pt x="2199467" y="1105277"/>
                  <a:pt x="2401428" y="1252721"/>
                </a:cubicBezTo>
                <a:cubicBezTo>
                  <a:pt x="2603389" y="1400165"/>
                  <a:pt x="2221769" y="1183335"/>
                  <a:pt x="2223008" y="1185813"/>
                </a:cubicBezTo>
                <a:cubicBezTo>
                  <a:pt x="2224247" y="1188291"/>
                  <a:pt x="2436120" y="1297325"/>
                  <a:pt x="2408862" y="1267589"/>
                </a:cubicBezTo>
                <a:cubicBezTo>
                  <a:pt x="2381604" y="1237853"/>
                  <a:pt x="2301067" y="1216789"/>
                  <a:pt x="2059457" y="1007394"/>
                </a:cubicBezTo>
                <a:cubicBezTo>
                  <a:pt x="1817847" y="797999"/>
                  <a:pt x="1076911" y="102906"/>
                  <a:pt x="959204" y="11218"/>
                </a:cubicBezTo>
                <a:cubicBezTo>
                  <a:pt x="841497" y="-80470"/>
                  <a:pt x="1334628" y="418857"/>
                  <a:pt x="1353213" y="457267"/>
                </a:cubicBezTo>
                <a:cubicBezTo>
                  <a:pt x="1371798" y="495677"/>
                  <a:pt x="1180989" y="285043"/>
                  <a:pt x="1070716" y="241677"/>
                </a:cubicBezTo>
                <a:cubicBezTo>
                  <a:pt x="960443" y="198311"/>
                  <a:pt x="716354" y="203267"/>
                  <a:pt x="691574" y="197072"/>
                </a:cubicBezTo>
                <a:cubicBezTo>
                  <a:pt x="666794" y="190877"/>
                  <a:pt x="1036023" y="189638"/>
                  <a:pt x="922033" y="204506"/>
                </a:cubicBezTo>
                <a:cubicBezTo>
                  <a:pt x="808043" y="219374"/>
                  <a:pt x="-14669" y="292477"/>
                  <a:pt x="199" y="308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25021E04-521E-2A81-9CAA-2E24DD27613C}"/>
              </a:ext>
            </a:extLst>
          </p:cNvPr>
          <p:cNvSpPr/>
          <p:nvPr/>
        </p:nvSpPr>
        <p:spPr>
          <a:xfrm>
            <a:off x="4172830" y="728834"/>
            <a:ext cx="2628029" cy="2329355"/>
          </a:xfrm>
          <a:custGeom>
            <a:avLst/>
            <a:gdLst>
              <a:gd name="connsiteX0" fmla="*/ 49765 w 2628029"/>
              <a:gd name="connsiteY0" fmla="*/ 22015 h 2329355"/>
              <a:gd name="connsiteX1" fmla="*/ 94370 w 2628029"/>
              <a:gd name="connsiteY1" fmla="*/ 51751 h 2329355"/>
              <a:gd name="connsiteX2" fmla="*/ 1343307 w 2628029"/>
              <a:gd name="connsiteY2" fmla="*/ 683654 h 2329355"/>
              <a:gd name="connsiteX3" fmla="*/ 2562507 w 2628029"/>
              <a:gd name="connsiteY3" fmla="*/ 2244825 h 2329355"/>
              <a:gd name="connsiteX4" fmla="*/ 2473297 w 2628029"/>
              <a:gd name="connsiteY4" fmla="*/ 2133312 h 2329355"/>
              <a:gd name="connsiteX5" fmla="*/ 1216926 w 2628029"/>
              <a:gd name="connsiteY5" fmla="*/ 401156 h 2329355"/>
              <a:gd name="connsiteX6" fmla="*/ 1365609 w 2628029"/>
              <a:gd name="connsiteY6" fmla="*/ 587010 h 2329355"/>
              <a:gd name="connsiteX7" fmla="*/ 1105414 w 2628029"/>
              <a:gd name="connsiteY7" fmla="*/ 497800 h 2329355"/>
              <a:gd name="connsiteX8" fmla="*/ 897258 w 2628029"/>
              <a:gd name="connsiteY8" fmla="*/ 430893 h 2329355"/>
              <a:gd name="connsiteX9" fmla="*/ 49765 w 2628029"/>
              <a:gd name="connsiteY9" fmla="*/ 22015 h 232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8029" h="2329355">
                <a:moveTo>
                  <a:pt x="49765" y="22015"/>
                </a:moveTo>
                <a:cubicBezTo>
                  <a:pt x="-84050" y="-41175"/>
                  <a:pt x="94370" y="51751"/>
                  <a:pt x="94370" y="51751"/>
                </a:cubicBezTo>
                <a:cubicBezTo>
                  <a:pt x="309960" y="162024"/>
                  <a:pt x="931951" y="318142"/>
                  <a:pt x="1343307" y="683654"/>
                </a:cubicBezTo>
                <a:cubicBezTo>
                  <a:pt x="1754663" y="1049166"/>
                  <a:pt x="2374175" y="2003215"/>
                  <a:pt x="2562507" y="2244825"/>
                </a:cubicBezTo>
                <a:cubicBezTo>
                  <a:pt x="2750839" y="2486435"/>
                  <a:pt x="2473297" y="2133312"/>
                  <a:pt x="2473297" y="2133312"/>
                </a:cubicBezTo>
                <a:lnTo>
                  <a:pt x="1216926" y="401156"/>
                </a:lnTo>
                <a:cubicBezTo>
                  <a:pt x="1032311" y="143439"/>
                  <a:pt x="1384194" y="570903"/>
                  <a:pt x="1365609" y="587010"/>
                </a:cubicBezTo>
                <a:cubicBezTo>
                  <a:pt x="1347024" y="603117"/>
                  <a:pt x="1183472" y="523819"/>
                  <a:pt x="1105414" y="497800"/>
                </a:cubicBezTo>
                <a:cubicBezTo>
                  <a:pt x="1027356" y="471781"/>
                  <a:pt x="1076917" y="510191"/>
                  <a:pt x="897258" y="430893"/>
                </a:cubicBezTo>
                <a:cubicBezTo>
                  <a:pt x="717600" y="351596"/>
                  <a:pt x="183580" y="85205"/>
                  <a:pt x="49765" y="22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6FB41FDD-BECE-62B3-E681-05C53EC1A200}"/>
              </a:ext>
            </a:extLst>
          </p:cNvPr>
          <p:cNvSpPr/>
          <p:nvPr/>
        </p:nvSpPr>
        <p:spPr>
          <a:xfrm>
            <a:off x="5575555" y="2862087"/>
            <a:ext cx="1057931" cy="1746048"/>
          </a:xfrm>
          <a:custGeom>
            <a:avLst/>
            <a:gdLst>
              <a:gd name="connsiteX0" fmla="*/ 55 w 1057931"/>
              <a:gd name="connsiteY0" fmla="*/ 59 h 1746048"/>
              <a:gd name="connsiteX1" fmla="*/ 394065 w 1057931"/>
              <a:gd name="connsiteY1" fmla="*/ 847552 h 1746048"/>
              <a:gd name="connsiteX2" fmla="*/ 431235 w 1057931"/>
              <a:gd name="connsiteY2" fmla="*/ 1427415 h 1746048"/>
              <a:gd name="connsiteX3" fmla="*/ 438669 w 1057931"/>
              <a:gd name="connsiteY3" fmla="*/ 1070576 h 1746048"/>
              <a:gd name="connsiteX4" fmla="*/ 579918 w 1057931"/>
              <a:gd name="connsiteY4" fmla="*/ 1732215 h 1746048"/>
              <a:gd name="connsiteX5" fmla="*/ 505577 w 1057931"/>
              <a:gd name="connsiteY5" fmla="*/ 1479454 h 1746048"/>
              <a:gd name="connsiteX6" fmla="*/ 498143 w 1057931"/>
              <a:gd name="connsiteY6" fmla="*/ 1003669 h 1746048"/>
              <a:gd name="connsiteX7" fmla="*/ 944191 w 1057931"/>
              <a:gd name="connsiteY7" fmla="*/ 1092879 h 1746048"/>
              <a:gd name="connsiteX8" fmla="*/ 1055704 w 1057931"/>
              <a:gd name="connsiteY8" fmla="*/ 1204391 h 1746048"/>
              <a:gd name="connsiteX9" fmla="*/ 877284 w 1057931"/>
              <a:gd name="connsiteY9" fmla="*/ 1070576 h 1746048"/>
              <a:gd name="connsiteX10" fmla="*/ 483274 w 1057931"/>
              <a:gd name="connsiteY10" fmla="*/ 929328 h 1746048"/>
              <a:gd name="connsiteX11" fmla="*/ 513011 w 1057931"/>
              <a:gd name="connsiteY11" fmla="*/ 646830 h 1746048"/>
              <a:gd name="connsiteX12" fmla="*/ 446104 w 1057931"/>
              <a:gd name="connsiteY12" fmla="*/ 706303 h 1746048"/>
              <a:gd name="connsiteX13" fmla="*/ 327157 w 1057931"/>
              <a:gd name="connsiteY13" fmla="*/ 661698 h 1746048"/>
              <a:gd name="connsiteX14" fmla="*/ 423801 w 1057931"/>
              <a:gd name="connsiteY14" fmla="*/ 802947 h 1746048"/>
              <a:gd name="connsiteX15" fmla="*/ 55 w 1057931"/>
              <a:gd name="connsiteY15" fmla="*/ 59 h 174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57931" h="1746048">
                <a:moveTo>
                  <a:pt x="55" y="59"/>
                </a:moveTo>
                <a:cubicBezTo>
                  <a:pt x="-4901" y="7493"/>
                  <a:pt x="322202" y="609659"/>
                  <a:pt x="394065" y="847552"/>
                </a:cubicBezTo>
                <a:cubicBezTo>
                  <a:pt x="465928" y="1085445"/>
                  <a:pt x="423801" y="1390244"/>
                  <a:pt x="431235" y="1427415"/>
                </a:cubicBezTo>
                <a:cubicBezTo>
                  <a:pt x="438669" y="1464586"/>
                  <a:pt x="413889" y="1019776"/>
                  <a:pt x="438669" y="1070576"/>
                </a:cubicBezTo>
                <a:cubicBezTo>
                  <a:pt x="463450" y="1121376"/>
                  <a:pt x="568767" y="1664069"/>
                  <a:pt x="579918" y="1732215"/>
                </a:cubicBezTo>
                <a:cubicBezTo>
                  <a:pt x="591069" y="1800361"/>
                  <a:pt x="519206" y="1600878"/>
                  <a:pt x="505577" y="1479454"/>
                </a:cubicBezTo>
                <a:cubicBezTo>
                  <a:pt x="491948" y="1358030"/>
                  <a:pt x="425041" y="1068098"/>
                  <a:pt x="498143" y="1003669"/>
                </a:cubicBezTo>
                <a:cubicBezTo>
                  <a:pt x="571245" y="939240"/>
                  <a:pt x="851264" y="1059425"/>
                  <a:pt x="944191" y="1092879"/>
                </a:cubicBezTo>
                <a:cubicBezTo>
                  <a:pt x="1037118" y="1126333"/>
                  <a:pt x="1066855" y="1208108"/>
                  <a:pt x="1055704" y="1204391"/>
                </a:cubicBezTo>
                <a:cubicBezTo>
                  <a:pt x="1044553" y="1200674"/>
                  <a:pt x="972689" y="1116420"/>
                  <a:pt x="877284" y="1070576"/>
                </a:cubicBezTo>
                <a:cubicBezTo>
                  <a:pt x="781879" y="1024732"/>
                  <a:pt x="543986" y="999952"/>
                  <a:pt x="483274" y="929328"/>
                </a:cubicBezTo>
                <a:cubicBezTo>
                  <a:pt x="422562" y="858704"/>
                  <a:pt x="519206" y="684001"/>
                  <a:pt x="513011" y="646830"/>
                </a:cubicBezTo>
                <a:cubicBezTo>
                  <a:pt x="506816" y="609659"/>
                  <a:pt x="477080" y="703825"/>
                  <a:pt x="446104" y="706303"/>
                </a:cubicBezTo>
                <a:cubicBezTo>
                  <a:pt x="415128" y="708781"/>
                  <a:pt x="330874" y="645591"/>
                  <a:pt x="327157" y="661698"/>
                </a:cubicBezTo>
                <a:cubicBezTo>
                  <a:pt x="323440" y="677805"/>
                  <a:pt x="478318" y="916937"/>
                  <a:pt x="423801" y="802947"/>
                </a:cubicBezTo>
                <a:cubicBezTo>
                  <a:pt x="369284" y="688957"/>
                  <a:pt x="5011" y="-7375"/>
                  <a:pt x="55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7E8D97D0-B9A7-3EAC-6663-3DB91D01159C}"/>
              </a:ext>
            </a:extLst>
          </p:cNvPr>
          <p:cNvSpPr/>
          <p:nvPr/>
        </p:nvSpPr>
        <p:spPr>
          <a:xfrm>
            <a:off x="5986702" y="3574800"/>
            <a:ext cx="730159" cy="864441"/>
          </a:xfrm>
          <a:custGeom>
            <a:avLst/>
            <a:gdLst>
              <a:gd name="connsiteX0" fmla="*/ 153903 w 730159"/>
              <a:gd name="connsiteY0" fmla="*/ 1024 h 864441"/>
              <a:gd name="connsiteX1" fmla="*/ 220810 w 730159"/>
              <a:gd name="connsiteY1" fmla="*/ 313259 h 864441"/>
              <a:gd name="connsiteX2" fmla="*/ 5220 w 730159"/>
              <a:gd name="connsiteY2" fmla="*/ 833649 h 864441"/>
              <a:gd name="connsiteX3" fmla="*/ 86996 w 730159"/>
              <a:gd name="connsiteY3" fmla="*/ 647795 h 864441"/>
              <a:gd name="connsiteX4" fmla="*/ 310020 w 730159"/>
              <a:gd name="connsiteY4" fmla="*/ 662663 h 864441"/>
              <a:gd name="connsiteX5" fmla="*/ 726332 w 730159"/>
              <a:gd name="connsiteY5" fmla="*/ 313259 h 864441"/>
              <a:gd name="connsiteX6" fmla="*/ 384361 w 730159"/>
              <a:gd name="connsiteY6" fmla="*/ 588322 h 864441"/>
              <a:gd name="connsiteX7" fmla="*/ 220810 w 730159"/>
              <a:gd name="connsiteY7" fmla="*/ 863385 h 864441"/>
              <a:gd name="connsiteX8" fmla="*/ 481005 w 730159"/>
              <a:gd name="connsiteY8" fmla="*/ 484244 h 864441"/>
              <a:gd name="connsiteX9" fmla="*/ 726332 w 730159"/>
              <a:gd name="connsiteY9" fmla="*/ 82800 h 864441"/>
              <a:gd name="connsiteX10" fmla="*/ 280283 w 730159"/>
              <a:gd name="connsiteY10" fmla="*/ 699834 h 864441"/>
              <a:gd name="connsiteX11" fmla="*/ 161337 w 730159"/>
              <a:gd name="connsiteY11" fmla="*/ 595756 h 864441"/>
              <a:gd name="connsiteX12" fmla="*/ 220810 w 730159"/>
              <a:gd name="connsiteY12" fmla="*/ 328127 h 864441"/>
              <a:gd name="connsiteX13" fmla="*/ 295152 w 730159"/>
              <a:gd name="connsiteY13" fmla="*/ 216615 h 864441"/>
              <a:gd name="connsiteX14" fmla="*/ 153903 w 730159"/>
              <a:gd name="connsiteY14" fmla="*/ 1024 h 86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0159" h="864441">
                <a:moveTo>
                  <a:pt x="153903" y="1024"/>
                </a:moveTo>
                <a:cubicBezTo>
                  <a:pt x="141513" y="17131"/>
                  <a:pt x="245590" y="174488"/>
                  <a:pt x="220810" y="313259"/>
                </a:cubicBezTo>
                <a:cubicBezTo>
                  <a:pt x="196030" y="452030"/>
                  <a:pt x="27522" y="777893"/>
                  <a:pt x="5220" y="833649"/>
                </a:cubicBezTo>
                <a:cubicBezTo>
                  <a:pt x="-17082" y="889405"/>
                  <a:pt x="36196" y="676293"/>
                  <a:pt x="86996" y="647795"/>
                </a:cubicBezTo>
                <a:cubicBezTo>
                  <a:pt x="137796" y="619297"/>
                  <a:pt x="203464" y="718419"/>
                  <a:pt x="310020" y="662663"/>
                </a:cubicBezTo>
                <a:cubicBezTo>
                  <a:pt x="416576" y="606907"/>
                  <a:pt x="713942" y="325649"/>
                  <a:pt x="726332" y="313259"/>
                </a:cubicBezTo>
                <a:cubicBezTo>
                  <a:pt x="738722" y="300869"/>
                  <a:pt x="468615" y="496634"/>
                  <a:pt x="384361" y="588322"/>
                </a:cubicBezTo>
                <a:cubicBezTo>
                  <a:pt x="300107" y="680010"/>
                  <a:pt x="204703" y="880731"/>
                  <a:pt x="220810" y="863385"/>
                </a:cubicBezTo>
                <a:cubicBezTo>
                  <a:pt x="236917" y="846039"/>
                  <a:pt x="396751" y="614341"/>
                  <a:pt x="481005" y="484244"/>
                </a:cubicBezTo>
                <a:cubicBezTo>
                  <a:pt x="565259" y="354147"/>
                  <a:pt x="759786" y="46868"/>
                  <a:pt x="726332" y="82800"/>
                </a:cubicBezTo>
                <a:cubicBezTo>
                  <a:pt x="692878" y="118732"/>
                  <a:pt x="374449" y="614341"/>
                  <a:pt x="280283" y="699834"/>
                </a:cubicBezTo>
                <a:cubicBezTo>
                  <a:pt x="186117" y="785327"/>
                  <a:pt x="171249" y="657707"/>
                  <a:pt x="161337" y="595756"/>
                </a:cubicBezTo>
                <a:cubicBezTo>
                  <a:pt x="151425" y="533805"/>
                  <a:pt x="198508" y="391317"/>
                  <a:pt x="220810" y="328127"/>
                </a:cubicBezTo>
                <a:cubicBezTo>
                  <a:pt x="243113" y="264937"/>
                  <a:pt x="311259" y="269893"/>
                  <a:pt x="295152" y="216615"/>
                </a:cubicBezTo>
                <a:cubicBezTo>
                  <a:pt x="279045" y="163337"/>
                  <a:pt x="166293" y="-15083"/>
                  <a:pt x="153903" y="10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BABF92C7-AD1B-9841-B95D-8B01F4DE2914}"/>
              </a:ext>
            </a:extLst>
          </p:cNvPr>
          <p:cNvSpPr/>
          <p:nvPr/>
        </p:nvSpPr>
        <p:spPr>
          <a:xfrm>
            <a:off x="5364796" y="4440901"/>
            <a:ext cx="1150522" cy="3978812"/>
          </a:xfrm>
          <a:custGeom>
            <a:avLst/>
            <a:gdLst>
              <a:gd name="connsiteX0" fmla="*/ 1147516 w 1150522"/>
              <a:gd name="connsiteY0" fmla="*/ 4719 h 3978812"/>
              <a:gd name="connsiteX1" fmla="*/ 47263 w 1150522"/>
              <a:gd name="connsiteY1" fmla="*/ 2093714 h 3978812"/>
              <a:gd name="connsiteX2" fmla="*/ 195945 w 1150522"/>
              <a:gd name="connsiteY2" fmla="*/ 1699704 h 3978812"/>
              <a:gd name="connsiteX3" fmla="*/ 151341 w 1150522"/>
              <a:gd name="connsiteY3" fmla="*/ 2190358 h 3978812"/>
              <a:gd name="connsiteX4" fmla="*/ 389233 w 1150522"/>
              <a:gd name="connsiteY4" fmla="*/ 3877909 h 3978812"/>
              <a:gd name="connsiteX5" fmla="*/ 329760 w 1150522"/>
              <a:gd name="connsiteY5" fmla="*/ 3573109 h 3978812"/>
              <a:gd name="connsiteX6" fmla="*/ 62131 w 1150522"/>
              <a:gd name="connsiteY6" fmla="*/ 1811216 h 3978812"/>
              <a:gd name="connsiteX7" fmla="*/ 121604 w 1150522"/>
              <a:gd name="connsiteY7" fmla="*/ 2093714 h 3978812"/>
              <a:gd name="connsiteX8" fmla="*/ 634560 w 1150522"/>
              <a:gd name="connsiteY8" fmla="*/ 1171879 h 3978812"/>
              <a:gd name="connsiteX9" fmla="*/ 381799 w 1150522"/>
              <a:gd name="connsiteY9" fmla="*/ 1513850 h 3978812"/>
              <a:gd name="connsiteX10" fmla="*/ 1147516 w 1150522"/>
              <a:gd name="connsiteY10" fmla="*/ 4719 h 397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0522" h="3978812">
                <a:moveTo>
                  <a:pt x="1147516" y="4719"/>
                </a:moveTo>
                <a:cubicBezTo>
                  <a:pt x="1091760" y="101363"/>
                  <a:pt x="205858" y="1811217"/>
                  <a:pt x="47263" y="2093714"/>
                </a:cubicBezTo>
                <a:cubicBezTo>
                  <a:pt x="-111332" y="2376212"/>
                  <a:pt x="178599" y="1683597"/>
                  <a:pt x="195945" y="1699704"/>
                </a:cubicBezTo>
                <a:cubicBezTo>
                  <a:pt x="213291" y="1715811"/>
                  <a:pt x="119126" y="1827324"/>
                  <a:pt x="151341" y="2190358"/>
                </a:cubicBezTo>
                <a:cubicBezTo>
                  <a:pt x="183556" y="2553392"/>
                  <a:pt x="359496" y="3647450"/>
                  <a:pt x="389233" y="3877909"/>
                </a:cubicBezTo>
                <a:cubicBezTo>
                  <a:pt x="418970" y="4108368"/>
                  <a:pt x="384277" y="3917558"/>
                  <a:pt x="329760" y="3573109"/>
                </a:cubicBezTo>
                <a:cubicBezTo>
                  <a:pt x="275243" y="3228660"/>
                  <a:pt x="96824" y="2057782"/>
                  <a:pt x="62131" y="1811216"/>
                </a:cubicBezTo>
                <a:cubicBezTo>
                  <a:pt x="27438" y="1564650"/>
                  <a:pt x="26199" y="2200270"/>
                  <a:pt x="121604" y="2093714"/>
                </a:cubicBezTo>
                <a:cubicBezTo>
                  <a:pt x="217009" y="1987158"/>
                  <a:pt x="591194" y="1268523"/>
                  <a:pt x="634560" y="1171879"/>
                </a:cubicBezTo>
                <a:cubicBezTo>
                  <a:pt x="677926" y="1075235"/>
                  <a:pt x="297545" y="1702182"/>
                  <a:pt x="381799" y="1513850"/>
                </a:cubicBezTo>
                <a:cubicBezTo>
                  <a:pt x="466053" y="1325518"/>
                  <a:pt x="1203272" y="-91925"/>
                  <a:pt x="1147516" y="4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 1506">
            <a:extLst>
              <a:ext uri="{FF2B5EF4-FFF2-40B4-BE49-F238E27FC236}">
                <a16:creationId xmlns:a16="http://schemas.microsoft.com/office/drawing/2014/main" id="{98AB0705-8C66-61A1-8350-14AA51388E27}"/>
              </a:ext>
            </a:extLst>
          </p:cNvPr>
          <p:cNvSpPr/>
          <p:nvPr/>
        </p:nvSpPr>
        <p:spPr>
          <a:xfrm>
            <a:off x="5727980" y="5033138"/>
            <a:ext cx="762084" cy="3956881"/>
          </a:xfrm>
          <a:custGeom>
            <a:avLst/>
            <a:gdLst>
              <a:gd name="connsiteX0" fmla="*/ 762030 w 762084"/>
              <a:gd name="connsiteY0" fmla="*/ 14647 h 3956881"/>
              <a:gd name="connsiteX1" fmla="*/ 159864 w 762084"/>
              <a:gd name="connsiteY1" fmla="*/ 1627857 h 3956881"/>
              <a:gd name="connsiteX2" fmla="*/ 516703 w 762084"/>
              <a:gd name="connsiteY2" fmla="*/ 3144423 h 3956881"/>
              <a:gd name="connsiteX3" fmla="*/ 479532 w 762084"/>
              <a:gd name="connsiteY3" fmla="*/ 3025477 h 3956881"/>
              <a:gd name="connsiteX4" fmla="*/ 672820 w 762084"/>
              <a:gd name="connsiteY4" fmla="*/ 3694550 h 3956881"/>
              <a:gd name="connsiteX5" fmla="*/ 672820 w 762084"/>
              <a:gd name="connsiteY5" fmla="*/ 3925008 h 3956881"/>
              <a:gd name="connsiteX6" fmla="*/ 672820 w 762084"/>
              <a:gd name="connsiteY6" fmla="*/ 3709418 h 3956881"/>
              <a:gd name="connsiteX7" fmla="*/ 137561 w 762084"/>
              <a:gd name="connsiteY7" fmla="*/ 1724501 h 3956881"/>
              <a:gd name="connsiteX8" fmla="*/ 100391 w 762084"/>
              <a:gd name="connsiteY8" fmla="*/ 1471740 h 3956881"/>
              <a:gd name="connsiteX9" fmla="*/ 18615 w 762084"/>
              <a:gd name="connsiteY9" fmla="*/ 1798842 h 3956881"/>
              <a:gd name="connsiteX10" fmla="*/ 494400 w 762084"/>
              <a:gd name="connsiteY10" fmla="*/ 713457 h 3956881"/>
              <a:gd name="connsiteX11" fmla="*/ 197035 w 762084"/>
              <a:gd name="connsiteY11" fmla="*/ 824969 h 3956881"/>
              <a:gd name="connsiteX12" fmla="*/ 762030 w 762084"/>
              <a:gd name="connsiteY12" fmla="*/ 14647 h 395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2084" h="3956881">
                <a:moveTo>
                  <a:pt x="762030" y="14647"/>
                </a:moveTo>
                <a:cubicBezTo>
                  <a:pt x="755835" y="148462"/>
                  <a:pt x="200752" y="1106228"/>
                  <a:pt x="159864" y="1627857"/>
                </a:cubicBezTo>
                <a:cubicBezTo>
                  <a:pt x="118976" y="2149486"/>
                  <a:pt x="463425" y="2911486"/>
                  <a:pt x="516703" y="3144423"/>
                </a:cubicBezTo>
                <a:cubicBezTo>
                  <a:pt x="569981" y="3377360"/>
                  <a:pt x="453513" y="2933789"/>
                  <a:pt x="479532" y="3025477"/>
                </a:cubicBezTo>
                <a:cubicBezTo>
                  <a:pt x="505551" y="3117165"/>
                  <a:pt x="640605" y="3544628"/>
                  <a:pt x="672820" y="3694550"/>
                </a:cubicBezTo>
                <a:cubicBezTo>
                  <a:pt x="705035" y="3844472"/>
                  <a:pt x="672820" y="3925008"/>
                  <a:pt x="672820" y="3925008"/>
                </a:cubicBezTo>
                <a:cubicBezTo>
                  <a:pt x="672820" y="3927486"/>
                  <a:pt x="762030" y="4076169"/>
                  <a:pt x="672820" y="3709418"/>
                </a:cubicBezTo>
                <a:cubicBezTo>
                  <a:pt x="583610" y="3342667"/>
                  <a:pt x="232966" y="2097447"/>
                  <a:pt x="137561" y="1724501"/>
                </a:cubicBezTo>
                <a:cubicBezTo>
                  <a:pt x="42156" y="1351555"/>
                  <a:pt x="120215" y="1459350"/>
                  <a:pt x="100391" y="1471740"/>
                </a:cubicBezTo>
                <a:cubicBezTo>
                  <a:pt x="80567" y="1484130"/>
                  <a:pt x="-47053" y="1925223"/>
                  <a:pt x="18615" y="1798842"/>
                </a:cubicBezTo>
                <a:cubicBezTo>
                  <a:pt x="84283" y="1672462"/>
                  <a:pt x="464663" y="875769"/>
                  <a:pt x="494400" y="713457"/>
                </a:cubicBezTo>
                <a:cubicBezTo>
                  <a:pt x="524137" y="551145"/>
                  <a:pt x="151191" y="945154"/>
                  <a:pt x="197035" y="824969"/>
                </a:cubicBezTo>
                <a:cubicBezTo>
                  <a:pt x="242879" y="704784"/>
                  <a:pt x="768225" y="-119168"/>
                  <a:pt x="762030" y="14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 1507">
            <a:extLst>
              <a:ext uri="{FF2B5EF4-FFF2-40B4-BE49-F238E27FC236}">
                <a16:creationId xmlns:a16="http://schemas.microsoft.com/office/drawing/2014/main" id="{CDD65B2F-B0F0-2D9A-ACB7-B5DE47321427}"/>
              </a:ext>
            </a:extLst>
          </p:cNvPr>
          <p:cNvSpPr/>
          <p:nvPr/>
        </p:nvSpPr>
        <p:spPr>
          <a:xfrm>
            <a:off x="5299162" y="6668276"/>
            <a:ext cx="745745" cy="2627732"/>
          </a:xfrm>
          <a:custGeom>
            <a:avLst/>
            <a:gdLst>
              <a:gd name="connsiteX0" fmla="*/ 692760 w 745745"/>
              <a:gd name="connsiteY0" fmla="*/ 133968 h 2627732"/>
              <a:gd name="connsiteX1" fmla="*/ 700194 w 745745"/>
              <a:gd name="connsiteY1" fmla="*/ 223178 h 2627732"/>
              <a:gd name="connsiteX2" fmla="*/ 269014 w 745745"/>
              <a:gd name="connsiteY2" fmla="*/ 1925597 h 2627732"/>
              <a:gd name="connsiteX3" fmla="*/ 380526 w 745745"/>
              <a:gd name="connsiteY3" fmla="*/ 1858690 h 2627732"/>
              <a:gd name="connsiteX4" fmla="*/ 8818 w 745745"/>
              <a:gd name="connsiteY4" fmla="*/ 2616973 h 2627732"/>
              <a:gd name="connsiteX5" fmla="*/ 142633 w 745745"/>
              <a:gd name="connsiteY5" fmla="*/ 2252700 h 2627732"/>
              <a:gd name="connsiteX6" fmla="*/ 432565 w 745745"/>
              <a:gd name="connsiteY6" fmla="*/ 1531587 h 2627732"/>
              <a:gd name="connsiteX7" fmla="*/ 269014 w 745745"/>
              <a:gd name="connsiteY7" fmla="*/ 1687704 h 2627732"/>
              <a:gd name="connsiteX8" fmla="*/ 439999 w 745745"/>
              <a:gd name="connsiteY8" fmla="*/ 892251 h 2627732"/>
              <a:gd name="connsiteX9" fmla="*/ 343355 w 745745"/>
              <a:gd name="connsiteY9" fmla="*/ 1278826 h 2627732"/>
              <a:gd name="connsiteX10" fmla="*/ 692760 w 745745"/>
              <a:gd name="connsiteY10" fmla="*/ 133968 h 262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5745" h="2627732">
                <a:moveTo>
                  <a:pt x="692760" y="133968"/>
                </a:moveTo>
                <a:cubicBezTo>
                  <a:pt x="752233" y="-41973"/>
                  <a:pt x="770818" y="-75427"/>
                  <a:pt x="700194" y="223178"/>
                </a:cubicBezTo>
                <a:cubicBezTo>
                  <a:pt x="629570" y="521783"/>
                  <a:pt x="322292" y="1653012"/>
                  <a:pt x="269014" y="1925597"/>
                </a:cubicBezTo>
                <a:cubicBezTo>
                  <a:pt x="215736" y="2198182"/>
                  <a:pt x="423892" y="1743461"/>
                  <a:pt x="380526" y="1858690"/>
                </a:cubicBezTo>
                <a:cubicBezTo>
                  <a:pt x="337160" y="1973919"/>
                  <a:pt x="48467" y="2551305"/>
                  <a:pt x="8818" y="2616973"/>
                </a:cubicBezTo>
                <a:cubicBezTo>
                  <a:pt x="-30831" y="2682641"/>
                  <a:pt x="72008" y="2433598"/>
                  <a:pt x="142633" y="2252700"/>
                </a:cubicBezTo>
                <a:cubicBezTo>
                  <a:pt x="213258" y="2071802"/>
                  <a:pt x="411501" y="1625753"/>
                  <a:pt x="432565" y="1531587"/>
                </a:cubicBezTo>
                <a:cubicBezTo>
                  <a:pt x="453629" y="1437421"/>
                  <a:pt x="267775" y="1794260"/>
                  <a:pt x="269014" y="1687704"/>
                </a:cubicBezTo>
                <a:cubicBezTo>
                  <a:pt x="270253" y="1581148"/>
                  <a:pt x="427609" y="960397"/>
                  <a:pt x="439999" y="892251"/>
                </a:cubicBezTo>
                <a:cubicBezTo>
                  <a:pt x="452389" y="824105"/>
                  <a:pt x="298750" y="1410163"/>
                  <a:pt x="343355" y="1278826"/>
                </a:cubicBezTo>
                <a:cubicBezTo>
                  <a:pt x="387960" y="1147489"/>
                  <a:pt x="633287" y="309909"/>
                  <a:pt x="692760" y="1339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419FD7C5-7840-3191-3F3B-738C03C4B2CA}"/>
              </a:ext>
            </a:extLst>
          </p:cNvPr>
          <p:cNvSpPr/>
          <p:nvPr/>
        </p:nvSpPr>
        <p:spPr>
          <a:xfrm>
            <a:off x="5276501" y="9297914"/>
            <a:ext cx="643031" cy="1086628"/>
          </a:xfrm>
          <a:custGeom>
            <a:avLst/>
            <a:gdLst>
              <a:gd name="connsiteX0" fmla="*/ 1743 w 643031"/>
              <a:gd name="connsiteY0" fmla="*/ 2203 h 1086628"/>
              <a:gd name="connsiteX1" fmla="*/ 603909 w 643031"/>
              <a:gd name="connsiteY1" fmla="*/ 1028115 h 1086628"/>
              <a:gd name="connsiteX2" fmla="*/ 566738 w 643031"/>
              <a:gd name="connsiteY2" fmla="*/ 938906 h 1086628"/>
              <a:gd name="connsiteX3" fmla="*/ 425489 w 643031"/>
              <a:gd name="connsiteY3" fmla="*/ 760486 h 1086628"/>
              <a:gd name="connsiteX4" fmla="*/ 1743 w 643031"/>
              <a:gd name="connsiteY4" fmla="*/ 2203 h 108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31" h="1086628">
                <a:moveTo>
                  <a:pt x="1743" y="2203"/>
                </a:moveTo>
                <a:cubicBezTo>
                  <a:pt x="31480" y="46808"/>
                  <a:pt x="509743" y="871998"/>
                  <a:pt x="603909" y="1028115"/>
                </a:cubicBezTo>
                <a:cubicBezTo>
                  <a:pt x="698075" y="1184232"/>
                  <a:pt x="596475" y="983511"/>
                  <a:pt x="566738" y="938906"/>
                </a:cubicBezTo>
                <a:cubicBezTo>
                  <a:pt x="537001" y="894301"/>
                  <a:pt x="519655" y="917842"/>
                  <a:pt x="425489" y="760486"/>
                </a:cubicBezTo>
                <a:cubicBezTo>
                  <a:pt x="331323" y="603130"/>
                  <a:pt x="-27994" y="-42402"/>
                  <a:pt x="1743" y="2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ED151577-54B4-7283-237F-028697C6A270}"/>
              </a:ext>
            </a:extLst>
          </p:cNvPr>
          <p:cNvSpPr/>
          <p:nvPr/>
        </p:nvSpPr>
        <p:spPr>
          <a:xfrm>
            <a:off x="6611170" y="6663221"/>
            <a:ext cx="663022" cy="3947970"/>
          </a:xfrm>
          <a:custGeom>
            <a:avLst/>
            <a:gdLst>
              <a:gd name="connsiteX0" fmla="*/ 5220 w 663022"/>
              <a:gd name="connsiteY0" fmla="*/ 27511 h 3947970"/>
              <a:gd name="connsiteX1" fmla="*/ 577650 w 663022"/>
              <a:gd name="connsiteY1" fmla="*/ 1848877 h 3947970"/>
              <a:gd name="connsiteX2" fmla="*/ 428967 w 663022"/>
              <a:gd name="connsiteY2" fmla="*/ 2636896 h 3947970"/>
              <a:gd name="connsiteX3" fmla="*/ 510742 w 663022"/>
              <a:gd name="connsiteY3" fmla="*/ 2473345 h 3947970"/>
              <a:gd name="connsiteX4" fmla="*/ 570215 w 663022"/>
              <a:gd name="connsiteY4" fmla="*/ 3016038 h 3947970"/>
              <a:gd name="connsiteX5" fmla="*/ 428967 w 663022"/>
              <a:gd name="connsiteY5" fmla="*/ 3870964 h 3947970"/>
              <a:gd name="connsiteX6" fmla="*/ 495874 w 663022"/>
              <a:gd name="connsiteY6" fmla="*/ 3506691 h 3947970"/>
              <a:gd name="connsiteX7" fmla="*/ 659425 w 663022"/>
              <a:gd name="connsiteY7" fmla="*/ 332311 h 3947970"/>
              <a:gd name="connsiteX8" fmla="*/ 599952 w 663022"/>
              <a:gd name="connsiteY8" fmla="*/ 1811706 h 3947970"/>
              <a:gd name="connsiteX9" fmla="*/ 495874 w 663022"/>
              <a:gd name="connsiteY9" fmla="*/ 1573813 h 3947970"/>
              <a:gd name="connsiteX10" fmla="*/ 176206 w 663022"/>
              <a:gd name="connsiteY10" fmla="*/ 302574 h 3947970"/>
              <a:gd name="connsiteX11" fmla="*/ 287718 w 663022"/>
              <a:gd name="connsiteY11" fmla="*/ 718886 h 3947970"/>
              <a:gd name="connsiteX12" fmla="*/ 5220 w 663022"/>
              <a:gd name="connsiteY12" fmla="*/ 27511 h 394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3022" h="3947970">
                <a:moveTo>
                  <a:pt x="5220" y="27511"/>
                </a:moveTo>
                <a:cubicBezTo>
                  <a:pt x="53542" y="215843"/>
                  <a:pt x="507026" y="1413980"/>
                  <a:pt x="577650" y="1848877"/>
                </a:cubicBezTo>
                <a:cubicBezTo>
                  <a:pt x="648274" y="2283774"/>
                  <a:pt x="440118" y="2532818"/>
                  <a:pt x="428967" y="2636896"/>
                </a:cubicBezTo>
                <a:cubicBezTo>
                  <a:pt x="417816" y="2740974"/>
                  <a:pt x="487201" y="2410155"/>
                  <a:pt x="510742" y="2473345"/>
                </a:cubicBezTo>
                <a:cubicBezTo>
                  <a:pt x="534283" y="2536535"/>
                  <a:pt x="583844" y="2783102"/>
                  <a:pt x="570215" y="3016038"/>
                </a:cubicBezTo>
                <a:cubicBezTo>
                  <a:pt x="556586" y="3248975"/>
                  <a:pt x="441357" y="3789188"/>
                  <a:pt x="428967" y="3870964"/>
                </a:cubicBezTo>
                <a:cubicBezTo>
                  <a:pt x="416577" y="3952740"/>
                  <a:pt x="457464" y="4096467"/>
                  <a:pt x="495874" y="3506691"/>
                </a:cubicBezTo>
                <a:cubicBezTo>
                  <a:pt x="534284" y="2916916"/>
                  <a:pt x="642079" y="614808"/>
                  <a:pt x="659425" y="332311"/>
                </a:cubicBezTo>
                <a:cubicBezTo>
                  <a:pt x="676771" y="49814"/>
                  <a:pt x="627211" y="1604789"/>
                  <a:pt x="599952" y="1811706"/>
                </a:cubicBezTo>
                <a:cubicBezTo>
                  <a:pt x="572694" y="2018623"/>
                  <a:pt x="566498" y="1825335"/>
                  <a:pt x="495874" y="1573813"/>
                </a:cubicBezTo>
                <a:cubicBezTo>
                  <a:pt x="425250" y="1322291"/>
                  <a:pt x="210899" y="445062"/>
                  <a:pt x="176206" y="302574"/>
                </a:cubicBezTo>
                <a:cubicBezTo>
                  <a:pt x="141513" y="160086"/>
                  <a:pt x="316216" y="759774"/>
                  <a:pt x="287718" y="718886"/>
                </a:cubicBezTo>
                <a:cubicBezTo>
                  <a:pt x="259220" y="677998"/>
                  <a:pt x="-43102" y="-160821"/>
                  <a:pt x="5220" y="27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79120A99-F1CD-355E-014B-5CFE1E7D2F5D}"/>
              </a:ext>
            </a:extLst>
          </p:cNvPr>
          <p:cNvSpPr/>
          <p:nvPr/>
        </p:nvSpPr>
        <p:spPr>
          <a:xfrm>
            <a:off x="5834370" y="6774739"/>
            <a:ext cx="872870" cy="3269039"/>
          </a:xfrm>
          <a:custGeom>
            <a:avLst/>
            <a:gdLst>
              <a:gd name="connsiteX0" fmla="*/ 388010 w 872870"/>
              <a:gd name="connsiteY0" fmla="*/ 5202 h 3269039"/>
              <a:gd name="connsiteX1" fmla="*/ 16303 w 872870"/>
              <a:gd name="connsiteY1" fmla="*/ 2175973 h 3269039"/>
              <a:gd name="connsiteX2" fmla="*/ 120381 w 872870"/>
              <a:gd name="connsiteY2" fmla="*/ 1856305 h 3269039"/>
              <a:gd name="connsiteX3" fmla="*/ 8869 w 872870"/>
              <a:gd name="connsiteY3" fmla="*/ 3209320 h 3269039"/>
              <a:gd name="connsiteX4" fmla="*/ 16303 w 872870"/>
              <a:gd name="connsiteY4" fmla="*/ 2934256 h 3269039"/>
              <a:gd name="connsiteX5" fmla="*/ 90645 w 872870"/>
              <a:gd name="connsiteY5" fmla="*/ 2071895 h 3269039"/>
              <a:gd name="connsiteX6" fmla="*/ 618469 w 872870"/>
              <a:gd name="connsiteY6" fmla="*/ 651973 h 3269039"/>
              <a:gd name="connsiteX7" fmla="*/ 581298 w 872870"/>
              <a:gd name="connsiteY7" fmla="*/ 741183 h 3269039"/>
              <a:gd name="connsiteX8" fmla="*/ 566430 w 872870"/>
              <a:gd name="connsiteY8" fmla="*/ 889866 h 3269039"/>
              <a:gd name="connsiteX9" fmla="*/ 633337 w 872870"/>
              <a:gd name="connsiteY9" fmla="*/ 1893476 h 3269039"/>
              <a:gd name="connsiteX10" fmla="*/ 142684 w 872870"/>
              <a:gd name="connsiteY10" fmla="*/ 3120110 h 3269039"/>
              <a:gd name="connsiteX11" fmla="*/ 261630 w 872870"/>
              <a:gd name="connsiteY11" fmla="*/ 2874783 h 3269039"/>
              <a:gd name="connsiteX12" fmla="*/ 863796 w 872870"/>
              <a:gd name="connsiteY12" fmla="*/ 979076 h 3269039"/>
              <a:gd name="connsiteX13" fmla="*/ 618469 w 872870"/>
              <a:gd name="connsiteY13" fmla="*/ 1588676 h 3269039"/>
              <a:gd name="connsiteX14" fmla="*/ 536693 w 872870"/>
              <a:gd name="connsiteY14" fmla="*/ 897300 h 3269039"/>
              <a:gd name="connsiteX15" fmla="*/ 432615 w 872870"/>
              <a:gd name="connsiteY15" fmla="*/ 1157495 h 3269039"/>
              <a:gd name="connsiteX16" fmla="*/ 31171 w 872870"/>
              <a:gd name="connsiteY16" fmla="*/ 1759661 h 3269039"/>
              <a:gd name="connsiteX17" fmla="*/ 135250 w 872870"/>
              <a:gd name="connsiteY17" fmla="*/ 1573807 h 3269039"/>
              <a:gd name="connsiteX18" fmla="*/ 388010 w 872870"/>
              <a:gd name="connsiteY18" fmla="*/ 5202 h 326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72870" h="3269039">
                <a:moveTo>
                  <a:pt x="388010" y="5202"/>
                </a:moveTo>
                <a:cubicBezTo>
                  <a:pt x="368186" y="105563"/>
                  <a:pt x="60908" y="1867456"/>
                  <a:pt x="16303" y="2175973"/>
                </a:cubicBezTo>
                <a:cubicBezTo>
                  <a:pt x="-28302" y="2484490"/>
                  <a:pt x="121620" y="1684081"/>
                  <a:pt x="120381" y="1856305"/>
                </a:cubicBezTo>
                <a:cubicBezTo>
                  <a:pt x="119142" y="2028529"/>
                  <a:pt x="26215" y="3029662"/>
                  <a:pt x="8869" y="3209320"/>
                </a:cubicBezTo>
                <a:cubicBezTo>
                  <a:pt x="-8477" y="3388978"/>
                  <a:pt x="2674" y="3123827"/>
                  <a:pt x="16303" y="2934256"/>
                </a:cubicBezTo>
                <a:cubicBezTo>
                  <a:pt x="29932" y="2744685"/>
                  <a:pt x="-9716" y="2452276"/>
                  <a:pt x="90645" y="2071895"/>
                </a:cubicBezTo>
                <a:cubicBezTo>
                  <a:pt x="191006" y="1691515"/>
                  <a:pt x="536694" y="873758"/>
                  <a:pt x="618469" y="651973"/>
                </a:cubicBezTo>
                <a:cubicBezTo>
                  <a:pt x="700244" y="430188"/>
                  <a:pt x="589971" y="701534"/>
                  <a:pt x="581298" y="741183"/>
                </a:cubicBezTo>
                <a:cubicBezTo>
                  <a:pt x="572625" y="780832"/>
                  <a:pt x="557757" y="697817"/>
                  <a:pt x="566430" y="889866"/>
                </a:cubicBezTo>
                <a:cubicBezTo>
                  <a:pt x="575103" y="1081915"/>
                  <a:pt x="703961" y="1521769"/>
                  <a:pt x="633337" y="1893476"/>
                </a:cubicBezTo>
                <a:cubicBezTo>
                  <a:pt x="562713" y="2265183"/>
                  <a:pt x="204635" y="2956559"/>
                  <a:pt x="142684" y="3120110"/>
                </a:cubicBezTo>
                <a:cubicBezTo>
                  <a:pt x="80733" y="3283661"/>
                  <a:pt x="141445" y="3231622"/>
                  <a:pt x="261630" y="2874783"/>
                </a:cubicBezTo>
                <a:cubicBezTo>
                  <a:pt x="381815" y="2517944"/>
                  <a:pt x="804323" y="1193427"/>
                  <a:pt x="863796" y="979076"/>
                </a:cubicBezTo>
                <a:cubicBezTo>
                  <a:pt x="923269" y="764725"/>
                  <a:pt x="672986" y="1602305"/>
                  <a:pt x="618469" y="1588676"/>
                </a:cubicBezTo>
                <a:cubicBezTo>
                  <a:pt x="563952" y="1575047"/>
                  <a:pt x="567669" y="969164"/>
                  <a:pt x="536693" y="897300"/>
                </a:cubicBezTo>
                <a:cubicBezTo>
                  <a:pt x="505717" y="825437"/>
                  <a:pt x="516869" y="1013768"/>
                  <a:pt x="432615" y="1157495"/>
                </a:cubicBezTo>
                <a:cubicBezTo>
                  <a:pt x="348361" y="1301222"/>
                  <a:pt x="80732" y="1690276"/>
                  <a:pt x="31171" y="1759661"/>
                </a:cubicBezTo>
                <a:cubicBezTo>
                  <a:pt x="-18390" y="1829046"/>
                  <a:pt x="75777" y="1861261"/>
                  <a:pt x="135250" y="1573807"/>
                </a:cubicBezTo>
                <a:cubicBezTo>
                  <a:pt x="194723" y="1286353"/>
                  <a:pt x="407834" y="-95159"/>
                  <a:pt x="388010" y="5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3A7B68AC-4992-5B06-1EA0-25147A6BA0C0}"/>
              </a:ext>
            </a:extLst>
          </p:cNvPr>
          <p:cNvSpPr/>
          <p:nvPr/>
        </p:nvSpPr>
        <p:spPr>
          <a:xfrm>
            <a:off x="6043782" y="6580736"/>
            <a:ext cx="1266549" cy="3558244"/>
          </a:xfrm>
          <a:custGeom>
            <a:avLst/>
            <a:gdLst>
              <a:gd name="connsiteX0" fmla="*/ 483398 w 1266549"/>
              <a:gd name="connsiteY0" fmla="*/ 117430 h 3558244"/>
              <a:gd name="connsiteX1" fmla="*/ 966618 w 1266549"/>
              <a:gd name="connsiteY1" fmla="*/ 1314327 h 3558244"/>
              <a:gd name="connsiteX2" fmla="*/ 230638 w 1266549"/>
              <a:gd name="connsiteY2" fmla="*/ 3053918 h 3558244"/>
              <a:gd name="connsiteX3" fmla="*/ 542872 w 1266549"/>
              <a:gd name="connsiteY3" fmla="*/ 2645040 h 3558244"/>
              <a:gd name="connsiteX4" fmla="*/ 15047 w 1266549"/>
              <a:gd name="connsiteY4" fmla="*/ 3514835 h 3558244"/>
              <a:gd name="connsiteX5" fmla="*/ 245506 w 1266549"/>
              <a:gd name="connsiteY5" fmla="*/ 3210035 h 3558244"/>
              <a:gd name="connsiteX6" fmla="*/ 1263984 w 1266549"/>
              <a:gd name="connsiteY6" fmla="*/ 1366366 h 3558244"/>
              <a:gd name="connsiteX7" fmla="*/ 542872 w 1266549"/>
              <a:gd name="connsiteY7" fmla="*/ 2593001 h 3558244"/>
              <a:gd name="connsiteX8" fmla="*/ 743594 w 1266549"/>
              <a:gd name="connsiteY8" fmla="*/ 2042874 h 3558244"/>
              <a:gd name="connsiteX9" fmla="*/ 981486 w 1266549"/>
              <a:gd name="connsiteY9" fmla="*/ 1388669 h 3558244"/>
              <a:gd name="connsiteX10" fmla="*/ 914579 w 1266549"/>
              <a:gd name="connsiteY10" fmla="*/ 972357 h 3558244"/>
              <a:gd name="connsiteX11" fmla="*/ 1018657 w 1266549"/>
              <a:gd name="connsiteY11" fmla="*/ 1269723 h 3558244"/>
              <a:gd name="connsiteX12" fmla="*/ 557740 w 1266549"/>
              <a:gd name="connsiteY12" fmla="*/ 176903 h 3558244"/>
              <a:gd name="connsiteX13" fmla="*/ 483398 w 1266549"/>
              <a:gd name="connsiteY13" fmla="*/ 117430 h 355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66549" h="3558244">
                <a:moveTo>
                  <a:pt x="483398" y="117430"/>
                </a:moveTo>
                <a:cubicBezTo>
                  <a:pt x="551544" y="307001"/>
                  <a:pt x="1008745" y="824912"/>
                  <a:pt x="966618" y="1314327"/>
                </a:cubicBezTo>
                <a:cubicBezTo>
                  <a:pt x="924491" y="1803742"/>
                  <a:pt x="301262" y="2832132"/>
                  <a:pt x="230638" y="3053918"/>
                </a:cubicBezTo>
                <a:cubicBezTo>
                  <a:pt x="160014" y="3275704"/>
                  <a:pt x="578804" y="2568221"/>
                  <a:pt x="542872" y="2645040"/>
                </a:cubicBezTo>
                <a:cubicBezTo>
                  <a:pt x="506940" y="2721859"/>
                  <a:pt x="64608" y="3420669"/>
                  <a:pt x="15047" y="3514835"/>
                </a:cubicBezTo>
                <a:cubicBezTo>
                  <a:pt x="-34514" y="3609001"/>
                  <a:pt x="37350" y="3568113"/>
                  <a:pt x="245506" y="3210035"/>
                </a:cubicBezTo>
                <a:cubicBezTo>
                  <a:pt x="453662" y="2851957"/>
                  <a:pt x="1214423" y="1469205"/>
                  <a:pt x="1263984" y="1366366"/>
                </a:cubicBezTo>
                <a:cubicBezTo>
                  <a:pt x="1313545" y="1263527"/>
                  <a:pt x="629604" y="2480250"/>
                  <a:pt x="542872" y="2593001"/>
                </a:cubicBezTo>
                <a:cubicBezTo>
                  <a:pt x="456140" y="2705752"/>
                  <a:pt x="743594" y="2042874"/>
                  <a:pt x="743594" y="2042874"/>
                </a:cubicBezTo>
                <a:cubicBezTo>
                  <a:pt x="816696" y="1842152"/>
                  <a:pt x="952989" y="1567088"/>
                  <a:pt x="981486" y="1388669"/>
                </a:cubicBezTo>
                <a:cubicBezTo>
                  <a:pt x="1009983" y="1210250"/>
                  <a:pt x="908384" y="992181"/>
                  <a:pt x="914579" y="972357"/>
                </a:cubicBezTo>
                <a:cubicBezTo>
                  <a:pt x="920774" y="952533"/>
                  <a:pt x="1078130" y="1402299"/>
                  <a:pt x="1018657" y="1269723"/>
                </a:cubicBezTo>
                <a:cubicBezTo>
                  <a:pt x="959184" y="1137147"/>
                  <a:pt x="644472" y="371430"/>
                  <a:pt x="557740" y="176903"/>
                </a:cubicBezTo>
                <a:cubicBezTo>
                  <a:pt x="471008" y="-17624"/>
                  <a:pt x="415252" y="-72141"/>
                  <a:pt x="483398" y="117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BE462E80-8C9D-9352-8BEF-A402D5ABCA04}"/>
              </a:ext>
            </a:extLst>
          </p:cNvPr>
          <p:cNvSpPr/>
          <p:nvPr/>
        </p:nvSpPr>
        <p:spPr>
          <a:xfrm>
            <a:off x="6604079" y="3634242"/>
            <a:ext cx="581661" cy="3953517"/>
          </a:xfrm>
          <a:custGeom>
            <a:avLst/>
            <a:gdLst>
              <a:gd name="connsiteX0" fmla="*/ 242770 w 581661"/>
              <a:gd name="connsiteY0" fmla="*/ 209212 h 3953517"/>
              <a:gd name="connsiteX1" fmla="*/ 242770 w 581661"/>
              <a:gd name="connsiteY1" fmla="*/ 261251 h 3953517"/>
              <a:gd name="connsiteX2" fmla="*/ 19745 w 581661"/>
              <a:gd name="connsiteY2" fmla="*/ 2833465 h 3953517"/>
              <a:gd name="connsiteX3" fmla="*/ 34614 w 581661"/>
              <a:gd name="connsiteY3" fmla="*/ 2424587 h 3953517"/>
              <a:gd name="connsiteX4" fmla="*/ 227901 w 581661"/>
              <a:gd name="connsiteY4" fmla="*/ 1235124 h 3953517"/>
              <a:gd name="connsiteX5" fmla="*/ 242770 w 581661"/>
              <a:gd name="connsiteY5" fmla="*/ 1495319 h 3953517"/>
              <a:gd name="connsiteX6" fmla="*/ 547570 w 581661"/>
              <a:gd name="connsiteY6" fmla="*/ 3740431 h 3953517"/>
              <a:gd name="connsiteX7" fmla="*/ 540136 w 581661"/>
              <a:gd name="connsiteY7" fmla="*/ 3599182 h 3953517"/>
              <a:gd name="connsiteX8" fmla="*/ 242770 w 581661"/>
              <a:gd name="connsiteY8" fmla="*/ 1428412 h 3953517"/>
              <a:gd name="connsiteX9" fmla="*/ 242770 w 581661"/>
              <a:gd name="connsiteY9" fmla="*/ 1629134 h 3953517"/>
              <a:gd name="connsiteX10" fmla="*/ 101521 w 581661"/>
              <a:gd name="connsiteY10" fmla="*/ 982363 h 3953517"/>
              <a:gd name="connsiteX11" fmla="*/ 108955 w 581661"/>
              <a:gd name="connsiteY11" fmla="*/ 1346636 h 3953517"/>
              <a:gd name="connsiteX12" fmla="*/ 242770 w 581661"/>
              <a:gd name="connsiteY12" fmla="*/ 209212 h 39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1661" h="3953517">
                <a:moveTo>
                  <a:pt x="242770" y="209212"/>
                </a:moveTo>
                <a:cubicBezTo>
                  <a:pt x="265072" y="28315"/>
                  <a:pt x="279941" y="-176124"/>
                  <a:pt x="242770" y="261251"/>
                </a:cubicBezTo>
                <a:cubicBezTo>
                  <a:pt x="205599" y="698626"/>
                  <a:pt x="54438" y="2472909"/>
                  <a:pt x="19745" y="2833465"/>
                </a:cubicBezTo>
                <a:cubicBezTo>
                  <a:pt x="-14948" y="3194021"/>
                  <a:pt x="-79" y="2690977"/>
                  <a:pt x="34614" y="2424587"/>
                </a:cubicBezTo>
                <a:cubicBezTo>
                  <a:pt x="69307" y="2158197"/>
                  <a:pt x="193208" y="1390002"/>
                  <a:pt x="227901" y="1235124"/>
                </a:cubicBezTo>
                <a:cubicBezTo>
                  <a:pt x="262594" y="1080246"/>
                  <a:pt x="189492" y="1077768"/>
                  <a:pt x="242770" y="1495319"/>
                </a:cubicBezTo>
                <a:cubicBezTo>
                  <a:pt x="296048" y="1912870"/>
                  <a:pt x="498009" y="3389787"/>
                  <a:pt x="547570" y="3740431"/>
                </a:cubicBezTo>
                <a:cubicBezTo>
                  <a:pt x="597131" y="4091075"/>
                  <a:pt x="590936" y="3984518"/>
                  <a:pt x="540136" y="3599182"/>
                </a:cubicBezTo>
                <a:cubicBezTo>
                  <a:pt x="489336" y="3213846"/>
                  <a:pt x="292331" y="1756753"/>
                  <a:pt x="242770" y="1428412"/>
                </a:cubicBezTo>
                <a:cubicBezTo>
                  <a:pt x="193209" y="1100071"/>
                  <a:pt x="266312" y="1703476"/>
                  <a:pt x="242770" y="1629134"/>
                </a:cubicBezTo>
                <a:cubicBezTo>
                  <a:pt x="219228" y="1554793"/>
                  <a:pt x="123823" y="1029446"/>
                  <a:pt x="101521" y="982363"/>
                </a:cubicBezTo>
                <a:cubicBezTo>
                  <a:pt x="79219" y="935280"/>
                  <a:pt x="87892" y="1474255"/>
                  <a:pt x="108955" y="1346636"/>
                </a:cubicBezTo>
                <a:cubicBezTo>
                  <a:pt x="130018" y="1219017"/>
                  <a:pt x="220468" y="390109"/>
                  <a:pt x="242770" y="209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114A9453-F4EC-8AF5-5C36-7DFE8F846274}"/>
              </a:ext>
            </a:extLst>
          </p:cNvPr>
          <p:cNvSpPr/>
          <p:nvPr/>
        </p:nvSpPr>
        <p:spPr>
          <a:xfrm>
            <a:off x="2634629" y="5800742"/>
            <a:ext cx="756447" cy="626948"/>
          </a:xfrm>
          <a:custGeom>
            <a:avLst/>
            <a:gdLst>
              <a:gd name="connsiteX0" fmla="*/ 4774 w 756447"/>
              <a:gd name="connsiteY0" fmla="*/ 6934 h 626948"/>
              <a:gd name="connsiteX1" fmla="*/ 227196 w 756447"/>
              <a:gd name="connsiteY1" fmla="*/ 407293 h 626948"/>
              <a:gd name="connsiteX2" fmla="*/ 202482 w 756447"/>
              <a:gd name="connsiteY2" fmla="*/ 323267 h 626948"/>
              <a:gd name="connsiteX3" fmla="*/ 528701 w 756447"/>
              <a:gd name="connsiteY3" fmla="*/ 501204 h 626948"/>
              <a:gd name="connsiteX4" fmla="*/ 489159 w 756447"/>
              <a:gd name="connsiteY4" fmla="*/ 461662 h 626948"/>
              <a:gd name="connsiteX5" fmla="*/ 741237 w 756447"/>
              <a:gd name="connsiteY5" fmla="*/ 619829 h 626948"/>
              <a:gd name="connsiteX6" fmla="*/ 667096 w 756447"/>
              <a:gd name="connsiteY6" fmla="*/ 570402 h 626948"/>
              <a:gd name="connsiteX7" fmla="*/ 167883 w 756447"/>
              <a:gd name="connsiteY7" fmla="*/ 313381 h 626948"/>
              <a:gd name="connsiteX8" fmla="*/ 197540 w 756447"/>
              <a:gd name="connsiteY8" fmla="*/ 343037 h 626948"/>
              <a:gd name="connsiteX9" fmla="*/ 148113 w 756447"/>
              <a:gd name="connsiteY9" fmla="*/ 239241 h 626948"/>
              <a:gd name="connsiteX10" fmla="*/ 148113 w 756447"/>
              <a:gd name="connsiteY10" fmla="*/ 273840 h 626948"/>
              <a:gd name="connsiteX11" fmla="*/ 78915 w 756447"/>
              <a:gd name="connsiteY11" fmla="*/ 160157 h 626948"/>
              <a:gd name="connsiteX12" fmla="*/ 4774 w 756447"/>
              <a:gd name="connsiteY12" fmla="*/ 6934 h 62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6447" h="626948">
                <a:moveTo>
                  <a:pt x="4774" y="6934"/>
                </a:moveTo>
                <a:cubicBezTo>
                  <a:pt x="29488" y="48123"/>
                  <a:pt x="194245" y="354571"/>
                  <a:pt x="227196" y="407293"/>
                </a:cubicBezTo>
                <a:cubicBezTo>
                  <a:pt x="260147" y="460015"/>
                  <a:pt x="152231" y="307615"/>
                  <a:pt x="202482" y="323267"/>
                </a:cubicBezTo>
                <a:cubicBezTo>
                  <a:pt x="252733" y="338919"/>
                  <a:pt x="480922" y="478138"/>
                  <a:pt x="528701" y="501204"/>
                </a:cubicBezTo>
                <a:cubicBezTo>
                  <a:pt x="576480" y="524270"/>
                  <a:pt x="453736" y="441891"/>
                  <a:pt x="489159" y="461662"/>
                </a:cubicBezTo>
                <a:cubicBezTo>
                  <a:pt x="524582" y="481433"/>
                  <a:pt x="711581" y="601706"/>
                  <a:pt x="741237" y="619829"/>
                </a:cubicBezTo>
                <a:cubicBezTo>
                  <a:pt x="770893" y="637952"/>
                  <a:pt x="762655" y="621477"/>
                  <a:pt x="667096" y="570402"/>
                </a:cubicBezTo>
                <a:cubicBezTo>
                  <a:pt x="571537" y="519327"/>
                  <a:pt x="167883" y="313381"/>
                  <a:pt x="167883" y="313381"/>
                </a:cubicBezTo>
                <a:cubicBezTo>
                  <a:pt x="89624" y="275487"/>
                  <a:pt x="200835" y="355394"/>
                  <a:pt x="197540" y="343037"/>
                </a:cubicBezTo>
                <a:cubicBezTo>
                  <a:pt x="194245" y="330680"/>
                  <a:pt x="156351" y="250774"/>
                  <a:pt x="148113" y="239241"/>
                </a:cubicBezTo>
                <a:cubicBezTo>
                  <a:pt x="139875" y="227708"/>
                  <a:pt x="159646" y="287021"/>
                  <a:pt x="148113" y="273840"/>
                </a:cubicBezTo>
                <a:cubicBezTo>
                  <a:pt x="136580" y="260659"/>
                  <a:pt x="99510" y="200523"/>
                  <a:pt x="78915" y="160157"/>
                </a:cubicBezTo>
                <a:cubicBezTo>
                  <a:pt x="58320" y="119792"/>
                  <a:pt x="-19940" y="-34255"/>
                  <a:pt x="4774" y="6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AFF7AD35-823D-AA71-5A78-66092F8025FF}"/>
              </a:ext>
            </a:extLst>
          </p:cNvPr>
          <p:cNvSpPr/>
          <p:nvPr/>
        </p:nvSpPr>
        <p:spPr>
          <a:xfrm>
            <a:off x="3239469" y="6173378"/>
            <a:ext cx="510815" cy="568493"/>
          </a:xfrm>
          <a:custGeom>
            <a:avLst/>
            <a:gdLst>
              <a:gd name="connsiteX0" fmla="*/ 42486 w 510815"/>
              <a:gd name="connsiteY0" fmla="*/ 58 h 568493"/>
              <a:gd name="connsiteX1" fmla="*/ 240194 w 510815"/>
              <a:gd name="connsiteY1" fmla="*/ 301563 h 568493"/>
              <a:gd name="connsiteX2" fmla="*/ 477443 w 510815"/>
              <a:gd name="connsiteY2" fmla="*/ 548698 h 568493"/>
              <a:gd name="connsiteX3" fmla="*/ 457673 w 510815"/>
              <a:gd name="connsiteY3" fmla="*/ 519041 h 568493"/>
              <a:gd name="connsiteX4" fmla="*/ 2944 w 510815"/>
              <a:gd name="connsiteY4" fmla="*/ 247193 h 568493"/>
              <a:gd name="connsiteX5" fmla="*/ 250079 w 510815"/>
              <a:gd name="connsiteY5" fmla="*/ 380646 h 568493"/>
              <a:gd name="connsiteX6" fmla="*/ 240194 w 510815"/>
              <a:gd name="connsiteY6" fmla="*/ 326276 h 568493"/>
              <a:gd name="connsiteX7" fmla="*/ 42486 w 510815"/>
              <a:gd name="connsiteY7" fmla="*/ 58 h 56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815" h="568493">
                <a:moveTo>
                  <a:pt x="42486" y="58"/>
                </a:moveTo>
                <a:cubicBezTo>
                  <a:pt x="42486" y="-4061"/>
                  <a:pt x="167701" y="210123"/>
                  <a:pt x="240194" y="301563"/>
                </a:cubicBezTo>
                <a:cubicBezTo>
                  <a:pt x="312687" y="393003"/>
                  <a:pt x="477443" y="548698"/>
                  <a:pt x="477443" y="548698"/>
                </a:cubicBezTo>
                <a:cubicBezTo>
                  <a:pt x="513690" y="584944"/>
                  <a:pt x="536756" y="569292"/>
                  <a:pt x="457673" y="519041"/>
                </a:cubicBezTo>
                <a:cubicBezTo>
                  <a:pt x="378590" y="468790"/>
                  <a:pt x="37543" y="270259"/>
                  <a:pt x="2944" y="247193"/>
                </a:cubicBezTo>
                <a:cubicBezTo>
                  <a:pt x="-31655" y="224127"/>
                  <a:pt x="250079" y="380646"/>
                  <a:pt x="250079" y="380646"/>
                </a:cubicBezTo>
                <a:cubicBezTo>
                  <a:pt x="289621" y="393827"/>
                  <a:pt x="275617" y="387236"/>
                  <a:pt x="240194" y="326276"/>
                </a:cubicBezTo>
                <a:cubicBezTo>
                  <a:pt x="204771" y="265316"/>
                  <a:pt x="42486" y="4177"/>
                  <a:pt x="42486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 1515">
            <a:extLst>
              <a:ext uri="{FF2B5EF4-FFF2-40B4-BE49-F238E27FC236}">
                <a16:creationId xmlns:a16="http://schemas.microsoft.com/office/drawing/2014/main" id="{EBAE467F-0807-66FC-09CC-4F9E33188996}"/>
              </a:ext>
            </a:extLst>
          </p:cNvPr>
          <p:cNvSpPr/>
          <p:nvPr/>
        </p:nvSpPr>
        <p:spPr>
          <a:xfrm>
            <a:off x="2636630" y="5970037"/>
            <a:ext cx="753429" cy="549388"/>
          </a:xfrm>
          <a:custGeom>
            <a:avLst/>
            <a:gdLst>
              <a:gd name="connsiteX0" fmla="*/ 2773 w 753429"/>
              <a:gd name="connsiteY0" fmla="*/ 149029 h 549388"/>
              <a:gd name="connsiteX1" fmla="*/ 714522 w 753429"/>
              <a:gd name="connsiteY1" fmla="*/ 529617 h 549388"/>
              <a:gd name="connsiteX2" fmla="*/ 650267 w 753429"/>
              <a:gd name="connsiteY2" fmla="*/ 490075 h 549388"/>
              <a:gd name="connsiteX3" fmla="*/ 571184 w 753429"/>
              <a:gd name="connsiteY3" fmla="*/ 445591 h 549388"/>
              <a:gd name="connsiteX4" fmla="*/ 655210 w 753429"/>
              <a:gd name="connsiteY4" fmla="*/ 748 h 549388"/>
              <a:gd name="connsiteX5" fmla="*/ 586012 w 753429"/>
              <a:gd name="connsiteY5" fmla="*/ 341794 h 549388"/>
              <a:gd name="connsiteX6" fmla="*/ 561299 w 753429"/>
              <a:gd name="connsiteY6" fmla="*/ 425820 h 549388"/>
              <a:gd name="connsiteX7" fmla="*/ 442674 w 753429"/>
              <a:gd name="connsiteY7" fmla="*/ 366508 h 549388"/>
              <a:gd name="connsiteX8" fmla="*/ 467387 w 753429"/>
              <a:gd name="connsiteY8" fmla="*/ 406049 h 549388"/>
              <a:gd name="connsiteX9" fmla="*/ 2773 w 753429"/>
              <a:gd name="connsiteY9" fmla="*/ 149029 h 54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3429" h="549388">
                <a:moveTo>
                  <a:pt x="2773" y="149029"/>
                </a:moveTo>
                <a:cubicBezTo>
                  <a:pt x="43962" y="169624"/>
                  <a:pt x="606606" y="472776"/>
                  <a:pt x="714522" y="529617"/>
                </a:cubicBezTo>
                <a:cubicBezTo>
                  <a:pt x="822438" y="586458"/>
                  <a:pt x="674157" y="504079"/>
                  <a:pt x="650267" y="490075"/>
                </a:cubicBezTo>
                <a:cubicBezTo>
                  <a:pt x="626377" y="476071"/>
                  <a:pt x="570360" y="527145"/>
                  <a:pt x="571184" y="445591"/>
                </a:cubicBezTo>
                <a:cubicBezTo>
                  <a:pt x="572008" y="364037"/>
                  <a:pt x="652739" y="18047"/>
                  <a:pt x="655210" y="748"/>
                </a:cubicBezTo>
                <a:cubicBezTo>
                  <a:pt x="657681" y="-16551"/>
                  <a:pt x="601664" y="270949"/>
                  <a:pt x="586012" y="341794"/>
                </a:cubicBezTo>
                <a:cubicBezTo>
                  <a:pt x="570360" y="412639"/>
                  <a:pt x="585189" y="421701"/>
                  <a:pt x="561299" y="425820"/>
                </a:cubicBezTo>
                <a:cubicBezTo>
                  <a:pt x="537409" y="429939"/>
                  <a:pt x="458326" y="369803"/>
                  <a:pt x="442674" y="366508"/>
                </a:cubicBezTo>
                <a:cubicBezTo>
                  <a:pt x="427022" y="363213"/>
                  <a:pt x="543175" y="444767"/>
                  <a:pt x="467387" y="406049"/>
                </a:cubicBezTo>
                <a:cubicBezTo>
                  <a:pt x="391599" y="367331"/>
                  <a:pt x="-38416" y="128434"/>
                  <a:pt x="2773" y="149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B9F31818-0DD6-363C-2927-411CD03726F6}"/>
              </a:ext>
            </a:extLst>
          </p:cNvPr>
          <p:cNvSpPr/>
          <p:nvPr/>
        </p:nvSpPr>
        <p:spPr>
          <a:xfrm>
            <a:off x="4822825" y="5967768"/>
            <a:ext cx="528283" cy="404457"/>
          </a:xfrm>
          <a:custGeom>
            <a:avLst/>
            <a:gdLst>
              <a:gd name="connsiteX0" fmla="*/ 0 w 528283"/>
              <a:gd name="connsiteY0" fmla="*/ 404457 h 404457"/>
              <a:gd name="connsiteX1" fmla="*/ 330200 w 528283"/>
              <a:gd name="connsiteY1" fmla="*/ 207607 h 404457"/>
              <a:gd name="connsiteX2" fmla="*/ 301625 w 528283"/>
              <a:gd name="connsiteY2" fmla="*/ 229832 h 404457"/>
              <a:gd name="connsiteX3" fmla="*/ 527050 w 528283"/>
              <a:gd name="connsiteY3" fmla="*/ 1232 h 404457"/>
              <a:gd name="connsiteX4" fmla="*/ 384175 w 528283"/>
              <a:gd name="connsiteY4" fmla="*/ 144107 h 404457"/>
              <a:gd name="connsiteX5" fmla="*/ 215900 w 528283"/>
              <a:gd name="connsiteY5" fmla="*/ 261582 h 404457"/>
              <a:gd name="connsiteX6" fmla="*/ 266700 w 528283"/>
              <a:gd name="connsiteY6" fmla="*/ 239357 h 404457"/>
              <a:gd name="connsiteX7" fmla="*/ 0 w 528283"/>
              <a:gd name="connsiteY7" fmla="*/ 404457 h 40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83" h="404457">
                <a:moveTo>
                  <a:pt x="0" y="404457"/>
                </a:moveTo>
                <a:cubicBezTo>
                  <a:pt x="10583" y="399165"/>
                  <a:pt x="279929" y="236711"/>
                  <a:pt x="330200" y="207607"/>
                </a:cubicBezTo>
                <a:cubicBezTo>
                  <a:pt x="380471" y="178503"/>
                  <a:pt x="268817" y="264228"/>
                  <a:pt x="301625" y="229832"/>
                </a:cubicBezTo>
                <a:cubicBezTo>
                  <a:pt x="334433" y="195436"/>
                  <a:pt x="513292" y="15520"/>
                  <a:pt x="527050" y="1232"/>
                </a:cubicBezTo>
                <a:cubicBezTo>
                  <a:pt x="540808" y="-13056"/>
                  <a:pt x="436033" y="100715"/>
                  <a:pt x="384175" y="144107"/>
                </a:cubicBezTo>
                <a:cubicBezTo>
                  <a:pt x="332317" y="187499"/>
                  <a:pt x="235479" y="245707"/>
                  <a:pt x="215900" y="261582"/>
                </a:cubicBezTo>
                <a:cubicBezTo>
                  <a:pt x="196321" y="277457"/>
                  <a:pt x="301625" y="217661"/>
                  <a:pt x="266700" y="239357"/>
                </a:cubicBezTo>
                <a:lnTo>
                  <a:pt x="0" y="40445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5E1D00AE-5B56-2AA2-8A0C-470A70FF2839}"/>
              </a:ext>
            </a:extLst>
          </p:cNvPr>
          <p:cNvSpPr/>
          <p:nvPr/>
        </p:nvSpPr>
        <p:spPr>
          <a:xfrm>
            <a:off x="4342870" y="5998181"/>
            <a:ext cx="426307" cy="263407"/>
          </a:xfrm>
          <a:custGeom>
            <a:avLst/>
            <a:gdLst>
              <a:gd name="connsiteX0" fmla="*/ 368830 w 426307"/>
              <a:gd name="connsiteY0" fmla="*/ 2569 h 263407"/>
              <a:gd name="connsiteX1" fmla="*/ 32280 w 426307"/>
              <a:gd name="connsiteY1" fmla="*/ 247044 h 263407"/>
              <a:gd name="connsiteX2" fmla="*/ 57680 w 426307"/>
              <a:gd name="connsiteY2" fmla="*/ 218469 h 263407"/>
              <a:gd name="connsiteX3" fmla="*/ 422805 w 426307"/>
              <a:gd name="connsiteY3" fmla="*/ 37494 h 263407"/>
              <a:gd name="connsiteX4" fmla="*/ 248180 w 426307"/>
              <a:gd name="connsiteY4" fmla="*/ 113694 h 263407"/>
              <a:gd name="connsiteX5" fmla="*/ 368830 w 426307"/>
              <a:gd name="connsiteY5" fmla="*/ 2569 h 263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307" h="263407">
                <a:moveTo>
                  <a:pt x="368830" y="2569"/>
                </a:moveTo>
                <a:cubicBezTo>
                  <a:pt x="332847" y="24794"/>
                  <a:pt x="84138" y="211061"/>
                  <a:pt x="32280" y="247044"/>
                </a:cubicBezTo>
                <a:cubicBezTo>
                  <a:pt x="-19578" y="283027"/>
                  <a:pt x="-7408" y="253394"/>
                  <a:pt x="57680" y="218469"/>
                </a:cubicBezTo>
                <a:cubicBezTo>
                  <a:pt x="122768" y="183544"/>
                  <a:pt x="391055" y="54956"/>
                  <a:pt x="422805" y="37494"/>
                </a:cubicBezTo>
                <a:cubicBezTo>
                  <a:pt x="454555" y="20032"/>
                  <a:pt x="260351" y="117927"/>
                  <a:pt x="248180" y="113694"/>
                </a:cubicBezTo>
                <a:cubicBezTo>
                  <a:pt x="236009" y="109461"/>
                  <a:pt x="404813" y="-19656"/>
                  <a:pt x="368830" y="25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C12EB02D-D078-E8D0-9A9F-DC6F45156B4A}"/>
              </a:ext>
            </a:extLst>
          </p:cNvPr>
          <p:cNvSpPr/>
          <p:nvPr/>
        </p:nvSpPr>
        <p:spPr>
          <a:xfrm>
            <a:off x="5095804" y="5965825"/>
            <a:ext cx="270050" cy="536627"/>
          </a:xfrm>
          <a:custGeom>
            <a:avLst/>
            <a:gdLst>
              <a:gd name="connsiteX0" fmla="*/ 269946 w 270050"/>
              <a:gd name="connsiteY0" fmla="*/ 0 h 536627"/>
              <a:gd name="connsiteX1" fmla="*/ 238196 w 270050"/>
              <a:gd name="connsiteY1" fmla="*/ 257175 h 536627"/>
              <a:gd name="connsiteX2" fmla="*/ 250896 w 270050"/>
              <a:gd name="connsiteY2" fmla="*/ 234950 h 536627"/>
              <a:gd name="connsiteX3" fmla="*/ 71 w 270050"/>
              <a:gd name="connsiteY3" fmla="*/ 536575 h 536627"/>
              <a:gd name="connsiteX4" fmla="*/ 225496 w 270050"/>
              <a:gd name="connsiteY4" fmla="*/ 257175 h 536627"/>
              <a:gd name="connsiteX5" fmla="*/ 269946 w 270050"/>
              <a:gd name="connsiteY5" fmla="*/ 0 h 53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050" h="536627">
                <a:moveTo>
                  <a:pt x="269946" y="0"/>
                </a:moveTo>
                <a:cubicBezTo>
                  <a:pt x="272063" y="0"/>
                  <a:pt x="241371" y="218017"/>
                  <a:pt x="238196" y="257175"/>
                </a:cubicBezTo>
                <a:cubicBezTo>
                  <a:pt x="235021" y="296333"/>
                  <a:pt x="290584" y="188383"/>
                  <a:pt x="250896" y="234950"/>
                </a:cubicBezTo>
                <a:cubicBezTo>
                  <a:pt x="211208" y="281517"/>
                  <a:pt x="4304" y="532871"/>
                  <a:pt x="71" y="536575"/>
                </a:cubicBezTo>
                <a:cubicBezTo>
                  <a:pt x="-4162" y="540279"/>
                  <a:pt x="179988" y="347133"/>
                  <a:pt x="225496" y="257175"/>
                </a:cubicBezTo>
                <a:cubicBezTo>
                  <a:pt x="271004" y="167217"/>
                  <a:pt x="267829" y="0"/>
                  <a:pt x="26994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F05C9C1D-68BE-3400-E66C-D5134893A17A}"/>
              </a:ext>
            </a:extLst>
          </p:cNvPr>
          <p:cNvSpPr/>
          <p:nvPr/>
        </p:nvSpPr>
        <p:spPr>
          <a:xfrm>
            <a:off x="1208513" y="4229596"/>
            <a:ext cx="1412516" cy="4008945"/>
          </a:xfrm>
          <a:custGeom>
            <a:avLst/>
            <a:gdLst>
              <a:gd name="connsiteX0" fmla="*/ 15376 w 1412516"/>
              <a:gd name="connsiteY0" fmla="*/ 32915 h 4008945"/>
              <a:gd name="connsiteX1" fmla="*/ 1000115 w 1412516"/>
              <a:gd name="connsiteY1" fmla="*/ 2607302 h 4008945"/>
              <a:gd name="connsiteX2" fmla="*/ 971979 w 1412516"/>
              <a:gd name="connsiteY2" fmla="*/ 2311881 h 4008945"/>
              <a:gd name="connsiteX3" fmla="*/ 1351807 w 1412516"/>
              <a:gd name="connsiteY3" fmla="*/ 3817124 h 4008945"/>
              <a:gd name="connsiteX4" fmla="*/ 1365875 w 1412516"/>
              <a:gd name="connsiteY4" fmla="*/ 3690515 h 4008945"/>
              <a:gd name="connsiteX5" fmla="*/ 901641 w 1412516"/>
              <a:gd name="connsiteY5" fmla="*/ 1116127 h 4008945"/>
              <a:gd name="connsiteX6" fmla="*/ 1140792 w 1412516"/>
              <a:gd name="connsiteY6" fmla="*/ 2579167 h 4008945"/>
              <a:gd name="connsiteX7" fmla="*/ 901641 w 1412516"/>
              <a:gd name="connsiteY7" fmla="*/ 2354084 h 4008945"/>
              <a:gd name="connsiteX8" fmla="*/ 493678 w 1412516"/>
              <a:gd name="connsiteY8" fmla="*/ 1650699 h 4008945"/>
              <a:gd name="connsiteX9" fmla="*/ 549949 w 1412516"/>
              <a:gd name="connsiteY9" fmla="*/ 1721038 h 4008945"/>
              <a:gd name="connsiteX10" fmla="*/ 409272 w 1412516"/>
              <a:gd name="connsiteY10" fmla="*/ 1186466 h 4008945"/>
              <a:gd name="connsiteX11" fmla="*/ 15376 w 1412516"/>
              <a:gd name="connsiteY11" fmla="*/ 32915 h 400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2516" h="4008945">
                <a:moveTo>
                  <a:pt x="15376" y="32915"/>
                </a:moveTo>
                <a:cubicBezTo>
                  <a:pt x="113850" y="269721"/>
                  <a:pt x="840681" y="2227474"/>
                  <a:pt x="1000115" y="2607302"/>
                </a:cubicBezTo>
                <a:cubicBezTo>
                  <a:pt x="1159549" y="2987130"/>
                  <a:pt x="913364" y="2110244"/>
                  <a:pt x="971979" y="2311881"/>
                </a:cubicBezTo>
                <a:cubicBezTo>
                  <a:pt x="1030594" y="2513518"/>
                  <a:pt x="1351807" y="3817124"/>
                  <a:pt x="1351807" y="3817124"/>
                </a:cubicBezTo>
                <a:cubicBezTo>
                  <a:pt x="1417456" y="4046896"/>
                  <a:pt x="1440903" y="4140681"/>
                  <a:pt x="1365875" y="3690515"/>
                </a:cubicBezTo>
                <a:cubicBezTo>
                  <a:pt x="1290847" y="3240349"/>
                  <a:pt x="939155" y="1301352"/>
                  <a:pt x="901641" y="1116127"/>
                </a:cubicBezTo>
                <a:cubicBezTo>
                  <a:pt x="864127" y="930902"/>
                  <a:pt x="1140792" y="2372841"/>
                  <a:pt x="1140792" y="2579167"/>
                </a:cubicBezTo>
                <a:cubicBezTo>
                  <a:pt x="1140792" y="2785493"/>
                  <a:pt x="1009493" y="2508829"/>
                  <a:pt x="901641" y="2354084"/>
                </a:cubicBezTo>
                <a:cubicBezTo>
                  <a:pt x="793789" y="2199339"/>
                  <a:pt x="552293" y="1756207"/>
                  <a:pt x="493678" y="1650699"/>
                </a:cubicBezTo>
                <a:cubicBezTo>
                  <a:pt x="435063" y="1545191"/>
                  <a:pt x="564017" y="1798410"/>
                  <a:pt x="549949" y="1721038"/>
                </a:cubicBezTo>
                <a:cubicBezTo>
                  <a:pt x="535881" y="1643666"/>
                  <a:pt x="498367" y="1467820"/>
                  <a:pt x="409272" y="1186466"/>
                </a:cubicBezTo>
                <a:cubicBezTo>
                  <a:pt x="320177" y="905112"/>
                  <a:pt x="-83098" y="-203891"/>
                  <a:pt x="15376" y="32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 1520">
            <a:extLst>
              <a:ext uri="{FF2B5EF4-FFF2-40B4-BE49-F238E27FC236}">
                <a16:creationId xmlns:a16="http://schemas.microsoft.com/office/drawing/2014/main" id="{3677751E-0A74-5802-ACDB-A2B92D3FA4D1}"/>
              </a:ext>
            </a:extLst>
          </p:cNvPr>
          <p:cNvSpPr/>
          <p:nvPr/>
        </p:nvSpPr>
        <p:spPr>
          <a:xfrm>
            <a:off x="887814" y="4300152"/>
            <a:ext cx="894085" cy="3898541"/>
          </a:xfrm>
          <a:custGeom>
            <a:avLst/>
            <a:gdLst>
              <a:gd name="connsiteX0" fmla="*/ 265737 w 894085"/>
              <a:gd name="connsiteY0" fmla="*/ 32697 h 3898541"/>
              <a:gd name="connsiteX1" fmla="*/ 26586 w 894085"/>
              <a:gd name="connsiteY1" fmla="*/ 3155725 h 3898541"/>
              <a:gd name="connsiteX2" fmla="*/ 40654 w 894085"/>
              <a:gd name="connsiteY2" fmla="*/ 2396070 h 3898541"/>
              <a:gd name="connsiteX3" fmla="*/ 336075 w 894085"/>
              <a:gd name="connsiteY3" fmla="*/ 1369128 h 3898541"/>
              <a:gd name="connsiteX4" fmla="*/ 448617 w 894085"/>
              <a:gd name="connsiteY4" fmla="*/ 2156919 h 3898541"/>
              <a:gd name="connsiteX5" fmla="*/ 884715 w 894085"/>
              <a:gd name="connsiteY5" fmla="*/ 3859110 h 3898541"/>
              <a:gd name="connsiteX6" fmla="*/ 758106 w 894085"/>
              <a:gd name="connsiteY6" fmla="*/ 3394876 h 3898541"/>
              <a:gd name="connsiteX7" fmla="*/ 195398 w 894085"/>
              <a:gd name="connsiteY7" fmla="*/ 1340993 h 3898541"/>
              <a:gd name="connsiteX8" fmla="*/ 195398 w 894085"/>
              <a:gd name="connsiteY8" fmla="*/ 1509805 h 3898541"/>
              <a:gd name="connsiteX9" fmla="*/ 265737 w 894085"/>
              <a:gd name="connsiteY9" fmla="*/ 32697 h 389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4085" h="3898541">
                <a:moveTo>
                  <a:pt x="265737" y="32697"/>
                </a:moveTo>
                <a:cubicBezTo>
                  <a:pt x="237602" y="307017"/>
                  <a:pt x="64100" y="2761829"/>
                  <a:pt x="26586" y="3155725"/>
                </a:cubicBezTo>
                <a:cubicBezTo>
                  <a:pt x="-10928" y="3549621"/>
                  <a:pt x="-10928" y="2693836"/>
                  <a:pt x="40654" y="2396070"/>
                </a:cubicBezTo>
                <a:cubicBezTo>
                  <a:pt x="92236" y="2098304"/>
                  <a:pt x="268081" y="1408987"/>
                  <a:pt x="336075" y="1369128"/>
                </a:cubicBezTo>
                <a:cubicBezTo>
                  <a:pt x="404069" y="1329270"/>
                  <a:pt x="357177" y="1741922"/>
                  <a:pt x="448617" y="2156919"/>
                </a:cubicBezTo>
                <a:cubicBezTo>
                  <a:pt x="540057" y="2571916"/>
                  <a:pt x="833133" y="3652784"/>
                  <a:pt x="884715" y="3859110"/>
                </a:cubicBezTo>
                <a:cubicBezTo>
                  <a:pt x="936297" y="4065436"/>
                  <a:pt x="758106" y="3394876"/>
                  <a:pt x="758106" y="3394876"/>
                </a:cubicBezTo>
                <a:cubicBezTo>
                  <a:pt x="643220" y="2975190"/>
                  <a:pt x="289183" y="1655172"/>
                  <a:pt x="195398" y="1340993"/>
                </a:cubicBezTo>
                <a:cubicBezTo>
                  <a:pt x="101613" y="1026815"/>
                  <a:pt x="176641" y="1725509"/>
                  <a:pt x="195398" y="1509805"/>
                </a:cubicBezTo>
                <a:cubicBezTo>
                  <a:pt x="214155" y="1294101"/>
                  <a:pt x="293872" y="-241623"/>
                  <a:pt x="265737" y="32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 1521">
            <a:extLst>
              <a:ext uri="{FF2B5EF4-FFF2-40B4-BE49-F238E27FC236}">
                <a16:creationId xmlns:a16="http://schemas.microsoft.com/office/drawing/2014/main" id="{8CA2DB0D-81A2-495B-A957-F10F49E2D3AA}"/>
              </a:ext>
            </a:extLst>
          </p:cNvPr>
          <p:cNvSpPr/>
          <p:nvPr/>
        </p:nvSpPr>
        <p:spPr>
          <a:xfrm>
            <a:off x="1785933" y="5410516"/>
            <a:ext cx="456736" cy="5309112"/>
          </a:xfrm>
          <a:custGeom>
            <a:avLst/>
            <a:gdLst>
              <a:gd name="connsiteX0" fmla="*/ 664 w 456736"/>
              <a:gd name="connsiteY0" fmla="*/ 5546 h 5309112"/>
              <a:gd name="connsiteX1" fmla="*/ 352356 w 456736"/>
              <a:gd name="connsiteY1" fmla="*/ 751133 h 5309112"/>
              <a:gd name="connsiteX2" fmla="*/ 352356 w 456736"/>
              <a:gd name="connsiteY2" fmla="*/ 2706542 h 5309112"/>
              <a:gd name="connsiteX3" fmla="*/ 422695 w 456736"/>
              <a:gd name="connsiteY3" fmla="*/ 2256376 h 5309112"/>
              <a:gd name="connsiteX4" fmla="*/ 338289 w 456736"/>
              <a:gd name="connsiteY4" fmla="*/ 4718222 h 5309112"/>
              <a:gd name="connsiteX5" fmla="*/ 310153 w 456736"/>
              <a:gd name="connsiteY5" fmla="*/ 5309066 h 5309112"/>
              <a:gd name="connsiteX6" fmla="*/ 338289 w 456736"/>
              <a:gd name="connsiteY6" fmla="*/ 4704155 h 5309112"/>
              <a:gd name="connsiteX7" fmla="*/ 394559 w 456736"/>
              <a:gd name="connsiteY7" fmla="*/ 1735872 h 5309112"/>
              <a:gd name="connsiteX8" fmla="*/ 338289 w 456736"/>
              <a:gd name="connsiteY8" fmla="*/ 2115699 h 5309112"/>
              <a:gd name="connsiteX9" fmla="*/ 450830 w 456736"/>
              <a:gd name="connsiteY9" fmla="*/ 722998 h 5309112"/>
              <a:gd name="connsiteX10" fmla="*/ 422695 w 456736"/>
              <a:gd name="connsiteY10" fmla="*/ 765201 h 5309112"/>
              <a:gd name="connsiteX11" fmla="*/ 267950 w 456736"/>
              <a:gd name="connsiteY11" fmla="*/ 427576 h 5309112"/>
              <a:gd name="connsiteX12" fmla="*/ 664 w 456736"/>
              <a:gd name="connsiteY12" fmla="*/ 5546 h 530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6736" h="5309112">
                <a:moveTo>
                  <a:pt x="664" y="5546"/>
                </a:moveTo>
                <a:cubicBezTo>
                  <a:pt x="14732" y="59472"/>
                  <a:pt x="293741" y="300967"/>
                  <a:pt x="352356" y="751133"/>
                </a:cubicBezTo>
                <a:cubicBezTo>
                  <a:pt x="410971" y="1201299"/>
                  <a:pt x="340633" y="2455668"/>
                  <a:pt x="352356" y="2706542"/>
                </a:cubicBezTo>
                <a:cubicBezTo>
                  <a:pt x="364079" y="2957416"/>
                  <a:pt x="425039" y="1921096"/>
                  <a:pt x="422695" y="2256376"/>
                </a:cubicBezTo>
                <a:cubicBezTo>
                  <a:pt x="420351" y="2591656"/>
                  <a:pt x="357046" y="4209440"/>
                  <a:pt x="338289" y="4718222"/>
                </a:cubicBezTo>
                <a:cubicBezTo>
                  <a:pt x="319532" y="5227004"/>
                  <a:pt x="310153" y="5311410"/>
                  <a:pt x="310153" y="5309066"/>
                </a:cubicBezTo>
                <a:cubicBezTo>
                  <a:pt x="310153" y="5306722"/>
                  <a:pt x="324221" y="5299687"/>
                  <a:pt x="338289" y="4704155"/>
                </a:cubicBezTo>
                <a:cubicBezTo>
                  <a:pt x="352357" y="4108623"/>
                  <a:pt x="394559" y="2167281"/>
                  <a:pt x="394559" y="1735872"/>
                </a:cubicBezTo>
                <a:cubicBezTo>
                  <a:pt x="394559" y="1304463"/>
                  <a:pt x="328911" y="2284511"/>
                  <a:pt x="338289" y="2115699"/>
                </a:cubicBezTo>
                <a:cubicBezTo>
                  <a:pt x="347667" y="1946887"/>
                  <a:pt x="436762" y="948081"/>
                  <a:pt x="450830" y="722998"/>
                </a:cubicBezTo>
                <a:cubicBezTo>
                  <a:pt x="464898" y="497915"/>
                  <a:pt x="453175" y="814438"/>
                  <a:pt x="422695" y="765201"/>
                </a:cubicBezTo>
                <a:cubicBezTo>
                  <a:pt x="392215" y="715964"/>
                  <a:pt x="335944" y="549496"/>
                  <a:pt x="267950" y="427576"/>
                </a:cubicBezTo>
                <a:cubicBezTo>
                  <a:pt x="199956" y="305656"/>
                  <a:pt x="-13404" y="-48380"/>
                  <a:pt x="664" y="5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994D176A-CED6-8BAC-010D-F363EBF941B4}"/>
              </a:ext>
            </a:extLst>
          </p:cNvPr>
          <p:cNvSpPr/>
          <p:nvPr/>
        </p:nvSpPr>
        <p:spPr>
          <a:xfrm>
            <a:off x="1586274" y="6081642"/>
            <a:ext cx="430682" cy="5105988"/>
          </a:xfrm>
          <a:custGeom>
            <a:avLst/>
            <a:gdLst>
              <a:gd name="connsiteX0" fmla="*/ 3375 w 430682"/>
              <a:gd name="connsiteY0" fmla="*/ 51872 h 5105988"/>
              <a:gd name="connsiteX1" fmla="*/ 312864 w 430682"/>
              <a:gd name="connsiteY1" fmla="*/ 3625066 h 5105988"/>
              <a:gd name="connsiteX2" fmla="*/ 312864 w 430682"/>
              <a:gd name="connsiteY2" fmla="*/ 3118629 h 5105988"/>
              <a:gd name="connsiteX3" fmla="*/ 425406 w 430682"/>
              <a:gd name="connsiteY3" fmla="*/ 5074038 h 5105988"/>
              <a:gd name="connsiteX4" fmla="*/ 369135 w 430682"/>
              <a:gd name="connsiteY4" fmla="*/ 4145570 h 5105988"/>
              <a:gd name="connsiteX5" fmla="*/ 3375 w 430682"/>
              <a:gd name="connsiteY5" fmla="*/ 1754063 h 5105988"/>
              <a:gd name="connsiteX6" fmla="*/ 186255 w 430682"/>
              <a:gd name="connsiteY6" fmla="*/ 2752869 h 5105988"/>
              <a:gd name="connsiteX7" fmla="*/ 172188 w 430682"/>
              <a:gd name="connsiteY7" fmla="*/ 1585250 h 5105988"/>
              <a:gd name="connsiteX8" fmla="*/ 3375 w 430682"/>
              <a:gd name="connsiteY8" fmla="*/ 51872 h 510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0682" h="5105988">
                <a:moveTo>
                  <a:pt x="3375" y="51872"/>
                </a:moveTo>
                <a:cubicBezTo>
                  <a:pt x="26821" y="391841"/>
                  <a:pt x="261283" y="3113940"/>
                  <a:pt x="312864" y="3625066"/>
                </a:cubicBezTo>
                <a:cubicBezTo>
                  <a:pt x="364446" y="4136192"/>
                  <a:pt x="294107" y="2877134"/>
                  <a:pt x="312864" y="3118629"/>
                </a:cubicBezTo>
                <a:cubicBezTo>
                  <a:pt x="331621" y="3360124"/>
                  <a:pt x="416028" y="4902881"/>
                  <a:pt x="425406" y="5074038"/>
                </a:cubicBezTo>
                <a:cubicBezTo>
                  <a:pt x="434784" y="5245195"/>
                  <a:pt x="439473" y="4698899"/>
                  <a:pt x="369135" y="4145570"/>
                </a:cubicBezTo>
                <a:cubicBezTo>
                  <a:pt x="298797" y="3592241"/>
                  <a:pt x="33855" y="1986180"/>
                  <a:pt x="3375" y="1754063"/>
                </a:cubicBezTo>
                <a:cubicBezTo>
                  <a:pt x="-27105" y="1521946"/>
                  <a:pt x="158120" y="2781004"/>
                  <a:pt x="186255" y="2752869"/>
                </a:cubicBezTo>
                <a:cubicBezTo>
                  <a:pt x="214390" y="2724734"/>
                  <a:pt x="200323" y="2033071"/>
                  <a:pt x="172188" y="1585250"/>
                </a:cubicBezTo>
                <a:cubicBezTo>
                  <a:pt x="144053" y="1137429"/>
                  <a:pt x="-20071" y="-288097"/>
                  <a:pt x="3375" y="51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7FC814AD-6C5C-3554-31C1-8692969184C9}"/>
              </a:ext>
            </a:extLst>
          </p:cNvPr>
          <p:cNvSpPr/>
          <p:nvPr/>
        </p:nvSpPr>
        <p:spPr>
          <a:xfrm>
            <a:off x="1547107" y="5169961"/>
            <a:ext cx="537087" cy="5375081"/>
          </a:xfrm>
          <a:custGeom>
            <a:avLst/>
            <a:gdLst>
              <a:gd name="connsiteX0" fmla="*/ 339 w 537087"/>
              <a:gd name="connsiteY0" fmla="*/ 6950 h 5375081"/>
              <a:gd name="connsiteX1" fmla="*/ 422370 w 537087"/>
              <a:gd name="connsiteY1" fmla="*/ 4016242 h 5375081"/>
              <a:gd name="connsiteX2" fmla="*/ 436438 w 537087"/>
              <a:gd name="connsiteY2" fmla="*/ 3537941 h 5375081"/>
              <a:gd name="connsiteX3" fmla="*/ 520844 w 537087"/>
              <a:gd name="connsiteY3" fmla="*/ 5310470 h 5375081"/>
              <a:gd name="connsiteX4" fmla="*/ 520844 w 537087"/>
              <a:gd name="connsiteY4" fmla="*/ 4635221 h 5375081"/>
              <a:gd name="connsiteX5" fmla="*/ 352031 w 537087"/>
              <a:gd name="connsiteY5" fmla="*/ 1357448 h 5375081"/>
              <a:gd name="connsiteX6" fmla="*/ 436438 w 537087"/>
              <a:gd name="connsiteY6" fmla="*/ 4044377 h 5375081"/>
              <a:gd name="connsiteX7" fmla="*/ 352031 w 537087"/>
              <a:gd name="connsiteY7" fmla="*/ 3073707 h 5375081"/>
              <a:gd name="connsiteX8" fmla="*/ 339 w 537087"/>
              <a:gd name="connsiteY8" fmla="*/ 6950 h 537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087" h="5375081">
                <a:moveTo>
                  <a:pt x="339" y="6950"/>
                </a:moveTo>
                <a:cubicBezTo>
                  <a:pt x="12062" y="164039"/>
                  <a:pt x="349687" y="3427744"/>
                  <a:pt x="422370" y="4016242"/>
                </a:cubicBezTo>
                <a:cubicBezTo>
                  <a:pt x="495053" y="4604741"/>
                  <a:pt x="420026" y="3322236"/>
                  <a:pt x="436438" y="3537941"/>
                </a:cubicBezTo>
                <a:cubicBezTo>
                  <a:pt x="452850" y="3753646"/>
                  <a:pt x="506776" y="5127590"/>
                  <a:pt x="520844" y="5310470"/>
                </a:cubicBezTo>
                <a:cubicBezTo>
                  <a:pt x="534912" y="5493350"/>
                  <a:pt x="548979" y="5294058"/>
                  <a:pt x="520844" y="4635221"/>
                </a:cubicBezTo>
                <a:cubicBezTo>
                  <a:pt x="492709" y="3976384"/>
                  <a:pt x="366099" y="1455922"/>
                  <a:pt x="352031" y="1357448"/>
                </a:cubicBezTo>
                <a:cubicBezTo>
                  <a:pt x="337963" y="1258974"/>
                  <a:pt x="436438" y="3758334"/>
                  <a:pt x="436438" y="4044377"/>
                </a:cubicBezTo>
                <a:cubicBezTo>
                  <a:pt x="436438" y="4330420"/>
                  <a:pt x="420025" y="3746611"/>
                  <a:pt x="352031" y="3073707"/>
                </a:cubicBezTo>
                <a:cubicBezTo>
                  <a:pt x="284037" y="2400803"/>
                  <a:pt x="-11384" y="-150139"/>
                  <a:pt x="339" y="6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 1524">
            <a:extLst>
              <a:ext uri="{FF2B5EF4-FFF2-40B4-BE49-F238E27FC236}">
                <a16:creationId xmlns:a16="http://schemas.microsoft.com/office/drawing/2014/main" id="{4AEE6A50-570C-0043-DACD-286A77F2BF16}"/>
              </a:ext>
            </a:extLst>
          </p:cNvPr>
          <p:cNvSpPr/>
          <p:nvPr/>
        </p:nvSpPr>
        <p:spPr>
          <a:xfrm>
            <a:off x="400031" y="6242985"/>
            <a:ext cx="1171269" cy="5952505"/>
          </a:xfrm>
          <a:custGeom>
            <a:avLst/>
            <a:gdLst>
              <a:gd name="connsiteX0" fmla="*/ 1147415 w 1171269"/>
              <a:gd name="connsiteY0" fmla="*/ 87477 h 5952505"/>
              <a:gd name="connsiteX1" fmla="*/ 64203 w 1171269"/>
              <a:gd name="connsiteY1" fmla="*/ 4026430 h 5952505"/>
              <a:gd name="connsiteX2" fmla="*/ 204880 w 1171269"/>
              <a:gd name="connsiteY2" fmla="*/ 3646603 h 5952505"/>
              <a:gd name="connsiteX3" fmla="*/ 866061 w 1171269"/>
              <a:gd name="connsiteY3" fmla="*/ 903403 h 5952505"/>
              <a:gd name="connsiteX4" fmla="*/ 866061 w 1171269"/>
              <a:gd name="connsiteY4" fmla="*/ 1634923 h 5952505"/>
              <a:gd name="connsiteX5" fmla="*/ 1034874 w 1171269"/>
              <a:gd name="connsiteY5" fmla="*/ 5813027 h 5952505"/>
              <a:gd name="connsiteX6" fmla="*/ 1034874 w 1171269"/>
              <a:gd name="connsiteY6" fmla="*/ 4589138 h 5952505"/>
              <a:gd name="connsiteX7" fmla="*/ 767587 w 1171269"/>
              <a:gd name="connsiteY7" fmla="*/ 959673 h 5952505"/>
              <a:gd name="connsiteX8" fmla="*/ 809791 w 1171269"/>
              <a:gd name="connsiteY8" fmla="*/ 1269163 h 5952505"/>
              <a:gd name="connsiteX9" fmla="*/ 1147415 w 1171269"/>
              <a:gd name="connsiteY9" fmla="*/ 87477 h 5952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1269" h="5952505">
                <a:moveTo>
                  <a:pt x="1147415" y="87477"/>
                </a:moveTo>
                <a:cubicBezTo>
                  <a:pt x="1023150" y="547021"/>
                  <a:pt x="221292" y="3433242"/>
                  <a:pt x="64203" y="4026430"/>
                </a:cubicBezTo>
                <a:cubicBezTo>
                  <a:pt x="-92886" y="4619618"/>
                  <a:pt x="71237" y="4167107"/>
                  <a:pt x="204880" y="3646603"/>
                </a:cubicBezTo>
                <a:cubicBezTo>
                  <a:pt x="338523" y="3126099"/>
                  <a:pt x="755864" y="1238683"/>
                  <a:pt x="866061" y="903403"/>
                </a:cubicBezTo>
                <a:cubicBezTo>
                  <a:pt x="976258" y="568123"/>
                  <a:pt x="837925" y="816652"/>
                  <a:pt x="866061" y="1634923"/>
                </a:cubicBezTo>
                <a:cubicBezTo>
                  <a:pt x="894196" y="2453194"/>
                  <a:pt x="1006739" y="5320658"/>
                  <a:pt x="1034874" y="5813027"/>
                </a:cubicBezTo>
                <a:cubicBezTo>
                  <a:pt x="1063009" y="6305396"/>
                  <a:pt x="1079422" y="5398030"/>
                  <a:pt x="1034874" y="4589138"/>
                </a:cubicBezTo>
                <a:cubicBezTo>
                  <a:pt x="990326" y="3780246"/>
                  <a:pt x="805101" y="1513002"/>
                  <a:pt x="767587" y="959673"/>
                </a:cubicBezTo>
                <a:cubicBezTo>
                  <a:pt x="730073" y="406344"/>
                  <a:pt x="746486" y="1416874"/>
                  <a:pt x="809791" y="1269163"/>
                </a:cubicBezTo>
                <a:cubicBezTo>
                  <a:pt x="873096" y="1121452"/>
                  <a:pt x="1271680" y="-372067"/>
                  <a:pt x="1147415" y="87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 1525">
            <a:extLst>
              <a:ext uri="{FF2B5EF4-FFF2-40B4-BE49-F238E27FC236}">
                <a16:creationId xmlns:a16="http://schemas.microsoft.com/office/drawing/2014/main" id="{4C19F13F-B2E9-E1D6-7CCC-344BC1FB1741}"/>
              </a:ext>
            </a:extLst>
          </p:cNvPr>
          <p:cNvSpPr/>
          <p:nvPr/>
        </p:nvSpPr>
        <p:spPr>
          <a:xfrm>
            <a:off x="1536456" y="5648156"/>
            <a:ext cx="320641" cy="6591398"/>
          </a:xfrm>
          <a:custGeom>
            <a:avLst/>
            <a:gdLst>
              <a:gd name="connsiteX0" fmla="*/ 320479 w 320641"/>
              <a:gd name="connsiteY0" fmla="*/ 260275 h 6591398"/>
              <a:gd name="connsiteX1" fmla="*/ 10990 w 320641"/>
              <a:gd name="connsiteY1" fmla="*/ 2398564 h 6591398"/>
              <a:gd name="connsiteX2" fmla="*/ 81329 w 320641"/>
              <a:gd name="connsiteY2" fmla="*/ 4171093 h 6591398"/>
              <a:gd name="connsiteX3" fmla="*/ 53193 w 320641"/>
              <a:gd name="connsiteY3" fmla="*/ 3622453 h 6591398"/>
              <a:gd name="connsiteX4" fmla="*/ 179802 w 320641"/>
              <a:gd name="connsiteY4" fmla="*/ 6253112 h 6591398"/>
              <a:gd name="connsiteX5" fmla="*/ 193870 w 320641"/>
              <a:gd name="connsiteY5" fmla="*/ 5887352 h 6591398"/>
              <a:gd name="connsiteX6" fmla="*/ 10990 w 320641"/>
              <a:gd name="connsiteY6" fmla="*/ 189936 h 6591398"/>
              <a:gd name="connsiteX7" fmla="*/ 53193 w 320641"/>
              <a:gd name="connsiteY7" fmla="*/ 1259081 h 6591398"/>
              <a:gd name="connsiteX8" fmla="*/ 320479 w 320641"/>
              <a:gd name="connsiteY8" fmla="*/ 260275 h 659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641" h="6591398">
                <a:moveTo>
                  <a:pt x="320479" y="260275"/>
                </a:moveTo>
                <a:cubicBezTo>
                  <a:pt x="313445" y="450189"/>
                  <a:pt x="50848" y="1746761"/>
                  <a:pt x="10990" y="2398564"/>
                </a:cubicBezTo>
                <a:cubicBezTo>
                  <a:pt x="-28868" y="3050367"/>
                  <a:pt x="74295" y="3967112"/>
                  <a:pt x="81329" y="4171093"/>
                </a:cubicBezTo>
                <a:cubicBezTo>
                  <a:pt x="88363" y="4375074"/>
                  <a:pt x="36781" y="3275450"/>
                  <a:pt x="53193" y="3622453"/>
                </a:cubicBezTo>
                <a:cubicBezTo>
                  <a:pt x="69605" y="3969456"/>
                  <a:pt x="156356" y="5875629"/>
                  <a:pt x="179802" y="6253112"/>
                </a:cubicBezTo>
                <a:cubicBezTo>
                  <a:pt x="203248" y="6630595"/>
                  <a:pt x="222005" y="6897881"/>
                  <a:pt x="193870" y="5887352"/>
                </a:cubicBezTo>
                <a:cubicBezTo>
                  <a:pt x="165735" y="4876823"/>
                  <a:pt x="34436" y="961314"/>
                  <a:pt x="10990" y="189936"/>
                </a:cubicBezTo>
                <a:cubicBezTo>
                  <a:pt x="-12456" y="-581442"/>
                  <a:pt x="1611" y="1245013"/>
                  <a:pt x="53193" y="1259081"/>
                </a:cubicBezTo>
                <a:cubicBezTo>
                  <a:pt x="104774" y="1273149"/>
                  <a:pt x="327513" y="70361"/>
                  <a:pt x="320479" y="260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 1526">
            <a:extLst>
              <a:ext uri="{FF2B5EF4-FFF2-40B4-BE49-F238E27FC236}">
                <a16:creationId xmlns:a16="http://schemas.microsoft.com/office/drawing/2014/main" id="{03952595-B53D-9251-52B7-40B1C52C9E49}"/>
              </a:ext>
            </a:extLst>
          </p:cNvPr>
          <p:cNvSpPr/>
          <p:nvPr/>
        </p:nvSpPr>
        <p:spPr>
          <a:xfrm>
            <a:off x="425045" y="6328509"/>
            <a:ext cx="1224991" cy="6110559"/>
          </a:xfrm>
          <a:custGeom>
            <a:avLst/>
            <a:gdLst>
              <a:gd name="connsiteX0" fmla="*/ 1206807 w 1224991"/>
              <a:gd name="connsiteY0" fmla="*/ 86359 h 6110559"/>
              <a:gd name="connsiteX1" fmla="*/ 67324 w 1224991"/>
              <a:gd name="connsiteY1" fmla="*/ 4742765 h 6110559"/>
              <a:gd name="connsiteX2" fmla="*/ 137663 w 1224991"/>
              <a:gd name="connsiteY2" fmla="*/ 4503614 h 6110559"/>
              <a:gd name="connsiteX3" fmla="*/ 179866 w 1224991"/>
              <a:gd name="connsiteY3" fmla="*/ 4208193 h 6110559"/>
              <a:gd name="connsiteX4" fmla="*/ 672235 w 1224991"/>
              <a:gd name="connsiteY4" fmla="*/ 2477866 h 6110559"/>
              <a:gd name="connsiteX5" fmla="*/ 447152 w 1224991"/>
              <a:gd name="connsiteY5" fmla="*/ 3026506 h 6110559"/>
              <a:gd name="connsiteX6" fmla="*/ 897318 w 1224991"/>
              <a:gd name="connsiteY6" fmla="*/ 5882248 h 6110559"/>
              <a:gd name="connsiteX7" fmla="*/ 897318 w 1224991"/>
              <a:gd name="connsiteY7" fmla="*/ 5572759 h 6110559"/>
              <a:gd name="connsiteX8" fmla="*/ 447152 w 1224991"/>
              <a:gd name="connsiteY8" fmla="*/ 2702949 h 6110559"/>
              <a:gd name="connsiteX9" fmla="*/ 587829 w 1224991"/>
              <a:gd name="connsiteY9" fmla="*/ 2379393 h 6110559"/>
              <a:gd name="connsiteX10" fmla="*/ 798844 w 1224991"/>
              <a:gd name="connsiteY10" fmla="*/ 1577534 h 6110559"/>
              <a:gd name="connsiteX11" fmla="*/ 770709 w 1224991"/>
              <a:gd name="connsiteY11" fmla="*/ 1704143 h 6110559"/>
              <a:gd name="connsiteX12" fmla="*/ 1206807 w 1224991"/>
              <a:gd name="connsiteY12" fmla="*/ 86359 h 6110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4991" h="6110559">
                <a:moveTo>
                  <a:pt x="1206807" y="86359"/>
                </a:moveTo>
                <a:cubicBezTo>
                  <a:pt x="1089576" y="592796"/>
                  <a:pt x="245515" y="4006556"/>
                  <a:pt x="67324" y="4742765"/>
                </a:cubicBezTo>
                <a:cubicBezTo>
                  <a:pt x="-110867" y="5478974"/>
                  <a:pt x="118906" y="4592709"/>
                  <a:pt x="137663" y="4503614"/>
                </a:cubicBezTo>
                <a:cubicBezTo>
                  <a:pt x="156420" y="4414519"/>
                  <a:pt x="90771" y="4545818"/>
                  <a:pt x="179866" y="4208193"/>
                </a:cubicBezTo>
                <a:cubicBezTo>
                  <a:pt x="268961" y="3870568"/>
                  <a:pt x="627687" y="2674814"/>
                  <a:pt x="672235" y="2477866"/>
                </a:cubicBezTo>
                <a:cubicBezTo>
                  <a:pt x="716783" y="2280918"/>
                  <a:pt x="409638" y="2459109"/>
                  <a:pt x="447152" y="3026506"/>
                </a:cubicBezTo>
                <a:cubicBezTo>
                  <a:pt x="484666" y="3593903"/>
                  <a:pt x="822290" y="5457873"/>
                  <a:pt x="897318" y="5882248"/>
                </a:cubicBezTo>
                <a:cubicBezTo>
                  <a:pt x="972346" y="6306623"/>
                  <a:pt x="972346" y="6102642"/>
                  <a:pt x="897318" y="5572759"/>
                </a:cubicBezTo>
                <a:cubicBezTo>
                  <a:pt x="822290" y="5042876"/>
                  <a:pt x="498733" y="3235177"/>
                  <a:pt x="447152" y="2702949"/>
                </a:cubicBezTo>
                <a:cubicBezTo>
                  <a:pt x="395571" y="2170721"/>
                  <a:pt x="529214" y="2566962"/>
                  <a:pt x="587829" y="2379393"/>
                </a:cubicBezTo>
                <a:cubicBezTo>
                  <a:pt x="646444" y="2191824"/>
                  <a:pt x="768364" y="1690076"/>
                  <a:pt x="798844" y="1577534"/>
                </a:cubicBezTo>
                <a:cubicBezTo>
                  <a:pt x="829324" y="1464992"/>
                  <a:pt x="702715" y="1952672"/>
                  <a:pt x="770709" y="1704143"/>
                </a:cubicBezTo>
                <a:cubicBezTo>
                  <a:pt x="838703" y="1455614"/>
                  <a:pt x="1324038" y="-420078"/>
                  <a:pt x="1206807" y="86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 1527">
            <a:extLst>
              <a:ext uri="{FF2B5EF4-FFF2-40B4-BE49-F238E27FC236}">
                <a16:creationId xmlns:a16="http://schemas.microsoft.com/office/drawing/2014/main" id="{4770A407-4A7B-C9FB-0EF2-55F3C469A5E6}"/>
              </a:ext>
            </a:extLst>
          </p:cNvPr>
          <p:cNvSpPr/>
          <p:nvPr/>
        </p:nvSpPr>
        <p:spPr>
          <a:xfrm>
            <a:off x="6217913" y="8415228"/>
            <a:ext cx="1071563" cy="2721304"/>
          </a:xfrm>
          <a:custGeom>
            <a:avLst/>
            <a:gdLst>
              <a:gd name="connsiteX0" fmla="*/ 7 w 1071563"/>
              <a:gd name="connsiteY0" fmla="*/ 630298 h 2721304"/>
              <a:gd name="connsiteX1" fmla="*/ 534579 w 1071563"/>
              <a:gd name="connsiteY1" fmla="*/ 1207074 h 2721304"/>
              <a:gd name="connsiteX2" fmla="*/ 42210 w 1071563"/>
              <a:gd name="connsiteY2" fmla="*/ 1882323 h 2721304"/>
              <a:gd name="connsiteX3" fmla="*/ 281361 w 1071563"/>
              <a:gd name="connsiteY3" fmla="*/ 1615037 h 2721304"/>
              <a:gd name="connsiteX4" fmla="*/ 1041016 w 1071563"/>
              <a:gd name="connsiteY4" fmla="*/ 602163 h 2721304"/>
              <a:gd name="connsiteX5" fmla="*/ 858136 w 1071563"/>
              <a:gd name="connsiteY5" fmla="*/ 897584 h 2721304"/>
              <a:gd name="connsiteX6" fmla="*/ 267293 w 1071563"/>
              <a:gd name="connsiteY6" fmla="*/ 2712317 h 2721304"/>
              <a:gd name="connsiteX7" fmla="*/ 1041016 w 1071563"/>
              <a:gd name="connsiteY7" fmla="*/ 39455 h 2721304"/>
              <a:gd name="connsiteX8" fmla="*/ 647121 w 1071563"/>
              <a:gd name="connsiteY8" fmla="*/ 1108600 h 2721304"/>
              <a:gd name="connsiteX9" fmla="*/ 548647 w 1071563"/>
              <a:gd name="connsiteY9" fmla="*/ 1024194 h 2721304"/>
              <a:gd name="connsiteX10" fmla="*/ 7 w 1071563"/>
              <a:gd name="connsiteY10" fmla="*/ 630298 h 272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1563" h="2721304">
                <a:moveTo>
                  <a:pt x="7" y="630298"/>
                </a:moveTo>
                <a:cubicBezTo>
                  <a:pt x="-2338" y="660778"/>
                  <a:pt x="527545" y="998403"/>
                  <a:pt x="534579" y="1207074"/>
                </a:cubicBezTo>
                <a:cubicBezTo>
                  <a:pt x="541613" y="1415745"/>
                  <a:pt x="84413" y="1814329"/>
                  <a:pt x="42210" y="1882323"/>
                </a:cubicBezTo>
                <a:cubicBezTo>
                  <a:pt x="7" y="1950317"/>
                  <a:pt x="114893" y="1828397"/>
                  <a:pt x="281361" y="1615037"/>
                </a:cubicBezTo>
                <a:cubicBezTo>
                  <a:pt x="447829" y="1401677"/>
                  <a:pt x="944887" y="721738"/>
                  <a:pt x="1041016" y="602163"/>
                </a:cubicBezTo>
                <a:cubicBezTo>
                  <a:pt x="1137145" y="482588"/>
                  <a:pt x="987090" y="545892"/>
                  <a:pt x="858136" y="897584"/>
                </a:cubicBezTo>
                <a:cubicBezTo>
                  <a:pt x="729182" y="1249276"/>
                  <a:pt x="236813" y="2855338"/>
                  <a:pt x="267293" y="2712317"/>
                </a:cubicBezTo>
                <a:cubicBezTo>
                  <a:pt x="297773" y="2569296"/>
                  <a:pt x="977711" y="306741"/>
                  <a:pt x="1041016" y="39455"/>
                </a:cubicBezTo>
                <a:cubicBezTo>
                  <a:pt x="1104321" y="-227831"/>
                  <a:pt x="729182" y="944477"/>
                  <a:pt x="647121" y="1108600"/>
                </a:cubicBezTo>
                <a:cubicBezTo>
                  <a:pt x="565060" y="1272723"/>
                  <a:pt x="651810" y="1106256"/>
                  <a:pt x="548647" y="1024194"/>
                </a:cubicBezTo>
                <a:cubicBezTo>
                  <a:pt x="445484" y="942132"/>
                  <a:pt x="2352" y="599818"/>
                  <a:pt x="7" y="630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 1528">
            <a:extLst>
              <a:ext uri="{FF2B5EF4-FFF2-40B4-BE49-F238E27FC236}">
                <a16:creationId xmlns:a16="http://schemas.microsoft.com/office/drawing/2014/main" id="{2E721256-3B75-25A8-2F84-A837A290723E}"/>
              </a:ext>
            </a:extLst>
          </p:cNvPr>
          <p:cNvSpPr/>
          <p:nvPr/>
        </p:nvSpPr>
        <p:spPr>
          <a:xfrm>
            <a:off x="463886" y="7153574"/>
            <a:ext cx="1376966" cy="5663696"/>
          </a:xfrm>
          <a:custGeom>
            <a:avLst/>
            <a:gdLst>
              <a:gd name="connsiteX0" fmla="*/ 1294576 w 1376966"/>
              <a:gd name="connsiteY0" fmla="*/ 231964 h 5663696"/>
              <a:gd name="connsiteX1" fmla="*/ 1294576 w 1376966"/>
              <a:gd name="connsiteY1" fmla="*/ 288235 h 5663696"/>
              <a:gd name="connsiteX2" fmla="*/ 366108 w 1376966"/>
              <a:gd name="connsiteY2" fmla="*/ 3453466 h 5663696"/>
              <a:gd name="connsiteX3" fmla="*/ 619326 w 1376966"/>
              <a:gd name="connsiteY3" fmla="*/ 5479214 h 5663696"/>
              <a:gd name="connsiteX4" fmla="*/ 605259 w 1376966"/>
              <a:gd name="connsiteY4" fmla="*/ 5380740 h 5663696"/>
              <a:gd name="connsiteX5" fmla="*/ 337972 w 1376966"/>
              <a:gd name="connsiteY5" fmla="*/ 3805158 h 5663696"/>
              <a:gd name="connsiteX6" fmla="*/ 450514 w 1376966"/>
              <a:gd name="connsiteY6" fmla="*/ 2736014 h 5663696"/>
              <a:gd name="connsiteX7" fmla="*/ 253566 w 1376966"/>
              <a:gd name="connsiteY7" fmla="*/ 4100580 h 5663696"/>
              <a:gd name="connsiteX8" fmla="*/ 348 w 1376966"/>
              <a:gd name="connsiteY8" fmla="*/ 4705491 h 5663696"/>
              <a:gd name="connsiteX9" fmla="*/ 197296 w 1376966"/>
              <a:gd name="connsiteY9" fmla="*/ 3326857 h 5663696"/>
              <a:gd name="connsiteX10" fmla="*/ 141025 w 1376966"/>
              <a:gd name="connsiteY10" fmla="*/ 4213121 h 5663696"/>
              <a:gd name="connsiteX11" fmla="*/ 239499 w 1376966"/>
              <a:gd name="connsiteY11" fmla="*/ 3326857 h 5663696"/>
              <a:gd name="connsiteX12" fmla="*/ 1083560 w 1376966"/>
              <a:gd name="connsiteY12" fmla="*/ 1244838 h 5663696"/>
              <a:gd name="connsiteX13" fmla="*/ 563056 w 1376966"/>
              <a:gd name="connsiteY13" fmla="*/ 1877884 h 5663696"/>
              <a:gd name="connsiteX14" fmla="*/ 971019 w 1376966"/>
              <a:gd name="connsiteY14" fmla="*/ 1047891 h 5663696"/>
              <a:gd name="connsiteX15" fmla="*/ 1294576 w 1376966"/>
              <a:gd name="connsiteY15" fmla="*/ 231964 h 5663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76966" h="5663696">
                <a:moveTo>
                  <a:pt x="1294576" y="231964"/>
                </a:moveTo>
                <a:cubicBezTo>
                  <a:pt x="1348502" y="105355"/>
                  <a:pt x="1449321" y="-248682"/>
                  <a:pt x="1294576" y="288235"/>
                </a:cubicBezTo>
                <a:cubicBezTo>
                  <a:pt x="1139831" y="825152"/>
                  <a:pt x="478650" y="2588303"/>
                  <a:pt x="366108" y="3453466"/>
                </a:cubicBezTo>
                <a:cubicBezTo>
                  <a:pt x="253566" y="4318629"/>
                  <a:pt x="619326" y="5479214"/>
                  <a:pt x="619326" y="5479214"/>
                </a:cubicBezTo>
                <a:cubicBezTo>
                  <a:pt x="659184" y="5800426"/>
                  <a:pt x="652151" y="5659749"/>
                  <a:pt x="605259" y="5380740"/>
                </a:cubicBezTo>
                <a:cubicBezTo>
                  <a:pt x="558367" y="5101731"/>
                  <a:pt x="363763" y="4245946"/>
                  <a:pt x="337972" y="3805158"/>
                </a:cubicBezTo>
                <a:cubicBezTo>
                  <a:pt x="312181" y="3364370"/>
                  <a:pt x="464582" y="2686777"/>
                  <a:pt x="450514" y="2736014"/>
                </a:cubicBezTo>
                <a:cubicBezTo>
                  <a:pt x="436446" y="2785251"/>
                  <a:pt x="328594" y="3772334"/>
                  <a:pt x="253566" y="4100580"/>
                </a:cubicBezTo>
                <a:cubicBezTo>
                  <a:pt x="178538" y="4428826"/>
                  <a:pt x="9726" y="4834445"/>
                  <a:pt x="348" y="4705491"/>
                </a:cubicBezTo>
                <a:cubicBezTo>
                  <a:pt x="-9030" y="4576537"/>
                  <a:pt x="173850" y="3408919"/>
                  <a:pt x="197296" y="3326857"/>
                </a:cubicBezTo>
                <a:cubicBezTo>
                  <a:pt x="220742" y="3244795"/>
                  <a:pt x="133991" y="4213121"/>
                  <a:pt x="141025" y="4213121"/>
                </a:cubicBezTo>
                <a:cubicBezTo>
                  <a:pt x="148059" y="4213121"/>
                  <a:pt x="82410" y="3821571"/>
                  <a:pt x="239499" y="3326857"/>
                </a:cubicBezTo>
                <a:cubicBezTo>
                  <a:pt x="396588" y="2832143"/>
                  <a:pt x="1029634" y="1486333"/>
                  <a:pt x="1083560" y="1244838"/>
                </a:cubicBezTo>
                <a:cubicBezTo>
                  <a:pt x="1137486" y="1003343"/>
                  <a:pt x="581813" y="1910709"/>
                  <a:pt x="563056" y="1877884"/>
                </a:cubicBezTo>
                <a:cubicBezTo>
                  <a:pt x="544299" y="1845059"/>
                  <a:pt x="849099" y="1324555"/>
                  <a:pt x="971019" y="1047891"/>
                </a:cubicBezTo>
                <a:cubicBezTo>
                  <a:pt x="1092939" y="771227"/>
                  <a:pt x="1240650" y="358573"/>
                  <a:pt x="1294576" y="231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 1529">
            <a:extLst>
              <a:ext uri="{FF2B5EF4-FFF2-40B4-BE49-F238E27FC236}">
                <a16:creationId xmlns:a16="http://schemas.microsoft.com/office/drawing/2014/main" id="{28C9926C-8497-34D9-192A-3A8F235DDB09}"/>
              </a:ext>
            </a:extLst>
          </p:cNvPr>
          <p:cNvSpPr/>
          <p:nvPr/>
        </p:nvSpPr>
        <p:spPr>
          <a:xfrm>
            <a:off x="7638504" y="7575492"/>
            <a:ext cx="894563" cy="2356805"/>
          </a:xfrm>
          <a:custGeom>
            <a:avLst/>
            <a:gdLst>
              <a:gd name="connsiteX0" fmla="*/ 84659 w 894563"/>
              <a:gd name="connsiteY0" fmla="*/ 105468 h 2356805"/>
              <a:gd name="connsiteX1" fmla="*/ 872450 w 894563"/>
              <a:gd name="connsiteY1" fmla="*/ 851056 h 2356805"/>
              <a:gd name="connsiteX2" fmla="*/ 675502 w 894563"/>
              <a:gd name="connsiteY2" fmla="*/ 668176 h 2356805"/>
              <a:gd name="connsiteX3" fmla="*/ 661434 w 894563"/>
              <a:gd name="connsiteY3" fmla="*/ 1005800 h 2356805"/>
              <a:gd name="connsiteX4" fmla="*/ 422284 w 894563"/>
              <a:gd name="connsiteY4" fmla="*/ 1357493 h 2356805"/>
              <a:gd name="connsiteX5" fmla="*/ 633299 w 894563"/>
              <a:gd name="connsiteY5" fmla="*/ 865123 h 2356805"/>
              <a:gd name="connsiteX6" fmla="*/ 253 w 894563"/>
              <a:gd name="connsiteY6" fmla="*/ 2356299 h 2356805"/>
              <a:gd name="connsiteX7" fmla="*/ 717705 w 894563"/>
              <a:gd name="connsiteY7" fmla="*/ 682243 h 2356805"/>
              <a:gd name="connsiteX8" fmla="*/ 633299 w 894563"/>
              <a:gd name="connsiteY8" fmla="*/ 611905 h 2356805"/>
              <a:gd name="connsiteX9" fmla="*/ 112794 w 894563"/>
              <a:gd name="connsiteY9" fmla="*/ 63265 h 2356805"/>
              <a:gd name="connsiteX10" fmla="*/ 84659 w 894563"/>
              <a:gd name="connsiteY10" fmla="*/ 105468 h 235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4563" h="2356805">
                <a:moveTo>
                  <a:pt x="84659" y="105468"/>
                </a:moveTo>
                <a:cubicBezTo>
                  <a:pt x="211268" y="236767"/>
                  <a:pt x="773976" y="757271"/>
                  <a:pt x="872450" y="851056"/>
                </a:cubicBezTo>
                <a:cubicBezTo>
                  <a:pt x="970924" y="944841"/>
                  <a:pt x="710671" y="642385"/>
                  <a:pt x="675502" y="668176"/>
                </a:cubicBezTo>
                <a:cubicBezTo>
                  <a:pt x="640333" y="693967"/>
                  <a:pt x="703637" y="890914"/>
                  <a:pt x="661434" y="1005800"/>
                </a:cubicBezTo>
                <a:cubicBezTo>
                  <a:pt x="619231" y="1120686"/>
                  <a:pt x="426973" y="1380939"/>
                  <a:pt x="422284" y="1357493"/>
                </a:cubicBezTo>
                <a:cubicBezTo>
                  <a:pt x="417595" y="1334047"/>
                  <a:pt x="703637" y="698655"/>
                  <a:pt x="633299" y="865123"/>
                </a:cubicBezTo>
                <a:cubicBezTo>
                  <a:pt x="562961" y="1031591"/>
                  <a:pt x="-13815" y="2386779"/>
                  <a:pt x="253" y="2356299"/>
                </a:cubicBezTo>
                <a:cubicBezTo>
                  <a:pt x="14321" y="2325819"/>
                  <a:pt x="717705" y="682243"/>
                  <a:pt x="717705" y="682243"/>
                </a:cubicBezTo>
                <a:cubicBezTo>
                  <a:pt x="823213" y="391511"/>
                  <a:pt x="734118" y="715068"/>
                  <a:pt x="633299" y="611905"/>
                </a:cubicBezTo>
                <a:cubicBezTo>
                  <a:pt x="532481" y="508742"/>
                  <a:pt x="204234" y="154705"/>
                  <a:pt x="112794" y="63265"/>
                </a:cubicBezTo>
                <a:cubicBezTo>
                  <a:pt x="21354" y="-28175"/>
                  <a:pt x="-41950" y="-25831"/>
                  <a:pt x="84659" y="105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 1530">
            <a:extLst>
              <a:ext uri="{FF2B5EF4-FFF2-40B4-BE49-F238E27FC236}">
                <a16:creationId xmlns:a16="http://schemas.microsoft.com/office/drawing/2014/main" id="{B915AB7D-E2F2-F482-CE52-40CEE8721DC2}"/>
              </a:ext>
            </a:extLst>
          </p:cNvPr>
          <p:cNvSpPr/>
          <p:nvPr/>
        </p:nvSpPr>
        <p:spPr>
          <a:xfrm>
            <a:off x="120135" y="8157027"/>
            <a:ext cx="555324" cy="966332"/>
          </a:xfrm>
          <a:custGeom>
            <a:avLst/>
            <a:gdLst>
              <a:gd name="connsiteX0" fmla="*/ 555114 w 555324"/>
              <a:gd name="connsiteY0" fmla="*/ 2235 h 966332"/>
              <a:gd name="connsiteX1" fmla="*/ 259693 w 555324"/>
              <a:gd name="connsiteY1" fmla="*/ 396130 h 966332"/>
              <a:gd name="connsiteX2" fmla="*/ 6474 w 555324"/>
              <a:gd name="connsiteY2" fmla="*/ 958838 h 966332"/>
              <a:gd name="connsiteX3" fmla="*/ 90880 w 555324"/>
              <a:gd name="connsiteY3" fmla="*/ 733755 h 966332"/>
              <a:gd name="connsiteX4" fmla="*/ 6474 w 555324"/>
              <a:gd name="connsiteY4" fmla="*/ 944770 h 966332"/>
              <a:gd name="connsiteX5" fmla="*/ 301896 w 555324"/>
              <a:gd name="connsiteY5" fmla="*/ 269521 h 966332"/>
              <a:gd name="connsiteX6" fmla="*/ 555114 w 555324"/>
              <a:gd name="connsiteY6" fmla="*/ 2235 h 96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5324" h="966332">
                <a:moveTo>
                  <a:pt x="555114" y="2235"/>
                </a:moveTo>
                <a:cubicBezTo>
                  <a:pt x="548080" y="23337"/>
                  <a:pt x="351133" y="236696"/>
                  <a:pt x="259693" y="396130"/>
                </a:cubicBezTo>
                <a:cubicBezTo>
                  <a:pt x="168253" y="555564"/>
                  <a:pt x="34609" y="902567"/>
                  <a:pt x="6474" y="958838"/>
                </a:cubicBezTo>
                <a:cubicBezTo>
                  <a:pt x="-21661" y="1015109"/>
                  <a:pt x="90880" y="736100"/>
                  <a:pt x="90880" y="733755"/>
                </a:cubicBezTo>
                <a:cubicBezTo>
                  <a:pt x="90880" y="731410"/>
                  <a:pt x="-28695" y="1022142"/>
                  <a:pt x="6474" y="944770"/>
                </a:cubicBezTo>
                <a:cubicBezTo>
                  <a:pt x="41643" y="867398"/>
                  <a:pt x="212801" y="426610"/>
                  <a:pt x="301896" y="269521"/>
                </a:cubicBezTo>
                <a:cubicBezTo>
                  <a:pt x="390991" y="112432"/>
                  <a:pt x="562148" y="-18867"/>
                  <a:pt x="555114" y="2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 1531">
            <a:extLst>
              <a:ext uri="{FF2B5EF4-FFF2-40B4-BE49-F238E27FC236}">
                <a16:creationId xmlns:a16="http://schemas.microsoft.com/office/drawing/2014/main" id="{AC65934D-A863-622B-0216-FCF78730A553}"/>
              </a:ext>
            </a:extLst>
          </p:cNvPr>
          <p:cNvSpPr/>
          <p:nvPr/>
        </p:nvSpPr>
        <p:spPr>
          <a:xfrm>
            <a:off x="5106073" y="10581856"/>
            <a:ext cx="1491715" cy="911677"/>
          </a:xfrm>
          <a:custGeom>
            <a:avLst/>
            <a:gdLst>
              <a:gd name="connsiteX0" fmla="*/ 499 w 1491715"/>
              <a:gd name="connsiteY0" fmla="*/ 911449 h 911677"/>
              <a:gd name="connsiteX1" fmla="*/ 872696 w 1491715"/>
              <a:gd name="connsiteY1" fmla="*/ 81455 h 911677"/>
              <a:gd name="connsiteX2" fmla="*/ 914899 w 1491715"/>
              <a:gd name="connsiteY2" fmla="*/ 53319 h 911677"/>
              <a:gd name="connsiteX3" fmla="*/ 999305 w 1491715"/>
              <a:gd name="connsiteY3" fmla="*/ 278402 h 911677"/>
              <a:gd name="connsiteX4" fmla="*/ 1491675 w 1491715"/>
              <a:gd name="connsiteY4" fmla="*/ 827042 h 911677"/>
              <a:gd name="connsiteX5" fmla="*/ 971170 w 1491715"/>
              <a:gd name="connsiteY5" fmla="*/ 165861 h 911677"/>
              <a:gd name="connsiteX6" fmla="*/ 675749 w 1491715"/>
              <a:gd name="connsiteY6" fmla="*/ 193996 h 911677"/>
              <a:gd name="connsiteX7" fmla="*/ 746087 w 1491715"/>
              <a:gd name="connsiteY7" fmla="*/ 165861 h 911677"/>
              <a:gd name="connsiteX8" fmla="*/ 499 w 1491715"/>
              <a:gd name="connsiteY8" fmla="*/ 911449 h 911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1715" h="911677">
                <a:moveTo>
                  <a:pt x="499" y="911449"/>
                </a:moveTo>
                <a:cubicBezTo>
                  <a:pt x="21601" y="897381"/>
                  <a:pt x="872696" y="81455"/>
                  <a:pt x="872696" y="81455"/>
                </a:cubicBezTo>
                <a:cubicBezTo>
                  <a:pt x="1025096" y="-61567"/>
                  <a:pt x="893797" y="20494"/>
                  <a:pt x="914899" y="53319"/>
                </a:cubicBezTo>
                <a:cubicBezTo>
                  <a:pt x="936001" y="86144"/>
                  <a:pt x="903176" y="149448"/>
                  <a:pt x="999305" y="278402"/>
                </a:cubicBezTo>
                <a:cubicBezTo>
                  <a:pt x="1095434" y="407356"/>
                  <a:pt x="1496364" y="845799"/>
                  <a:pt x="1491675" y="827042"/>
                </a:cubicBezTo>
                <a:cubicBezTo>
                  <a:pt x="1486986" y="808285"/>
                  <a:pt x="1107158" y="271369"/>
                  <a:pt x="971170" y="165861"/>
                </a:cubicBezTo>
                <a:cubicBezTo>
                  <a:pt x="835182" y="60353"/>
                  <a:pt x="675749" y="193996"/>
                  <a:pt x="675749" y="193996"/>
                </a:cubicBezTo>
                <a:cubicBezTo>
                  <a:pt x="638235" y="193996"/>
                  <a:pt x="858629" y="46286"/>
                  <a:pt x="746087" y="165861"/>
                </a:cubicBezTo>
                <a:cubicBezTo>
                  <a:pt x="633545" y="285436"/>
                  <a:pt x="-20603" y="925517"/>
                  <a:pt x="499" y="911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 1532">
            <a:extLst>
              <a:ext uri="{FF2B5EF4-FFF2-40B4-BE49-F238E27FC236}">
                <a16:creationId xmlns:a16="http://schemas.microsoft.com/office/drawing/2014/main" id="{01283B26-15E1-1597-6032-0F71430F5760}"/>
              </a:ext>
            </a:extLst>
          </p:cNvPr>
          <p:cNvSpPr/>
          <p:nvPr/>
        </p:nvSpPr>
        <p:spPr>
          <a:xfrm>
            <a:off x="8720229" y="9129451"/>
            <a:ext cx="678644" cy="2014567"/>
          </a:xfrm>
          <a:custGeom>
            <a:avLst/>
            <a:gdLst>
              <a:gd name="connsiteX0" fmla="*/ 240891 w 678644"/>
              <a:gd name="connsiteY0" fmla="*/ 481 h 2014567"/>
              <a:gd name="connsiteX1" fmla="*/ 592583 w 678644"/>
              <a:gd name="connsiteY1" fmla="*/ 830475 h 2014567"/>
              <a:gd name="connsiteX2" fmla="*/ 254959 w 678644"/>
              <a:gd name="connsiteY2" fmla="*/ 1491657 h 2014567"/>
              <a:gd name="connsiteX3" fmla="*/ 1740 w 678644"/>
              <a:gd name="connsiteY3" fmla="*/ 2012161 h 2014567"/>
              <a:gd name="connsiteX4" fmla="*/ 381568 w 678644"/>
              <a:gd name="connsiteY4" fmla="*/ 1280641 h 2014567"/>
              <a:gd name="connsiteX5" fmla="*/ 676989 w 678644"/>
              <a:gd name="connsiteY5" fmla="*/ 661663 h 2014567"/>
              <a:gd name="connsiteX6" fmla="*/ 508177 w 678644"/>
              <a:gd name="connsiteY6" fmla="*/ 239632 h 2014567"/>
              <a:gd name="connsiteX7" fmla="*/ 662922 w 678644"/>
              <a:gd name="connsiteY7" fmla="*/ 703866 h 2014567"/>
              <a:gd name="connsiteX8" fmla="*/ 240891 w 678644"/>
              <a:gd name="connsiteY8" fmla="*/ 481 h 201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644" h="2014567">
                <a:moveTo>
                  <a:pt x="240891" y="481"/>
                </a:moveTo>
                <a:cubicBezTo>
                  <a:pt x="229168" y="21582"/>
                  <a:pt x="590238" y="581946"/>
                  <a:pt x="592583" y="830475"/>
                </a:cubicBezTo>
                <a:cubicBezTo>
                  <a:pt x="594928" y="1079004"/>
                  <a:pt x="353433" y="1294710"/>
                  <a:pt x="254959" y="1491657"/>
                </a:cubicBezTo>
                <a:cubicBezTo>
                  <a:pt x="156485" y="1688604"/>
                  <a:pt x="-19362" y="2047330"/>
                  <a:pt x="1740" y="2012161"/>
                </a:cubicBezTo>
                <a:cubicBezTo>
                  <a:pt x="22841" y="1976992"/>
                  <a:pt x="269027" y="1505724"/>
                  <a:pt x="381568" y="1280641"/>
                </a:cubicBezTo>
                <a:cubicBezTo>
                  <a:pt x="494109" y="1055558"/>
                  <a:pt x="655888" y="835164"/>
                  <a:pt x="676989" y="661663"/>
                </a:cubicBezTo>
                <a:cubicBezTo>
                  <a:pt x="698090" y="488162"/>
                  <a:pt x="510521" y="232598"/>
                  <a:pt x="508177" y="239632"/>
                </a:cubicBezTo>
                <a:cubicBezTo>
                  <a:pt x="505833" y="246666"/>
                  <a:pt x="707470" y="748414"/>
                  <a:pt x="662922" y="703866"/>
                </a:cubicBezTo>
                <a:cubicBezTo>
                  <a:pt x="618374" y="659318"/>
                  <a:pt x="252614" y="-20620"/>
                  <a:pt x="240891" y="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 1533">
            <a:extLst>
              <a:ext uri="{FF2B5EF4-FFF2-40B4-BE49-F238E27FC236}">
                <a16:creationId xmlns:a16="http://schemas.microsoft.com/office/drawing/2014/main" id="{D208996C-1749-AF71-ED7B-C9EEFD4310DF}"/>
              </a:ext>
            </a:extLst>
          </p:cNvPr>
          <p:cNvSpPr/>
          <p:nvPr/>
        </p:nvSpPr>
        <p:spPr>
          <a:xfrm>
            <a:off x="6910741" y="10901642"/>
            <a:ext cx="2458442" cy="767391"/>
          </a:xfrm>
          <a:custGeom>
            <a:avLst/>
            <a:gdLst>
              <a:gd name="connsiteX0" fmla="*/ 10564 w 2458442"/>
              <a:gd name="connsiteY0" fmla="*/ 408783 h 767391"/>
              <a:gd name="connsiteX1" fmla="*/ 1431401 w 2458442"/>
              <a:gd name="connsiteY1" fmla="*/ 169632 h 767391"/>
              <a:gd name="connsiteX2" fmla="*/ 1276656 w 2458442"/>
              <a:gd name="connsiteY2" fmla="*/ 225903 h 767391"/>
              <a:gd name="connsiteX3" fmla="*/ 1670551 w 2458442"/>
              <a:gd name="connsiteY3" fmla="*/ 352512 h 767391"/>
              <a:gd name="connsiteX4" fmla="*/ 2444274 w 2458442"/>
              <a:gd name="connsiteY4" fmla="*/ 760475 h 767391"/>
              <a:gd name="connsiteX5" fmla="*/ 2191056 w 2458442"/>
              <a:gd name="connsiteY5" fmla="*/ 619798 h 767391"/>
              <a:gd name="connsiteX6" fmla="*/ 1079708 w 2458442"/>
              <a:gd name="connsiteY6" fmla="*/ 14887 h 767391"/>
              <a:gd name="connsiteX7" fmla="*/ 1276656 w 2458442"/>
              <a:gd name="connsiteY7" fmla="*/ 183700 h 767391"/>
              <a:gd name="connsiteX8" fmla="*/ 249714 w 2458442"/>
              <a:gd name="connsiteY8" fmla="*/ 169632 h 767391"/>
              <a:gd name="connsiteX9" fmla="*/ 756151 w 2458442"/>
              <a:gd name="connsiteY9" fmla="*/ 183700 h 767391"/>
              <a:gd name="connsiteX10" fmla="*/ 10564 w 2458442"/>
              <a:gd name="connsiteY10" fmla="*/ 408783 h 767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8442" h="767391">
                <a:moveTo>
                  <a:pt x="10564" y="408783"/>
                </a:moveTo>
                <a:cubicBezTo>
                  <a:pt x="123106" y="406438"/>
                  <a:pt x="1220386" y="200112"/>
                  <a:pt x="1431401" y="169632"/>
                </a:cubicBezTo>
                <a:cubicBezTo>
                  <a:pt x="1642416" y="139152"/>
                  <a:pt x="1236798" y="195423"/>
                  <a:pt x="1276656" y="225903"/>
                </a:cubicBezTo>
                <a:cubicBezTo>
                  <a:pt x="1316514" y="256383"/>
                  <a:pt x="1475948" y="263417"/>
                  <a:pt x="1670551" y="352512"/>
                </a:cubicBezTo>
                <a:cubicBezTo>
                  <a:pt x="1865154" y="441607"/>
                  <a:pt x="2357523" y="715927"/>
                  <a:pt x="2444274" y="760475"/>
                </a:cubicBezTo>
                <a:cubicBezTo>
                  <a:pt x="2531025" y="805023"/>
                  <a:pt x="2191056" y="619798"/>
                  <a:pt x="2191056" y="619798"/>
                </a:cubicBezTo>
                <a:cubicBezTo>
                  <a:pt x="1963629" y="495533"/>
                  <a:pt x="1232108" y="87570"/>
                  <a:pt x="1079708" y="14887"/>
                </a:cubicBezTo>
                <a:cubicBezTo>
                  <a:pt x="927308" y="-57796"/>
                  <a:pt x="1414988" y="157909"/>
                  <a:pt x="1276656" y="183700"/>
                </a:cubicBezTo>
                <a:cubicBezTo>
                  <a:pt x="1138324" y="209491"/>
                  <a:pt x="336465" y="169632"/>
                  <a:pt x="249714" y="169632"/>
                </a:cubicBezTo>
                <a:cubicBezTo>
                  <a:pt x="162963" y="169632"/>
                  <a:pt x="791320" y="139152"/>
                  <a:pt x="756151" y="183700"/>
                </a:cubicBezTo>
                <a:cubicBezTo>
                  <a:pt x="720982" y="228248"/>
                  <a:pt x="-101978" y="411128"/>
                  <a:pt x="10564" y="4087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 1534">
            <a:extLst>
              <a:ext uri="{FF2B5EF4-FFF2-40B4-BE49-F238E27FC236}">
                <a16:creationId xmlns:a16="http://schemas.microsoft.com/office/drawing/2014/main" id="{A63DC747-7AB0-A8FA-31FC-B7D47A01D885}"/>
              </a:ext>
            </a:extLst>
          </p:cNvPr>
          <p:cNvSpPr/>
          <p:nvPr/>
        </p:nvSpPr>
        <p:spPr>
          <a:xfrm>
            <a:off x="6956492" y="11062051"/>
            <a:ext cx="809506" cy="997815"/>
          </a:xfrm>
          <a:custGeom>
            <a:avLst/>
            <a:gdLst>
              <a:gd name="connsiteX0" fmla="*/ 7016 w 809506"/>
              <a:gd name="connsiteY0" fmla="*/ 768878 h 997815"/>
              <a:gd name="connsiteX1" fmla="*/ 682265 w 809506"/>
              <a:gd name="connsiteY1" fmla="*/ 23291 h 997815"/>
              <a:gd name="connsiteX2" fmla="*/ 541588 w 809506"/>
              <a:gd name="connsiteY2" fmla="*/ 206171 h 997815"/>
              <a:gd name="connsiteX3" fmla="*/ 611926 w 809506"/>
              <a:gd name="connsiteY3" fmla="*/ 389051 h 997815"/>
              <a:gd name="connsiteX4" fmla="*/ 246166 w 809506"/>
              <a:gd name="connsiteY4" fmla="*/ 993961 h 997815"/>
              <a:gd name="connsiteX5" fmla="*/ 794806 w 809506"/>
              <a:gd name="connsiteY5" fmla="*/ 65494 h 997815"/>
              <a:gd name="connsiteX6" fmla="*/ 625994 w 809506"/>
              <a:gd name="connsiteY6" fmla="*/ 206171 h 997815"/>
              <a:gd name="connsiteX7" fmla="*/ 344640 w 809506"/>
              <a:gd name="connsiteY7" fmla="*/ 389051 h 997815"/>
              <a:gd name="connsiteX8" fmla="*/ 7016 w 809506"/>
              <a:gd name="connsiteY8" fmla="*/ 768878 h 99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9506" h="997815">
                <a:moveTo>
                  <a:pt x="7016" y="768878"/>
                </a:moveTo>
                <a:cubicBezTo>
                  <a:pt x="63287" y="707918"/>
                  <a:pt x="593170" y="117076"/>
                  <a:pt x="682265" y="23291"/>
                </a:cubicBezTo>
                <a:cubicBezTo>
                  <a:pt x="771360" y="-70494"/>
                  <a:pt x="553311" y="145211"/>
                  <a:pt x="541588" y="206171"/>
                </a:cubicBezTo>
                <a:cubicBezTo>
                  <a:pt x="529865" y="267131"/>
                  <a:pt x="661163" y="257753"/>
                  <a:pt x="611926" y="389051"/>
                </a:cubicBezTo>
                <a:cubicBezTo>
                  <a:pt x="562689" y="520349"/>
                  <a:pt x="215686" y="1047887"/>
                  <a:pt x="246166" y="993961"/>
                </a:cubicBezTo>
                <a:cubicBezTo>
                  <a:pt x="276646" y="940035"/>
                  <a:pt x="731501" y="196792"/>
                  <a:pt x="794806" y="65494"/>
                </a:cubicBezTo>
                <a:cubicBezTo>
                  <a:pt x="858111" y="-65804"/>
                  <a:pt x="701022" y="152245"/>
                  <a:pt x="625994" y="206171"/>
                </a:cubicBezTo>
                <a:cubicBezTo>
                  <a:pt x="550966" y="260097"/>
                  <a:pt x="440769" y="295267"/>
                  <a:pt x="344640" y="389051"/>
                </a:cubicBezTo>
                <a:cubicBezTo>
                  <a:pt x="248511" y="482835"/>
                  <a:pt x="-49255" y="829838"/>
                  <a:pt x="7016" y="7688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 1535">
            <a:extLst>
              <a:ext uri="{FF2B5EF4-FFF2-40B4-BE49-F238E27FC236}">
                <a16:creationId xmlns:a16="http://schemas.microsoft.com/office/drawing/2014/main" id="{3B8BBABE-08D8-50A2-5393-C6FBF86A4939}"/>
              </a:ext>
            </a:extLst>
          </p:cNvPr>
          <p:cNvSpPr/>
          <p:nvPr/>
        </p:nvSpPr>
        <p:spPr>
          <a:xfrm>
            <a:off x="7469764" y="11360133"/>
            <a:ext cx="1719410" cy="1134795"/>
          </a:xfrm>
          <a:custGeom>
            <a:avLst/>
            <a:gdLst>
              <a:gd name="connsiteX0" fmla="*/ 464414 w 1719410"/>
              <a:gd name="connsiteY0" fmla="*/ 90969 h 1134795"/>
              <a:gd name="connsiteX1" fmla="*/ 1308476 w 1719410"/>
              <a:gd name="connsiteY1" fmla="*/ 203510 h 1134795"/>
              <a:gd name="connsiteX2" fmla="*/ 1674236 w 1719410"/>
              <a:gd name="connsiteY2" fmla="*/ 6562 h 1134795"/>
              <a:gd name="connsiteX3" fmla="*/ 1463221 w 1719410"/>
              <a:gd name="connsiteY3" fmla="*/ 147239 h 1134795"/>
              <a:gd name="connsiteX4" fmla="*/ 1716439 w 1719410"/>
              <a:gd name="connsiteY4" fmla="*/ 1047572 h 1134795"/>
              <a:gd name="connsiteX5" fmla="*/ 1561694 w 1719410"/>
              <a:gd name="connsiteY5" fmla="*/ 386390 h 1134795"/>
              <a:gd name="connsiteX6" fmla="*/ 998987 w 1719410"/>
              <a:gd name="connsiteY6" fmla="*/ 203510 h 1134795"/>
              <a:gd name="connsiteX7" fmla="*/ 872378 w 1719410"/>
              <a:gd name="connsiteY7" fmla="*/ 301984 h 1134795"/>
              <a:gd name="connsiteX8" fmla="*/ 1463221 w 1719410"/>
              <a:gd name="connsiteY8" fmla="*/ 1131978 h 1134795"/>
              <a:gd name="connsiteX9" fmla="*/ 1027122 w 1719410"/>
              <a:gd name="connsiteY9" fmla="*/ 555202 h 1134795"/>
              <a:gd name="connsiteX10" fmla="*/ 181 w 1719410"/>
              <a:gd name="connsiteY10" fmla="*/ 76901 h 1134795"/>
              <a:gd name="connsiteX11" fmla="*/ 942716 w 1719410"/>
              <a:gd name="connsiteY11" fmla="*/ 470796 h 1134795"/>
              <a:gd name="connsiteX12" fmla="*/ 886445 w 1719410"/>
              <a:gd name="connsiteY12" fmla="*/ 316052 h 1134795"/>
              <a:gd name="connsiteX13" fmla="*/ 816107 w 1719410"/>
              <a:gd name="connsiteY13" fmla="*/ 147239 h 1134795"/>
              <a:gd name="connsiteX14" fmla="*/ 464414 w 1719410"/>
              <a:gd name="connsiteY14" fmla="*/ 90969 h 113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19410" h="1134795">
                <a:moveTo>
                  <a:pt x="464414" y="90969"/>
                </a:moveTo>
                <a:cubicBezTo>
                  <a:pt x="546475" y="100347"/>
                  <a:pt x="1106839" y="217578"/>
                  <a:pt x="1308476" y="203510"/>
                </a:cubicBezTo>
                <a:cubicBezTo>
                  <a:pt x="1510113" y="189442"/>
                  <a:pt x="1648445" y="15940"/>
                  <a:pt x="1674236" y="6562"/>
                </a:cubicBezTo>
                <a:cubicBezTo>
                  <a:pt x="1700027" y="-2816"/>
                  <a:pt x="1456187" y="-26263"/>
                  <a:pt x="1463221" y="147239"/>
                </a:cubicBezTo>
                <a:cubicBezTo>
                  <a:pt x="1470255" y="320741"/>
                  <a:pt x="1700027" y="1007714"/>
                  <a:pt x="1716439" y="1047572"/>
                </a:cubicBezTo>
                <a:cubicBezTo>
                  <a:pt x="1732851" y="1087430"/>
                  <a:pt x="1681269" y="527067"/>
                  <a:pt x="1561694" y="386390"/>
                </a:cubicBezTo>
                <a:cubicBezTo>
                  <a:pt x="1442119" y="245713"/>
                  <a:pt x="1113873" y="217578"/>
                  <a:pt x="998987" y="203510"/>
                </a:cubicBezTo>
                <a:cubicBezTo>
                  <a:pt x="884101" y="189442"/>
                  <a:pt x="795006" y="147239"/>
                  <a:pt x="872378" y="301984"/>
                </a:cubicBezTo>
                <a:cubicBezTo>
                  <a:pt x="949750" y="456729"/>
                  <a:pt x="1437430" y="1089775"/>
                  <a:pt x="1463221" y="1131978"/>
                </a:cubicBezTo>
                <a:cubicBezTo>
                  <a:pt x="1489012" y="1174181"/>
                  <a:pt x="1270962" y="731048"/>
                  <a:pt x="1027122" y="555202"/>
                </a:cubicBezTo>
                <a:cubicBezTo>
                  <a:pt x="783282" y="379356"/>
                  <a:pt x="14249" y="90969"/>
                  <a:pt x="181" y="76901"/>
                </a:cubicBezTo>
                <a:cubicBezTo>
                  <a:pt x="-13887" y="62833"/>
                  <a:pt x="795005" y="430938"/>
                  <a:pt x="942716" y="470796"/>
                </a:cubicBezTo>
                <a:cubicBezTo>
                  <a:pt x="1090427" y="510654"/>
                  <a:pt x="907547" y="369978"/>
                  <a:pt x="886445" y="316052"/>
                </a:cubicBezTo>
                <a:cubicBezTo>
                  <a:pt x="865344" y="262126"/>
                  <a:pt x="879412" y="187098"/>
                  <a:pt x="816107" y="147239"/>
                </a:cubicBezTo>
                <a:cubicBezTo>
                  <a:pt x="752802" y="107380"/>
                  <a:pt x="382353" y="81591"/>
                  <a:pt x="464414" y="90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 1536">
            <a:extLst>
              <a:ext uri="{FF2B5EF4-FFF2-40B4-BE49-F238E27FC236}">
                <a16:creationId xmlns:a16="http://schemas.microsoft.com/office/drawing/2014/main" id="{D999B133-30A2-C320-13F8-3BBC649ED3C7}"/>
              </a:ext>
            </a:extLst>
          </p:cNvPr>
          <p:cNvSpPr/>
          <p:nvPr/>
        </p:nvSpPr>
        <p:spPr>
          <a:xfrm>
            <a:off x="7339684" y="9183707"/>
            <a:ext cx="1679010" cy="1789849"/>
          </a:xfrm>
          <a:custGeom>
            <a:avLst/>
            <a:gdLst>
              <a:gd name="connsiteX0" fmla="*/ 3651 w 1679010"/>
              <a:gd name="connsiteY0" fmla="*/ 1367062 h 1789849"/>
              <a:gd name="connsiteX1" fmla="*/ 1621436 w 1679010"/>
              <a:gd name="connsiteY1" fmla="*/ 565204 h 1789849"/>
              <a:gd name="connsiteX2" fmla="*/ 1340082 w 1679010"/>
              <a:gd name="connsiteY2" fmla="*/ 663678 h 1789849"/>
              <a:gd name="connsiteX3" fmla="*/ 1565165 w 1679010"/>
              <a:gd name="connsiteY3" fmla="*/ 30631 h 1789849"/>
              <a:gd name="connsiteX4" fmla="*/ 946187 w 1679010"/>
              <a:gd name="connsiteY4" fmla="*/ 1789093 h 1789849"/>
              <a:gd name="connsiteX5" fmla="*/ 1410421 w 1679010"/>
              <a:gd name="connsiteY5" fmla="*/ 255715 h 1789849"/>
              <a:gd name="connsiteX6" fmla="*/ 1297879 w 1679010"/>
              <a:gd name="connsiteY6" fmla="*/ 579271 h 1789849"/>
              <a:gd name="connsiteX7" fmla="*/ 1185338 w 1679010"/>
              <a:gd name="connsiteY7" fmla="*/ 804355 h 1789849"/>
              <a:gd name="connsiteX8" fmla="*/ 3651 w 1679010"/>
              <a:gd name="connsiteY8" fmla="*/ 1367062 h 178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9010" h="1789849">
                <a:moveTo>
                  <a:pt x="3651" y="1367062"/>
                </a:moveTo>
                <a:cubicBezTo>
                  <a:pt x="76334" y="1327204"/>
                  <a:pt x="1398698" y="682435"/>
                  <a:pt x="1621436" y="565204"/>
                </a:cubicBezTo>
                <a:cubicBezTo>
                  <a:pt x="1844174" y="447973"/>
                  <a:pt x="1349460" y="752773"/>
                  <a:pt x="1340082" y="663678"/>
                </a:cubicBezTo>
                <a:cubicBezTo>
                  <a:pt x="1330704" y="574583"/>
                  <a:pt x="1630814" y="-156938"/>
                  <a:pt x="1565165" y="30631"/>
                </a:cubicBezTo>
                <a:cubicBezTo>
                  <a:pt x="1499516" y="218200"/>
                  <a:pt x="971978" y="1751579"/>
                  <a:pt x="946187" y="1789093"/>
                </a:cubicBezTo>
                <a:cubicBezTo>
                  <a:pt x="920396" y="1826607"/>
                  <a:pt x="1351806" y="457352"/>
                  <a:pt x="1410421" y="255715"/>
                </a:cubicBezTo>
                <a:cubicBezTo>
                  <a:pt x="1469036" y="54078"/>
                  <a:pt x="1335393" y="487831"/>
                  <a:pt x="1297879" y="579271"/>
                </a:cubicBezTo>
                <a:cubicBezTo>
                  <a:pt x="1260365" y="670711"/>
                  <a:pt x="1405732" y="673057"/>
                  <a:pt x="1185338" y="804355"/>
                </a:cubicBezTo>
                <a:cubicBezTo>
                  <a:pt x="964944" y="935653"/>
                  <a:pt x="-69032" y="1406920"/>
                  <a:pt x="3651" y="1367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 1537">
            <a:extLst>
              <a:ext uri="{FF2B5EF4-FFF2-40B4-BE49-F238E27FC236}">
                <a16:creationId xmlns:a16="http://schemas.microsoft.com/office/drawing/2014/main" id="{FA0A1EC5-13AB-F7D3-CD7C-38DDC98B5A8F}"/>
              </a:ext>
            </a:extLst>
          </p:cNvPr>
          <p:cNvSpPr/>
          <p:nvPr/>
        </p:nvSpPr>
        <p:spPr>
          <a:xfrm>
            <a:off x="7328008" y="8917020"/>
            <a:ext cx="1742693" cy="1480529"/>
          </a:xfrm>
          <a:custGeom>
            <a:avLst/>
            <a:gdLst>
              <a:gd name="connsiteX0" fmla="*/ 1260 w 1742693"/>
              <a:gd name="connsiteY0" fmla="*/ 1479005 h 1480529"/>
              <a:gd name="connsiteX1" fmla="*/ 1647180 w 1742693"/>
              <a:gd name="connsiteY1" fmla="*/ 72235 h 1480529"/>
              <a:gd name="connsiteX2" fmla="*/ 1379894 w 1742693"/>
              <a:gd name="connsiteY2" fmla="*/ 339522 h 1480529"/>
              <a:gd name="connsiteX3" fmla="*/ 1260 w 1742693"/>
              <a:gd name="connsiteY3" fmla="*/ 1479005 h 148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693" h="1480529">
                <a:moveTo>
                  <a:pt x="1260" y="1479005"/>
                </a:moveTo>
                <a:cubicBezTo>
                  <a:pt x="45808" y="1434457"/>
                  <a:pt x="1417408" y="262149"/>
                  <a:pt x="1647180" y="72235"/>
                </a:cubicBezTo>
                <a:cubicBezTo>
                  <a:pt x="1876952" y="-117679"/>
                  <a:pt x="1654214" y="100371"/>
                  <a:pt x="1379894" y="339522"/>
                </a:cubicBezTo>
                <a:cubicBezTo>
                  <a:pt x="1105574" y="578673"/>
                  <a:pt x="-43288" y="1523553"/>
                  <a:pt x="1260" y="14790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 1538">
            <a:extLst>
              <a:ext uri="{FF2B5EF4-FFF2-40B4-BE49-F238E27FC236}">
                <a16:creationId xmlns:a16="http://schemas.microsoft.com/office/drawing/2014/main" id="{7098547E-B0B1-EDEF-ABCB-3CA5E8E956FE}"/>
              </a:ext>
            </a:extLst>
          </p:cNvPr>
          <p:cNvSpPr/>
          <p:nvPr/>
        </p:nvSpPr>
        <p:spPr>
          <a:xfrm>
            <a:off x="1796889" y="7224161"/>
            <a:ext cx="1047796" cy="3229012"/>
          </a:xfrm>
          <a:custGeom>
            <a:avLst/>
            <a:gdLst>
              <a:gd name="connsiteX0" fmla="*/ 3776 w 1047796"/>
              <a:gd name="connsiteY0" fmla="*/ 20701 h 3229012"/>
              <a:gd name="connsiteX1" fmla="*/ 749363 w 1047796"/>
              <a:gd name="connsiteY1" fmla="*/ 2313734 h 3229012"/>
              <a:gd name="connsiteX2" fmla="*/ 341400 w 1047796"/>
              <a:gd name="connsiteY2" fmla="*/ 3228134 h 3229012"/>
              <a:gd name="connsiteX3" fmla="*/ 693093 w 1047796"/>
              <a:gd name="connsiteY3" fmla="*/ 2468479 h 3229012"/>
              <a:gd name="connsiteX4" fmla="*/ 932243 w 1047796"/>
              <a:gd name="connsiteY4" fmla="*/ 1807297 h 3229012"/>
              <a:gd name="connsiteX5" fmla="*/ 1044785 w 1047796"/>
              <a:gd name="connsiteY5" fmla="*/ 2932713 h 3229012"/>
              <a:gd name="connsiteX6" fmla="*/ 819702 w 1047796"/>
              <a:gd name="connsiteY6" fmla="*/ 1807297 h 3229012"/>
              <a:gd name="connsiteX7" fmla="*/ 594619 w 1047796"/>
              <a:gd name="connsiteY7" fmla="*/ 442731 h 3229012"/>
              <a:gd name="connsiteX8" fmla="*/ 636822 w 1047796"/>
              <a:gd name="connsiteY8" fmla="*/ 1793230 h 3229012"/>
              <a:gd name="connsiteX9" fmla="*/ 468009 w 1047796"/>
              <a:gd name="connsiteY9" fmla="*/ 1216454 h 3229012"/>
              <a:gd name="connsiteX10" fmla="*/ 3776 w 1047796"/>
              <a:gd name="connsiteY10" fmla="*/ 20701 h 322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7796" h="3229012">
                <a:moveTo>
                  <a:pt x="3776" y="20701"/>
                </a:moveTo>
                <a:cubicBezTo>
                  <a:pt x="50668" y="203581"/>
                  <a:pt x="693092" y="1779162"/>
                  <a:pt x="749363" y="2313734"/>
                </a:cubicBezTo>
                <a:cubicBezTo>
                  <a:pt x="805634" y="2848306"/>
                  <a:pt x="350778" y="3202343"/>
                  <a:pt x="341400" y="3228134"/>
                </a:cubicBezTo>
                <a:cubicBezTo>
                  <a:pt x="332022" y="3253925"/>
                  <a:pt x="594619" y="2705285"/>
                  <a:pt x="693093" y="2468479"/>
                </a:cubicBezTo>
                <a:cubicBezTo>
                  <a:pt x="791567" y="2231673"/>
                  <a:pt x="873628" y="1729925"/>
                  <a:pt x="932243" y="1807297"/>
                </a:cubicBezTo>
                <a:cubicBezTo>
                  <a:pt x="990858" y="1884669"/>
                  <a:pt x="1063542" y="2932713"/>
                  <a:pt x="1044785" y="2932713"/>
                </a:cubicBezTo>
                <a:cubicBezTo>
                  <a:pt x="1026028" y="2932713"/>
                  <a:pt x="894730" y="2222294"/>
                  <a:pt x="819702" y="1807297"/>
                </a:cubicBezTo>
                <a:cubicBezTo>
                  <a:pt x="744674" y="1392300"/>
                  <a:pt x="625099" y="445075"/>
                  <a:pt x="594619" y="442731"/>
                </a:cubicBezTo>
                <a:cubicBezTo>
                  <a:pt x="564139" y="440387"/>
                  <a:pt x="657924" y="1664276"/>
                  <a:pt x="636822" y="1793230"/>
                </a:cubicBezTo>
                <a:cubicBezTo>
                  <a:pt x="615720" y="1922184"/>
                  <a:pt x="575861" y="1514220"/>
                  <a:pt x="468009" y="1216454"/>
                </a:cubicBezTo>
                <a:cubicBezTo>
                  <a:pt x="360157" y="918688"/>
                  <a:pt x="-43116" y="-162179"/>
                  <a:pt x="3776" y="20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 1539">
            <a:extLst>
              <a:ext uri="{FF2B5EF4-FFF2-40B4-BE49-F238E27FC236}">
                <a16:creationId xmlns:a16="http://schemas.microsoft.com/office/drawing/2014/main" id="{D0FDFCA9-A06F-53E2-0F91-815F328033C0}"/>
              </a:ext>
            </a:extLst>
          </p:cNvPr>
          <p:cNvSpPr/>
          <p:nvPr/>
        </p:nvSpPr>
        <p:spPr>
          <a:xfrm>
            <a:off x="2104009" y="5034711"/>
            <a:ext cx="841552" cy="1644668"/>
          </a:xfrm>
          <a:custGeom>
            <a:avLst/>
            <a:gdLst>
              <a:gd name="connsiteX0" fmla="*/ 53822 w 841552"/>
              <a:gd name="connsiteY0" fmla="*/ 11706 h 1644668"/>
              <a:gd name="connsiteX1" fmla="*/ 547368 w 841552"/>
              <a:gd name="connsiteY1" fmla="*/ 1121229 h 1644668"/>
              <a:gd name="connsiteX2" fmla="*/ 509109 w 841552"/>
              <a:gd name="connsiteY2" fmla="*/ 1060014 h 1644668"/>
              <a:gd name="connsiteX3" fmla="*/ 780751 w 841552"/>
              <a:gd name="connsiteY3" fmla="*/ 1572690 h 1644668"/>
              <a:gd name="connsiteX4" fmla="*/ 769273 w 841552"/>
              <a:gd name="connsiteY4" fmla="*/ 1499997 h 1644668"/>
              <a:gd name="connsiteX5" fmla="*/ 7911 w 841552"/>
              <a:gd name="connsiteY5" fmla="*/ 279522 h 1644668"/>
              <a:gd name="connsiteX6" fmla="*/ 356071 w 841552"/>
              <a:gd name="connsiteY6" fmla="*/ 822805 h 1644668"/>
              <a:gd name="connsiteX7" fmla="*/ 92081 w 841552"/>
              <a:gd name="connsiteY7" fmla="*/ 264218 h 1644668"/>
              <a:gd name="connsiteX8" fmla="*/ 359897 w 841552"/>
              <a:gd name="connsiteY8" fmla="*/ 700375 h 1644668"/>
              <a:gd name="connsiteX9" fmla="*/ 141819 w 841552"/>
              <a:gd name="connsiteY9" fmla="*/ 260392 h 1644668"/>
              <a:gd name="connsiteX10" fmla="*/ 233641 w 841552"/>
              <a:gd name="connsiteY10" fmla="*/ 520556 h 1644668"/>
              <a:gd name="connsiteX11" fmla="*/ 53822 w 841552"/>
              <a:gd name="connsiteY11" fmla="*/ 11706 h 164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1552" h="1644668">
                <a:moveTo>
                  <a:pt x="53822" y="11706"/>
                </a:moveTo>
                <a:cubicBezTo>
                  <a:pt x="106110" y="111818"/>
                  <a:pt x="471487" y="946511"/>
                  <a:pt x="547368" y="1121229"/>
                </a:cubicBezTo>
                <a:cubicBezTo>
                  <a:pt x="623249" y="1295947"/>
                  <a:pt x="470212" y="984771"/>
                  <a:pt x="509109" y="1060014"/>
                </a:cubicBezTo>
                <a:cubicBezTo>
                  <a:pt x="548006" y="1135257"/>
                  <a:pt x="737390" y="1499360"/>
                  <a:pt x="780751" y="1572690"/>
                </a:cubicBezTo>
                <a:cubicBezTo>
                  <a:pt x="824112" y="1646021"/>
                  <a:pt x="898080" y="1715525"/>
                  <a:pt x="769273" y="1499997"/>
                </a:cubicBezTo>
                <a:cubicBezTo>
                  <a:pt x="640466" y="1284469"/>
                  <a:pt x="76778" y="392387"/>
                  <a:pt x="7911" y="279522"/>
                </a:cubicBezTo>
                <a:cubicBezTo>
                  <a:pt x="-60956" y="166657"/>
                  <a:pt x="342043" y="825356"/>
                  <a:pt x="356071" y="822805"/>
                </a:cubicBezTo>
                <a:cubicBezTo>
                  <a:pt x="370099" y="820254"/>
                  <a:pt x="91443" y="284623"/>
                  <a:pt x="92081" y="264218"/>
                </a:cubicBezTo>
                <a:cubicBezTo>
                  <a:pt x="92719" y="243813"/>
                  <a:pt x="351608" y="701013"/>
                  <a:pt x="359897" y="700375"/>
                </a:cubicBezTo>
                <a:cubicBezTo>
                  <a:pt x="368186" y="699737"/>
                  <a:pt x="162862" y="290362"/>
                  <a:pt x="141819" y="260392"/>
                </a:cubicBezTo>
                <a:cubicBezTo>
                  <a:pt x="120776" y="230422"/>
                  <a:pt x="247669" y="555627"/>
                  <a:pt x="233641" y="520556"/>
                </a:cubicBezTo>
                <a:cubicBezTo>
                  <a:pt x="219613" y="485485"/>
                  <a:pt x="1534" y="-88406"/>
                  <a:pt x="53822" y="11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 1540">
            <a:extLst>
              <a:ext uri="{FF2B5EF4-FFF2-40B4-BE49-F238E27FC236}">
                <a16:creationId xmlns:a16="http://schemas.microsoft.com/office/drawing/2014/main" id="{19646CC1-A4E9-3D1C-C6DA-E9EB5E7BF3DF}"/>
              </a:ext>
            </a:extLst>
          </p:cNvPr>
          <p:cNvSpPr/>
          <p:nvPr/>
        </p:nvSpPr>
        <p:spPr>
          <a:xfrm>
            <a:off x="5378252" y="5329517"/>
            <a:ext cx="601767" cy="1179583"/>
          </a:xfrm>
          <a:custGeom>
            <a:avLst/>
            <a:gdLst>
              <a:gd name="connsiteX0" fmla="*/ 463961 w 601767"/>
              <a:gd name="connsiteY0" fmla="*/ 7671 h 1179583"/>
              <a:gd name="connsiteX1" fmla="*/ 35455 w 601767"/>
              <a:gd name="connsiteY1" fmla="*/ 967983 h 1179583"/>
              <a:gd name="connsiteX2" fmla="*/ 69889 w 601767"/>
              <a:gd name="connsiteY2" fmla="*/ 864682 h 1179583"/>
              <a:gd name="connsiteX3" fmla="*/ 433353 w 601767"/>
              <a:gd name="connsiteY3" fmla="*/ 179839 h 1179583"/>
              <a:gd name="connsiteX4" fmla="*/ 333879 w 601767"/>
              <a:gd name="connsiteY4" fmla="*/ 374962 h 1179583"/>
              <a:gd name="connsiteX5" fmla="*/ 23977 w 601767"/>
              <a:gd name="connsiteY5" fmla="*/ 1155454 h 1179583"/>
              <a:gd name="connsiteX6" fmla="*/ 177015 w 601767"/>
              <a:gd name="connsiteY6" fmla="*/ 902942 h 1179583"/>
              <a:gd name="connsiteX7" fmla="*/ 601694 w 601767"/>
              <a:gd name="connsiteY7" fmla="*/ 122450 h 1179583"/>
              <a:gd name="connsiteX8" fmla="*/ 142581 w 601767"/>
              <a:gd name="connsiteY8" fmla="*/ 788163 h 1179583"/>
              <a:gd name="connsiteX9" fmla="*/ 410397 w 601767"/>
              <a:gd name="connsiteY9" fmla="*/ 191316 h 1179583"/>
              <a:gd name="connsiteX10" fmla="*/ 372138 w 601767"/>
              <a:gd name="connsiteY10" fmla="*/ 420873 h 1179583"/>
              <a:gd name="connsiteX11" fmla="*/ 521350 w 601767"/>
              <a:gd name="connsiteY11" fmla="*/ 149231 h 1179583"/>
              <a:gd name="connsiteX12" fmla="*/ 280315 w 601767"/>
              <a:gd name="connsiteY12" fmla="*/ 497392 h 1179583"/>
              <a:gd name="connsiteX13" fmla="*/ 463961 w 601767"/>
              <a:gd name="connsiteY13" fmla="*/ 7671 h 117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1767" h="1179583">
                <a:moveTo>
                  <a:pt x="463961" y="7671"/>
                </a:moveTo>
                <a:cubicBezTo>
                  <a:pt x="423151" y="86103"/>
                  <a:pt x="101134" y="825148"/>
                  <a:pt x="35455" y="967983"/>
                </a:cubicBezTo>
                <a:cubicBezTo>
                  <a:pt x="-30224" y="1110818"/>
                  <a:pt x="3573" y="996039"/>
                  <a:pt x="69889" y="864682"/>
                </a:cubicBezTo>
                <a:cubicBezTo>
                  <a:pt x="136205" y="733325"/>
                  <a:pt x="389355" y="261459"/>
                  <a:pt x="433353" y="179839"/>
                </a:cubicBezTo>
                <a:cubicBezTo>
                  <a:pt x="477351" y="98219"/>
                  <a:pt x="402108" y="212360"/>
                  <a:pt x="333879" y="374962"/>
                </a:cubicBezTo>
                <a:cubicBezTo>
                  <a:pt x="265650" y="537564"/>
                  <a:pt x="50121" y="1067457"/>
                  <a:pt x="23977" y="1155454"/>
                </a:cubicBezTo>
                <a:cubicBezTo>
                  <a:pt x="-2167" y="1243451"/>
                  <a:pt x="80729" y="1075109"/>
                  <a:pt x="177015" y="902942"/>
                </a:cubicBezTo>
                <a:cubicBezTo>
                  <a:pt x="273301" y="730775"/>
                  <a:pt x="607433" y="141580"/>
                  <a:pt x="601694" y="122450"/>
                </a:cubicBezTo>
                <a:cubicBezTo>
                  <a:pt x="595955" y="103320"/>
                  <a:pt x="174464" y="776685"/>
                  <a:pt x="142581" y="788163"/>
                </a:cubicBezTo>
                <a:cubicBezTo>
                  <a:pt x="110698" y="799641"/>
                  <a:pt x="372138" y="252531"/>
                  <a:pt x="410397" y="191316"/>
                </a:cubicBezTo>
                <a:cubicBezTo>
                  <a:pt x="448656" y="130101"/>
                  <a:pt x="353646" y="427887"/>
                  <a:pt x="372138" y="420873"/>
                </a:cubicBezTo>
                <a:cubicBezTo>
                  <a:pt x="390630" y="413859"/>
                  <a:pt x="536654" y="136478"/>
                  <a:pt x="521350" y="149231"/>
                </a:cubicBezTo>
                <a:cubicBezTo>
                  <a:pt x="506046" y="161984"/>
                  <a:pt x="294343" y="517159"/>
                  <a:pt x="280315" y="497392"/>
                </a:cubicBezTo>
                <a:cubicBezTo>
                  <a:pt x="266287" y="477625"/>
                  <a:pt x="504771" y="-70761"/>
                  <a:pt x="463961" y="76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 1541">
            <a:extLst>
              <a:ext uri="{FF2B5EF4-FFF2-40B4-BE49-F238E27FC236}">
                <a16:creationId xmlns:a16="http://schemas.microsoft.com/office/drawing/2014/main" id="{DB8FFC21-CE27-67EE-4C89-B8D7B26B42AF}"/>
              </a:ext>
            </a:extLst>
          </p:cNvPr>
          <p:cNvSpPr/>
          <p:nvPr/>
        </p:nvSpPr>
        <p:spPr>
          <a:xfrm>
            <a:off x="5004923" y="6229318"/>
            <a:ext cx="499871" cy="429233"/>
          </a:xfrm>
          <a:custGeom>
            <a:avLst/>
            <a:gdLst>
              <a:gd name="connsiteX0" fmla="*/ 2296 w 499871"/>
              <a:gd name="connsiteY0" fmla="*/ 426459 h 429233"/>
              <a:gd name="connsiteX1" fmla="*/ 490269 w 499871"/>
              <a:gd name="connsiteY1" fmla="*/ 8824 h 429233"/>
              <a:gd name="connsiteX2" fmla="*/ 327612 w 499871"/>
              <a:gd name="connsiteY2" fmla="*/ 145105 h 429233"/>
              <a:gd name="connsiteX3" fmla="*/ 340800 w 499871"/>
              <a:gd name="connsiteY3" fmla="*/ 184670 h 429233"/>
              <a:gd name="connsiteX4" fmla="*/ 397950 w 499871"/>
              <a:gd name="connsiteY4" fmla="*/ 246217 h 429233"/>
              <a:gd name="connsiteX5" fmla="*/ 384762 w 499871"/>
              <a:gd name="connsiteY5" fmla="*/ 373705 h 429233"/>
              <a:gd name="connsiteX6" fmla="*/ 389158 w 499871"/>
              <a:gd name="connsiteY6" fmla="*/ 184670 h 429233"/>
              <a:gd name="connsiteX7" fmla="*/ 173746 w 499871"/>
              <a:gd name="connsiteY7" fmla="*/ 347328 h 429233"/>
              <a:gd name="connsiteX8" fmla="*/ 301235 w 499871"/>
              <a:gd name="connsiteY8" fmla="*/ 197859 h 429233"/>
              <a:gd name="connsiteX9" fmla="*/ 2296 w 499871"/>
              <a:gd name="connsiteY9" fmla="*/ 426459 h 42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9871" h="429233">
                <a:moveTo>
                  <a:pt x="2296" y="426459"/>
                </a:moveTo>
                <a:cubicBezTo>
                  <a:pt x="33802" y="394953"/>
                  <a:pt x="436050" y="55716"/>
                  <a:pt x="490269" y="8824"/>
                </a:cubicBezTo>
                <a:cubicBezTo>
                  <a:pt x="544488" y="-38068"/>
                  <a:pt x="352524" y="115797"/>
                  <a:pt x="327612" y="145105"/>
                </a:cubicBezTo>
                <a:cubicBezTo>
                  <a:pt x="302701" y="174413"/>
                  <a:pt x="329077" y="167818"/>
                  <a:pt x="340800" y="184670"/>
                </a:cubicBezTo>
                <a:cubicBezTo>
                  <a:pt x="352523" y="201522"/>
                  <a:pt x="390623" y="214711"/>
                  <a:pt x="397950" y="246217"/>
                </a:cubicBezTo>
                <a:cubicBezTo>
                  <a:pt x="405277" y="277723"/>
                  <a:pt x="386227" y="383963"/>
                  <a:pt x="384762" y="373705"/>
                </a:cubicBezTo>
                <a:cubicBezTo>
                  <a:pt x="383297" y="363447"/>
                  <a:pt x="424327" y="189066"/>
                  <a:pt x="389158" y="184670"/>
                </a:cubicBezTo>
                <a:cubicBezTo>
                  <a:pt x="353989" y="180274"/>
                  <a:pt x="188400" y="345130"/>
                  <a:pt x="173746" y="347328"/>
                </a:cubicBezTo>
                <a:cubicBezTo>
                  <a:pt x="159092" y="349526"/>
                  <a:pt x="329077" y="184671"/>
                  <a:pt x="301235" y="197859"/>
                </a:cubicBezTo>
                <a:cubicBezTo>
                  <a:pt x="273393" y="211047"/>
                  <a:pt x="-29210" y="457965"/>
                  <a:pt x="2296" y="426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 1542">
            <a:extLst>
              <a:ext uri="{FF2B5EF4-FFF2-40B4-BE49-F238E27FC236}">
                <a16:creationId xmlns:a16="http://schemas.microsoft.com/office/drawing/2014/main" id="{CA0C80AB-9DA4-EDDF-9388-A638C96C7E72}"/>
              </a:ext>
            </a:extLst>
          </p:cNvPr>
          <p:cNvSpPr/>
          <p:nvPr/>
        </p:nvSpPr>
        <p:spPr>
          <a:xfrm>
            <a:off x="2578251" y="6148836"/>
            <a:ext cx="1121131" cy="767826"/>
          </a:xfrm>
          <a:custGeom>
            <a:avLst/>
            <a:gdLst>
              <a:gd name="connsiteX0" fmla="*/ 19876 w 1121131"/>
              <a:gd name="connsiteY0" fmla="*/ 14572 h 767826"/>
              <a:gd name="connsiteX1" fmla="*/ 899107 w 1121131"/>
              <a:gd name="connsiteY1" fmla="*/ 625637 h 767826"/>
              <a:gd name="connsiteX2" fmla="*/ 885918 w 1121131"/>
              <a:gd name="connsiteY2" fmla="*/ 564091 h 767826"/>
              <a:gd name="connsiteX3" fmla="*/ 1110122 w 1121131"/>
              <a:gd name="connsiteY3" fmla="*/ 761918 h 767826"/>
              <a:gd name="connsiteX4" fmla="*/ 1004614 w 1121131"/>
              <a:gd name="connsiteY4" fmla="*/ 682787 h 767826"/>
              <a:gd name="connsiteX5" fmla="*/ 314418 w 1121131"/>
              <a:gd name="connsiteY5" fmla="*/ 353076 h 767826"/>
              <a:gd name="connsiteX6" fmla="*/ 925484 w 1121131"/>
              <a:gd name="connsiteY6" fmla="*/ 603656 h 767826"/>
              <a:gd name="connsiteX7" fmla="*/ 705676 w 1121131"/>
              <a:gd name="connsiteY7" fmla="*/ 348679 h 767826"/>
              <a:gd name="connsiteX8" fmla="*/ 674903 w 1121131"/>
              <a:gd name="connsiteY8" fmla="*/ 146456 h 767826"/>
              <a:gd name="connsiteX9" fmla="*/ 754034 w 1121131"/>
              <a:gd name="connsiteY9" fmla="*/ 462979 h 767826"/>
              <a:gd name="connsiteX10" fmla="*/ 560603 w 1121131"/>
              <a:gd name="connsiteY10" fmla="*/ 357472 h 767826"/>
              <a:gd name="connsiteX11" fmla="*/ 173741 w 1121131"/>
              <a:gd name="connsiteY11" fmla="*/ 247568 h 767826"/>
              <a:gd name="connsiteX12" fmla="*/ 358380 w 1121131"/>
              <a:gd name="connsiteY12" fmla="*/ 300322 h 767826"/>
              <a:gd name="connsiteX13" fmla="*/ 288041 w 1121131"/>
              <a:gd name="connsiteY13" fmla="*/ 199210 h 767826"/>
              <a:gd name="connsiteX14" fmla="*/ 19876 w 1121131"/>
              <a:gd name="connsiteY14" fmla="*/ 14572 h 76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21131" h="767826">
                <a:moveTo>
                  <a:pt x="19876" y="14572"/>
                </a:moveTo>
                <a:cubicBezTo>
                  <a:pt x="121720" y="85643"/>
                  <a:pt x="754767" y="534051"/>
                  <a:pt x="899107" y="625637"/>
                </a:cubicBezTo>
                <a:cubicBezTo>
                  <a:pt x="1043447" y="717224"/>
                  <a:pt x="850749" y="541378"/>
                  <a:pt x="885918" y="564091"/>
                </a:cubicBezTo>
                <a:cubicBezTo>
                  <a:pt x="921087" y="586804"/>
                  <a:pt x="1090339" y="742135"/>
                  <a:pt x="1110122" y="761918"/>
                </a:cubicBezTo>
                <a:cubicBezTo>
                  <a:pt x="1129905" y="781701"/>
                  <a:pt x="1137231" y="750927"/>
                  <a:pt x="1004614" y="682787"/>
                </a:cubicBezTo>
                <a:cubicBezTo>
                  <a:pt x="871997" y="614647"/>
                  <a:pt x="327606" y="366265"/>
                  <a:pt x="314418" y="353076"/>
                </a:cubicBezTo>
                <a:cubicBezTo>
                  <a:pt x="301230" y="339888"/>
                  <a:pt x="860274" y="604389"/>
                  <a:pt x="925484" y="603656"/>
                </a:cubicBezTo>
                <a:cubicBezTo>
                  <a:pt x="990694" y="602923"/>
                  <a:pt x="747439" y="424879"/>
                  <a:pt x="705676" y="348679"/>
                </a:cubicBezTo>
                <a:cubicBezTo>
                  <a:pt x="663913" y="272479"/>
                  <a:pt x="666843" y="127406"/>
                  <a:pt x="674903" y="146456"/>
                </a:cubicBezTo>
                <a:cubicBezTo>
                  <a:pt x="682963" y="165506"/>
                  <a:pt x="773084" y="427810"/>
                  <a:pt x="754034" y="462979"/>
                </a:cubicBezTo>
                <a:cubicBezTo>
                  <a:pt x="734984" y="498148"/>
                  <a:pt x="657319" y="393374"/>
                  <a:pt x="560603" y="357472"/>
                </a:cubicBezTo>
                <a:cubicBezTo>
                  <a:pt x="463888" y="321570"/>
                  <a:pt x="173741" y="247568"/>
                  <a:pt x="173741" y="247568"/>
                </a:cubicBezTo>
                <a:cubicBezTo>
                  <a:pt x="140037" y="238043"/>
                  <a:pt x="339330" y="308382"/>
                  <a:pt x="358380" y="300322"/>
                </a:cubicBezTo>
                <a:cubicBezTo>
                  <a:pt x="377430" y="292262"/>
                  <a:pt x="337864" y="245370"/>
                  <a:pt x="288041" y="199210"/>
                </a:cubicBezTo>
                <a:cubicBezTo>
                  <a:pt x="238218" y="153050"/>
                  <a:pt x="-81968" y="-56499"/>
                  <a:pt x="19876" y="1457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 1543">
            <a:extLst>
              <a:ext uri="{FF2B5EF4-FFF2-40B4-BE49-F238E27FC236}">
                <a16:creationId xmlns:a16="http://schemas.microsoft.com/office/drawing/2014/main" id="{75D07F7C-2F67-33CF-13B4-2E7C1E88BBBD}"/>
              </a:ext>
            </a:extLst>
          </p:cNvPr>
          <p:cNvSpPr/>
          <p:nvPr/>
        </p:nvSpPr>
        <p:spPr>
          <a:xfrm>
            <a:off x="2839502" y="7523365"/>
            <a:ext cx="232010" cy="2788983"/>
          </a:xfrm>
          <a:custGeom>
            <a:avLst/>
            <a:gdLst>
              <a:gd name="connsiteX0" fmla="*/ 139868 w 232010"/>
              <a:gd name="connsiteY0" fmla="*/ 9838 h 2788983"/>
              <a:gd name="connsiteX1" fmla="*/ 224646 w 232010"/>
              <a:gd name="connsiteY1" fmla="*/ 1438966 h 2788983"/>
              <a:gd name="connsiteX2" fmla="*/ 212535 w 232010"/>
              <a:gd name="connsiteY2" fmla="*/ 1099851 h 2788983"/>
              <a:gd name="connsiteX3" fmla="*/ 91423 w 232010"/>
              <a:gd name="connsiteY3" fmla="*/ 2686426 h 2788983"/>
              <a:gd name="connsiteX4" fmla="*/ 67200 w 232010"/>
              <a:gd name="connsiteY4" fmla="*/ 2371533 h 2788983"/>
              <a:gd name="connsiteX5" fmla="*/ 588 w 232010"/>
              <a:gd name="connsiteY5" fmla="*/ 258118 h 2788983"/>
              <a:gd name="connsiteX6" fmla="*/ 109589 w 232010"/>
              <a:gd name="connsiteY6" fmla="*/ 2407867 h 2788983"/>
              <a:gd name="connsiteX7" fmla="*/ 188313 w 232010"/>
              <a:gd name="connsiteY7" fmla="*/ 887904 h 2788983"/>
              <a:gd name="connsiteX8" fmla="*/ 139868 w 232010"/>
              <a:gd name="connsiteY8" fmla="*/ 9838 h 278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010" h="2788983">
                <a:moveTo>
                  <a:pt x="139868" y="9838"/>
                </a:moveTo>
                <a:cubicBezTo>
                  <a:pt x="145924" y="101682"/>
                  <a:pt x="212535" y="1257297"/>
                  <a:pt x="224646" y="1438966"/>
                </a:cubicBezTo>
                <a:cubicBezTo>
                  <a:pt x="236757" y="1620635"/>
                  <a:pt x="234739" y="891941"/>
                  <a:pt x="212535" y="1099851"/>
                </a:cubicBezTo>
                <a:cubicBezTo>
                  <a:pt x="190331" y="1307761"/>
                  <a:pt x="115645" y="2474479"/>
                  <a:pt x="91423" y="2686426"/>
                </a:cubicBezTo>
                <a:cubicBezTo>
                  <a:pt x="67201" y="2898373"/>
                  <a:pt x="82339" y="2776251"/>
                  <a:pt x="67200" y="2371533"/>
                </a:cubicBezTo>
                <a:cubicBezTo>
                  <a:pt x="52061" y="1966815"/>
                  <a:pt x="-6477" y="252062"/>
                  <a:pt x="588" y="258118"/>
                </a:cubicBezTo>
                <a:cubicBezTo>
                  <a:pt x="7653" y="264174"/>
                  <a:pt x="78301" y="2302903"/>
                  <a:pt x="109589" y="2407867"/>
                </a:cubicBezTo>
                <a:cubicBezTo>
                  <a:pt x="140877" y="2512831"/>
                  <a:pt x="180239" y="1286566"/>
                  <a:pt x="188313" y="887904"/>
                </a:cubicBezTo>
                <a:cubicBezTo>
                  <a:pt x="196387" y="489242"/>
                  <a:pt x="133812" y="-82006"/>
                  <a:pt x="139868" y="98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 1544">
            <a:extLst>
              <a:ext uri="{FF2B5EF4-FFF2-40B4-BE49-F238E27FC236}">
                <a16:creationId xmlns:a16="http://schemas.microsoft.com/office/drawing/2014/main" id="{197C6518-AB7F-14C0-3396-771F1425BEDB}"/>
              </a:ext>
            </a:extLst>
          </p:cNvPr>
          <p:cNvSpPr/>
          <p:nvPr/>
        </p:nvSpPr>
        <p:spPr>
          <a:xfrm>
            <a:off x="2278505" y="3691286"/>
            <a:ext cx="229752" cy="1547586"/>
          </a:xfrm>
          <a:custGeom>
            <a:avLst/>
            <a:gdLst>
              <a:gd name="connsiteX0" fmla="*/ 114739 w 229752"/>
              <a:gd name="connsiteY0" fmla="*/ 181 h 1547586"/>
              <a:gd name="connsiteX1" fmla="*/ 1851 w 229752"/>
              <a:gd name="connsiteY1" fmla="*/ 671870 h 1547586"/>
              <a:gd name="connsiteX2" fmla="*/ 227628 w 229752"/>
              <a:gd name="connsiteY2" fmla="*/ 1535470 h 1547586"/>
              <a:gd name="connsiteX3" fmla="*/ 109095 w 229752"/>
              <a:gd name="connsiteY3" fmla="*/ 1140358 h 1547586"/>
              <a:gd name="connsiteX4" fmla="*/ 7495 w 229752"/>
              <a:gd name="connsiteY4" fmla="*/ 609781 h 1547586"/>
              <a:gd name="connsiteX5" fmla="*/ 114739 w 229752"/>
              <a:gd name="connsiteY5" fmla="*/ 181 h 154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752" h="1547586">
                <a:moveTo>
                  <a:pt x="114739" y="181"/>
                </a:moveTo>
                <a:cubicBezTo>
                  <a:pt x="113798" y="10529"/>
                  <a:pt x="-16964" y="415989"/>
                  <a:pt x="1851" y="671870"/>
                </a:cubicBezTo>
                <a:cubicBezTo>
                  <a:pt x="20666" y="927751"/>
                  <a:pt x="209754" y="1457389"/>
                  <a:pt x="227628" y="1535470"/>
                </a:cubicBezTo>
                <a:cubicBezTo>
                  <a:pt x="245502" y="1613551"/>
                  <a:pt x="145784" y="1294640"/>
                  <a:pt x="109095" y="1140358"/>
                </a:cubicBezTo>
                <a:cubicBezTo>
                  <a:pt x="72406" y="986077"/>
                  <a:pt x="8436" y="795107"/>
                  <a:pt x="7495" y="609781"/>
                </a:cubicBezTo>
                <a:cubicBezTo>
                  <a:pt x="6554" y="424455"/>
                  <a:pt x="115680" y="-10167"/>
                  <a:pt x="114739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 1545">
            <a:extLst>
              <a:ext uri="{FF2B5EF4-FFF2-40B4-BE49-F238E27FC236}">
                <a16:creationId xmlns:a16="http://schemas.microsoft.com/office/drawing/2014/main" id="{A4EB930D-C73C-E597-D7B6-BCD30A1D67A4}"/>
              </a:ext>
            </a:extLst>
          </p:cNvPr>
          <p:cNvSpPr/>
          <p:nvPr/>
        </p:nvSpPr>
        <p:spPr>
          <a:xfrm>
            <a:off x="4493601" y="5322181"/>
            <a:ext cx="174334" cy="37414"/>
          </a:xfrm>
          <a:custGeom>
            <a:avLst/>
            <a:gdLst>
              <a:gd name="connsiteX0" fmla="*/ 22 w 174334"/>
              <a:gd name="connsiteY0" fmla="*/ 37323 h 37414"/>
              <a:gd name="connsiteX1" fmla="*/ 78399 w 174334"/>
              <a:gd name="connsiteY1" fmla="*/ 11197 h 37414"/>
              <a:gd name="connsiteX2" fmla="*/ 171705 w 174334"/>
              <a:gd name="connsiteY2" fmla="*/ 33590 h 37414"/>
              <a:gd name="connsiteX3" fmla="*/ 141847 w 174334"/>
              <a:gd name="connsiteY3" fmla="*/ 22394 h 37414"/>
              <a:gd name="connsiteX4" fmla="*/ 70935 w 174334"/>
              <a:gd name="connsiteY4" fmla="*/ 0 h 37414"/>
              <a:gd name="connsiteX5" fmla="*/ 22 w 174334"/>
              <a:gd name="connsiteY5" fmla="*/ 37323 h 3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334" h="37414">
                <a:moveTo>
                  <a:pt x="22" y="37323"/>
                </a:moveTo>
                <a:cubicBezTo>
                  <a:pt x="1266" y="39189"/>
                  <a:pt x="49785" y="11819"/>
                  <a:pt x="78399" y="11197"/>
                </a:cubicBezTo>
                <a:cubicBezTo>
                  <a:pt x="107013" y="10575"/>
                  <a:pt x="161130" y="31724"/>
                  <a:pt x="171705" y="33590"/>
                </a:cubicBezTo>
                <a:cubicBezTo>
                  <a:pt x="182280" y="35456"/>
                  <a:pt x="158642" y="27992"/>
                  <a:pt x="141847" y="22394"/>
                </a:cubicBezTo>
                <a:cubicBezTo>
                  <a:pt x="125052" y="16796"/>
                  <a:pt x="91462" y="0"/>
                  <a:pt x="70935" y="0"/>
                </a:cubicBezTo>
                <a:cubicBezTo>
                  <a:pt x="50408" y="0"/>
                  <a:pt x="-1222" y="35457"/>
                  <a:pt x="22" y="3732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 1546">
            <a:extLst>
              <a:ext uri="{FF2B5EF4-FFF2-40B4-BE49-F238E27FC236}">
                <a16:creationId xmlns:a16="http://schemas.microsoft.com/office/drawing/2014/main" id="{240334AA-55EC-4DF1-423C-850E46D8AFBC}"/>
              </a:ext>
            </a:extLst>
          </p:cNvPr>
          <p:cNvSpPr/>
          <p:nvPr/>
        </p:nvSpPr>
        <p:spPr>
          <a:xfrm>
            <a:off x="3422395" y="5276919"/>
            <a:ext cx="328676" cy="179637"/>
          </a:xfrm>
          <a:custGeom>
            <a:avLst/>
            <a:gdLst>
              <a:gd name="connsiteX0" fmla="*/ 74 w 328676"/>
              <a:gd name="connsiteY0" fmla="*/ 179623 h 179637"/>
              <a:gd name="connsiteX1" fmla="*/ 238937 w 328676"/>
              <a:gd name="connsiteY1" fmla="*/ 71388 h 179637"/>
              <a:gd name="connsiteX2" fmla="*/ 328511 w 328676"/>
              <a:gd name="connsiteY2" fmla="*/ 475 h 179637"/>
              <a:gd name="connsiteX3" fmla="*/ 261331 w 328676"/>
              <a:gd name="connsiteY3" fmla="*/ 41530 h 179637"/>
              <a:gd name="connsiteX4" fmla="*/ 265063 w 328676"/>
              <a:gd name="connsiteY4" fmla="*/ 63923 h 179637"/>
              <a:gd name="connsiteX5" fmla="*/ 74 w 328676"/>
              <a:gd name="connsiteY5" fmla="*/ 179623 h 17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676" h="179637">
                <a:moveTo>
                  <a:pt x="74" y="179623"/>
                </a:moveTo>
                <a:cubicBezTo>
                  <a:pt x="-4280" y="180867"/>
                  <a:pt x="184197" y="101246"/>
                  <a:pt x="238937" y="71388"/>
                </a:cubicBezTo>
                <a:cubicBezTo>
                  <a:pt x="293677" y="41530"/>
                  <a:pt x="324779" y="5451"/>
                  <a:pt x="328511" y="475"/>
                </a:cubicBezTo>
                <a:cubicBezTo>
                  <a:pt x="332243" y="-4501"/>
                  <a:pt x="271906" y="30955"/>
                  <a:pt x="261331" y="41530"/>
                </a:cubicBezTo>
                <a:cubicBezTo>
                  <a:pt x="250756" y="52105"/>
                  <a:pt x="306118" y="43396"/>
                  <a:pt x="265063" y="63923"/>
                </a:cubicBezTo>
                <a:cubicBezTo>
                  <a:pt x="224008" y="84450"/>
                  <a:pt x="4428" y="178379"/>
                  <a:pt x="74" y="17962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 1547">
            <a:extLst>
              <a:ext uri="{FF2B5EF4-FFF2-40B4-BE49-F238E27FC236}">
                <a16:creationId xmlns:a16="http://schemas.microsoft.com/office/drawing/2014/main" id="{761821A4-B9EE-5804-4E08-968225977437}"/>
              </a:ext>
            </a:extLst>
          </p:cNvPr>
          <p:cNvSpPr/>
          <p:nvPr/>
        </p:nvSpPr>
        <p:spPr>
          <a:xfrm>
            <a:off x="3937512" y="5236071"/>
            <a:ext cx="171799" cy="142644"/>
          </a:xfrm>
          <a:custGeom>
            <a:avLst/>
            <a:gdLst>
              <a:gd name="connsiteX0" fmla="*/ 6 w 171799"/>
              <a:gd name="connsiteY0" fmla="*/ 269 h 142644"/>
              <a:gd name="connsiteX1" fmla="*/ 70919 w 171799"/>
              <a:gd name="connsiteY1" fmla="*/ 67449 h 142644"/>
              <a:gd name="connsiteX2" fmla="*/ 59722 w 171799"/>
              <a:gd name="connsiteY2" fmla="*/ 142094 h 142644"/>
              <a:gd name="connsiteX3" fmla="*/ 74651 w 171799"/>
              <a:gd name="connsiteY3" fmla="*/ 97307 h 142644"/>
              <a:gd name="connsiteX4" fmla="*/ 171690 w 171799"/>
              <a:gd name="connsiteY4" fmla="*/ 22662 h 142644"/>
              <a:gd name="connsiteX5" fmla="*/ 93312 w 171799"/>
              <a:gd name="connsiteY5" fmla="*/ 74913 h 142644"/>
              <a:gd name="connsiteX6" fmla="*/ 67187 w 171799"/>
              <a:gd name="connsiteY6" fmla="*/ 45056 h 142644"/>
              <a:gd name="connsiteX7" fmla="*/ 6 w 171799"/>
              <a:gd name="connsiteY7" fmla="*/ 269 h 142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799" h="142644">
                <a:moveTo>
                  <a:pt x="6" y="269"/>
                </a:moveTo>
                <a:cubicBezTo>
                  <a:pt x="628" y="4001"/>
                  <a:pt x="60966" y="43811"/>
                  <a:pt x="70919" y="67449"/>
                </a:cubicBezTo>
                <a:cubicBezTo>
                  <a:pt x="80872" y="91087"/>
                  <a:pt x="59100" y="137118"/>
                  <a:pt x="59722" y="142094"/>
                </a:cubicBezTo>
                <a:cubicBezTo>
                  <a:pt x="60344" y="147070"/>
                  <a:pt x="55990" y="117212"/>
                  <a:pt x="74651" y="97307"/>
                </a:cubicBezTo>
                <a:cubicBezTo>
                  <a:pt x="93312" y="77402"/>
                  <a:pt x="168580" y="26394"/>
                  <a:pt x="171690" y="22662"/>
                </a:cubicBezTo>
                <a:cubicBezTo>
                  <a:pt x="174800" y="18930"/>
                  <a:pt x="110729" y="71181"/>
                  <a:pt x="93312" y="74913"/>
                </a:cubicBezTo>
                <a:cubicBezTo>
                  <a:pt x="75895" y="78645"/>
                  <a:pt x="87092" y="57497"/>
                  <a:pt x="67187" y="45056"/>
                </a:cubicBezTo>
                <a:cubicBezTo>
                  <a:pt x="47282" y="32615"/>
                  <a:pt x="-616" y="-3463"/>
                  <a:pt x="6" y="26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 1548">
            <a:extLst>
              <a:ext uri="{FF2B5EF4-FFF2-40B4-BE49-F238E27FC236}">
                <a16:creationId xmlns:a16="http://schemas.microsoft.com/office/drawing/2014/main" id="{E88837AD-017C-6613-C394-6BCDA4E986FC}"/>
              </a:ext>
            </a:extLst>
          </p:cNvPr>
          <p:cNvSpPr/>
          <p:nvPr/>
        </p:nvSpPr>
        <p:spPr>
          <a:xfrm>
            <a:off x="3547174" y="4956412"/>
            <a:ext cx="117965" cy="224664"/>
          </a:xfrm>
          <a:custGeom>
            <a:avLst/>
            <a:gdLst>
              <a:gd name="connsiteX0" fmla="*/ 117890 w 117965"/>
              <a:gd name="connsiteY0" fmla="*/ 9 h 224664"/>
              <a:gd name="connsiteX1" fmla="*/ 20852 w 117965"/>
              <a:gd name="connsiteY1" fmla="*/ 156764 h 224664"/>
              <a:gd name="connsiteX2" fmla="*/ 84300 w 117965"/>
              <a:gd name="connsiteY2" fmla="*/ 223944 h 224664"/>
              <a:gd name="connsiteX3" fmla="*/ 43246 w 117965"/>
              <a:gd name="connsiteY3" fmla="*/ 194086 h 224664"/>
              <a:gd name="connsiteX4" fmla="*/ 2191 w 117965"/>
              <a:gd name="connsiteY4" fmla="*/ 164228 h 224664"/>
              <a:gd name="connsiteX5" fmla="*/ 117890 w 117965"/>
              <a:gd name="connsiteY5" fmla="*/ 9 h 22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965" h="224664">
                <a:moveTo>
                  <a:pt x="117890" y="9"/>
                </a:moveTo>
                <a:cubicBezTo>
                  <a:pt x="121000" y="-1235"/>
                  <a:pt x="26450" y="119442"/>
                  <a:pt x="20852" y="156764"/>
                </a:cubicBezTo>
                <a:cubicBezTo>
                  <a:pt x="15254" y="194086"/>
                  <a:pt x="80568" y="217724"/>
                  <a:pt x="84300" y="223944"/>
                </a:cubicBezTo>
                <a:cubicBezTo>
                  <a:pt x="88032" y="230164"/>
                  <a:pt x="43246" y="194086"/>
                  <a:pt x="43246" y="194086"/>
                </a:cubicBezTo>
                <a:cubicBezTo>
                  <a:pt x="29561" y="184133"/>
                  <a:pt x="-9628" y="192842"/>
                  <a:pt x="2191" y="164228"/>
                </a:cubicBezTo>
                <a:cubicBezTo>
                  <a:pt x="14010" y="135614"/>
                  <a:pt x="114780" y="1253"/>
                  <a:pt x="117890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 1549">
            <a:extLst>
              <a:ext uri="{FF2B5EF4-FFF2-40B4-BE49-F238E27FC236}">
                <a16:creationId xmlns:a16="http://schemas.microsoft.com/office/drawing/2014/main" id="{C840B34F-377F-9301-74AF-CCF226704479}"/>
              </a:ext>
            </a:extLst>
          </p:cNvPr>
          <p:cNvSpPr/>
          <p:nvPr/>
        </p:nvSpPr>
        <p:spPr>
          <a:xfrm>
            <a:off x="3360680" y="5381893"/>
            <a:ext cx="46867" cy="145782"/>
          </a:xfrm>
          <a:custGeom>
            <a:avLst/>
            <a:gdLst>
              <a:gd name="connsiteX0" fmla="*/ 46860 w 46867"/>
              <a:gd name="connsiteY0" fmla="*/ 4 h 145782"/>
              <a:gd name="connsiteX1" fmla="*/ 5805 w 46867"/>
              <a:gd name="connsiteY1" fmla="*/ 82114 h 145782"/>
              <a:gd name="connsiteX2" fmla="*/ 39395 w 46867"/>
              <a:gd name="connsiteY2" fmla="*/ 145562 h 145782"/>
              <a:gd name="connsiteX3" fmla="*/ 9537 w 46867"/>
              <a:gd name="connsiteY3" fmla="*/ 104507 h 145782"/>
              <a:gd name="connsiteX4" fmla="*/ 2073 w 46867"/>
              <a:gd name="connsiteY4" fmla="*/ 78381 h 145782"/>
              <a:gd name="connsiteX5" fmla="*/ 46860 w 46867"/>
              <a:gd name="connsiteY5" fmla="*/ 4 h 14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67" h="145782">
                <a:moveTo>
                  <a:pt x="46860" y="4"/>
                </a:moveTo>
                <a:cubicBezTo>
                  <a:pt x="47482" y="626"/>
                  <a:pt x="7049" y="57854"/>
                  <a:pt x="5805" y="82114"/>
                </a:cubicBezTo>
                <a:cubicBezTo>
                  <a:pt x="4561" y="106374"/>
                  <a:pt x="38773" y="141830"/>
                  <a:pt x="39395" y="145562"/>
                </a:cubicBezTo>
                <a:cubicBezTo>
                  <a:pt x="40017" y="149294"/>
                  <a:pt x="9537" y="104507"/>
                  <a:pt x="9537" y="104507"/>
                </a:cubicBezTo>
                <a:cubicBezTo>
                  <a:pt x="3317" y="93310"/>
                  <a:pt x="-3525" y="90822"/>
                  <a:pt x="2073" y="78381"/>
                </a:cubicBezTo>
                <a:cubicBezTo>
                  <a:pt x="7671" y="65940"/>
                  <a:pt x="46238" y="-618"/>
                  <a:pt x="46860" y="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 1550">
            <a:extLst>
              <a:ext uri="{FF2B5EF4-FFF2-40B4-BE49-F238E27FC236}">
                <a16:creationId xmlns:a16="http://schemas.microsoft.com/office/drawing/2014/main" id="{909C200E-F67D-3117-6132-5725F3361283}"/>
              </a:ext>
            </a:extLst>
          </p:cNvPr>
          <p:cNvSpPr/>
          <p:nvPr/>
        </p:nvSpPr>
        <p:spPr>
          <a:xfrm>
            <a:off x="4229780" y="5363207"/>
            <a:ext cx="96061" cy="224084"/>
          </a:xfrm>
          <a:custGeom>
            <a:avLst/>
            <a:gdLst>
              <a:gd name="connsiteX0" fmla="*/ 95892 w 96061"/>
              <a:gd name="connsiteY0" fmla="*/ 29 h 224084"/>
              <a:gd name="connsiteX1" fmla="*/ 24979 w 96061"/>
              <a:gd name="connsiteY1" fmla="*/ 123193 h 224084"/>
              <a:gd name="connsiteX2" fmla="*/ 2586 w 96061"/>
              <a:gd name="connsiteY2" fmla="*/ 223964 h 224084"/>
              <a:gd name="connsiteX3" fmla="*/ 32444 w 96061"/>
              <a:gd name="connsiteY3" fmla="*/ 130657 h 224084"/>
              <a:gd name="connsiteX4" fmla="*/ 77231 w 96061"/>
              <a:gd name="connsiteY4" fmla="*/ 223964 h 224084"/>
              <a:gd name="connsiteX5" fmla="*/ 39908 w 96061"/>
              <a:gd name="connsiteY5" fmla="*/ 149319 h 224084"/>
              <a:gd name="connsiteX6" fmla="*/ 39908 w 96061"/>
              <a:gd name="connsiteY6" fmla="*/ 104532 h 224084"/>
              <a:gd name="connsiteX7" fmla="*/ 2586 w 96061"/>
              <a:gd name="connsiteY7" fmla="*/ 134390 h 224084"/>
              <a:gd name="connsiteX8" fmla="*/ 95892 w 96061"/>
              <a:gd name="connsiteY8" fmla="*/ 29 h 22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061" h="224084">
                <a:moveTo>
                  <a:pt x="95892" y="29"/>
                </a:moveTo>
                <a:cubicBezTo>
                  <a:pt x="99624" y="-1837"/>
                  <a:pt x="40530" y="85871"/>
                  <a:pt x="24979" y="123193"/>
                </a:cubicBezTo>
                <a:cubicBezTo>
                  <a:pt x="9428" y="160516"/>
                  <a:pt x="1342" y="222720"/>
                  <a:pt x="2586" y="223964"/>
                </a:cubicBezTo>
                <a:cubicBezTo>
                  <a:pt x="3830" y="225208"/>
                  <a:pt x="20003" y="130657"/>
                  <a:pt x="32444" y="130657"/>
                </a:cubicBezTo>
                <a:cubicBezTo>
                  <a:pt x="44885" y="130657"/>
                  <a:pt x="75987" y="220854"/>
                  <a:pt x="77231" y="223964"/>
                </a:cubicBezTo>
                <a:cubicBezTo>
                  <a:pt x="78475" y="227074"/>
                  <a:pt x="46129" y="169224"/>
                  <a:pt x="39908" y="149319"/>
                </a:cubicBezTo>
                <a:cubicBezTo>
                  <a:pt x="33687" y="129414"/>
                  <a:pt x="46128" y="107020"/>
                  <a:pt x="39908" y="104532"/>
                </a:cubicBezTo>
                <a:cubicBezTo>
                  <a:pt x="33688" y="102044"/>
                  <a:pt x="-11099" y="149319"/>
                  <a:pt x="2586" y="134390"/>
                </a:cubicBezTo>
                <a:cubicBezTo>
                  <a:pt x="16271" y="119461"/>
                  <a:pt x="92160" y="1895"/>
                  <a:pt x="95892" y="2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 1551">
            <a:extLst>
              <a:ext uri="{FF2B5EF4-FFF2-40B4-BE49-F238E27FC236}">
                <a16:creationId xmlns:a16="http://schemas.microsoft.com/office/drawing/2014/main" id="{23F3D5FE-DA5C-5C78-84EF-3E663E93C73A}"/>
              </a:ext>
            </a:extLst>
          </p:cNvPr>
          <p:cNvSpPr/>
          <p:nvPr/>
        </p:nvSpPr>
        <p:spPr>
          <a:xfrm>
            <a:off x="4190677" y="5250932"/>
            <a:ext cx="64963" cy="382868"/>
          </a:xfrm>
          <a:custGeom>
            <a:avLst/>
            <a:gdLst>
              <a:gd name="connsiteX0" fmla="*/ 64082 w 64963"/>
              <a:gd name="connsiteY0" fmla="*/ 7801 h 382868"/>
              <a:gd name="connsiteX1" fmla="*/ 634 w 64963"/>
              <a:gd name="connsiteY1" fmla="*/ 381026 h 382868"/>
              <a:gd name="connsiteX2" fmla="*/ 34224 w 64963"/>
              <a:gd name="connsiteY2" fmla="*/ 145894 h 382868"/>
              <a:gd name="connsiteX3" fmla="*/ 64082 w 64963"/>
              <a:gd name="connsiteY3" fmla="*/ 7801 h 38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63" h="382868">
                <a:moveTo>
                  <a:pt x="64082" y="7801"/>
                </a:moveTo>
                <a:cubicBezTo>
                  <a:pt x="58484" y="46990"/>
                  <a:pt x="5610" y="358010"/>
                  <a:pt x="634" y="381026"/>
                </a:cubicBezTo>
                <a:cubicBezTo>
                  <a:pt x="-4342" y="404042"/>
                  <a:pt x="21161" y="204988"/>
                  <a:pt x="34224" y="145894"/>
                </a:cubicBezTo>
                <a:cubicBezTo>
                  <a:pt x="47287" y="86800"/>
                  <a:pt x="69680" y="-31388"/>
                  <a:pt x="64082" y="780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 1552">
            <a:extLst>
              <a:ext uri="{FF2B5EF4-FFF2-40B4-BE49-F238E27FC236}">
                <a16:creationId xmlns:a16="http://schemas.microsoft.com/office/drawing/2014/main" id="{0771D72C-8218-C147-D7FB-5786BAB0A9F2}"/>
              </a:ext>
            </a:extLst>
          </p:cNvPr>
          <p:cNvSpPr/>
          <p:nvPr/>
        </p:nvSpPr>
        <p:spPr>
          <a:xfrm>
            <a:off x="3997234" y="5183869"/>
            <a:ext cx="467048" cy="97258"/>
          </a:xfrm>
          <a:custGeom>
            <a:avLst/>
            <a:gdLst>
              <a:gd name="connsiteX0" fmla="*/ 0 w 467048"/>
              <a:gd name="connsiteY0" fmla="*/ 11416 h 97258"/>
              <a:gd name="connsiteX1" fmla="*/ 134361 w 467048"/>
              <a:gd name="connsiteY1" fmla="*/ 71132 h 97258"/>
              <a:gd name="connsiteX2" fmla="*/ 78377 w 467048"/>
              <a:gd name="connsiteY2" fmla="*/ 97258 h 97258"/>
              <a:gd name="connsiteX3" fmla="*/ 253793 w 467048"/>
              <a:gd name="connsiteY3" fmla="*/ 15148 h 97258"/>
              <a:gd name="connsiteX4" fmla="*/ 406815 w 467048"/>
              <a:gd name="connsiteY4" fmla="*/ 11416 h 97258"/>
              <a:gd name="connsiteX5" fmla="*/ 343367 w 467048"/>
              <a:gd name="connsiteY5" fmla="*/ 219 h 97258"/>
              <a:gd name="connsiteX6" fmla="*/ 238864 w 467048"/>
              <a:gd name="connsiteY6" fmla="*/ 22613 h 97258"/>
              <a:gd name="connsiteX7" fmla="*/ 212738 w 467048"/>
              <a:gd name="connsiteY7" fmla="*/ 41274 h 97258"/>
              <a:gd name="connsiteX8" fmla="*/ 466531 w 467048"/>
              <a:gd name="connsiteY8" fmla="*/ 56203 h 97258"/>
              <a:gd name="connsiteX9" fmla="*/ 283651 w 467048"/>
              <a:gd name="connsiteY9" fmla="*/ 48738 h 97258"/>
              <a:gd name="connsiteX10" fmla="*/ 134361 w 467048"/>
              <a:gd name="connsiteY10" fmla="*/ 45006 h 97258"/>
              <a:gd name="connsiteX11" fmla="*/ 0 w 467048"/>
              <a:gd name="connsiteY11" fmla="*/ 11416 h 9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7048" h="97258">
                <a:moveTo>
                  <a:pt x="0" y="11416"/>
                </a:moveTo>
                <a:cubicBezTo>
                  <a:pt x="0" y="15770"/>
                  <a:pt x="121298" y="56825"/>
                  <a:pt x="134361" y="71132"/>
                </a:cubicBezTo>
                <a:cubicBezTo>
                  <a:pt x="147424" y="85439"/>
                  <a:pt x="78377" y="97258"/>
                  <a:pt x="78377" y="97258"/>
                </a:cubicBezTo>
                <a:cubicBezTo>
                  <a:pt x="98282" y="87927"/>
                  <a:pt x="199053" y="29455"/>
                  <a:pt x="253793" y="15148"/>
                </a:cubicBezTo>
                <a:cubicBezTo>
                  <a:pt x="308533" y="841"/>
                  <a:pt x="391886" y="13904"/>
                  <a:pt x="406815" y="11416"/>
                </a:cubicBezTo>
                <a:cubicBezTo>
                  <a:pt x="421744" y="8928"/>
                  <a:pt x="371359" y="-1647"/>
                  <a:pt x="343367" y="219"/>
                </a:cubicBezTo>
                <a:cubicBezTo>
                  <a:pt x="315375" y="2085"/>
                  <a:pt x="260635" y="15771"/>
                  <a:pt x="238864" y="22613"/>
                </a:cubicBezTo>
                <a:cubicBezTo>
                  <a:pt x="217093" y="29455"/>
                  <a:pt x="174794" y="35676"/>
                  <a:pt x="212738" y="41274"/>
                </a:cubicBezTo>
                <a:cubicBezTo>
                  <a:pt x="250683" y="46872"/>
                  <a:pt x="454712" y="54959"/>
                  <a:pt x="466531" y="56203"/>
                </a:cubicBezTo>
                <a:cubicBezTo>
                  <a:pt x="478350" y="57447"/>
                  <a:pt x="283651" y="48738"/>
                  <a:pt x="283651" y="48738"/>
                </a:cubicBezTo>
                <a:cubicBezTo>
                  <a:pt x="228289" y="46872"/>
                  <a:pt x="175416" y="48738"/>
                  <a:pt x="134361" y="45006"/>
                </a:cubicBezTo>
                <a:cubicBezTo>
                  <a:pt x="93306" y="41274"/>
                  <a:pt x="0" y="7062"/>
                  <a:pt x="0" y="1141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 1553">
            <a:extLst>
              <a:ext uri="{FF2B5EF4-FFF2-40B4-BE49-F238E27FC236}">
                <a16:creationId xmlns:a16="http://schemas.microsoft.com/office/drawing/2014/main" id="{234AC9C6-4FC8-3547-EB5C-55AD1B6D5C6F}"/>
              </a:ext>
            </a:extLst>
          </p:cNvPr>
          <p:cNvSpPr/>
          <p:nvPr/>
        </p:nvSpPr>
        <p:spPr>
          <a:xfrm>
            <a:off x="1059498" y="2048132"/>
            <a:ext cx="1592040" cy="2067622"/>
          </a:xfrm>
          <a:custGeom>
            <a:avLst/>
            <a:gdLst>
              <a:gd name="connsiteX0" fmla="*/ 1589917 w 1592040"/>
              <a:gd name="connsiteY0" fmla="*/ 3406 h 2067622"/>
              <a:gd name="connsiteX1" fmla="*/ 781025 w 1592040"/>
              <a:gd name="connsiteY1" fmla="*/ 1269499 h 2067622"/>
              <a:gd name="connsiteX2" fmla="*/ 1003764 w 1592040"/>
              <a:gd name="connsiteY2" fmla="*/ 999868 h 2067622"/>
              <a:gd name="connsiteX3" fmla="*/ 54194 w 1592040"/>
              <a:gd name="connsiteY3" fmla="*/ 1972883 h 2067622"/>
              <a:gd name="connsiteX4" fmla="*/ 171425 w 1592040"/>
              <a:gd name="connsiteY4" fmla="*/ 1855653 h 2067622"/>
              <a:gd name="connsiteX5" fmla="*/ 628625 w 1592040"/>
              <a:gd name="connsiteY5" fmla="*/ 1316391 h 2067622"/>
              <a:gd name="connsiteX6" fmla="*/ 288656 w 1592040"/>
              <a:gd name="connsiteY6" fmla="*/ 2066668 h 2067622"/>
              <a:gd name="connsiteX7" fmla="*/ 886533 w 1592040"/>
              <a:gd name="connsiteY7" fmla="*/ 1128822 h 2067622"/>
              <a:gd name="connsiteX8" fmla="*/ 593456 w 1592040"/>
              <a:gd name="connsiteY8" fmla="*/ 1480514 h 2067622"/>
              <a:gd name="connsiteX9" fmla="*/ 1402348 w 1592040"/>
              <a:gd name="connsiteY9" fmla="*/ 472330 h 2067622"/>
              <a:gd name="connsiteX10" fmla="*/ 1027210 w 1592040"/>
              <a:gd name="connsiteY10" fmla="*/ 882637 h 2067622"/>
              <a:gd name="connsiteX11" fmla="*/ 1589917 w 1592040"/>
              <a:gd name="connsiteY11" fmla="*/ 3406 h 206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92040" h="2067622">
                <a:moveTo>
                  <a:pt x="1589917" y="3406"/>
                </a:moveTo>
                <a:cubicBezTo>
                  <a:pt x="1548886" y="67883"/>
                  <a:pt x="878717" y="1103422"/>
                  <a:pt x="781025" y="1269499"/>
                </a:cubicBezTo>
                <a:cubicBezTo>
                  <a:pt x="683333" y="1435576"/>
                  <a:pt x="1124902" y="882637"/>
                  <a:pt x="1003764" y="999868"/>
                </a:cubicBezTo>
                <a:cubicBezTo>
                  <a:pt x="882625" y="1117099"/>
                  <a:pt x="192917" y="1830252"/>
                  <a:pt x="54194" y="1972883"/>
                </a:cubicBezTo>
                <a:cubicBezTo>
                  <a:pt x="-84529" y="2115514"/>
                  <a:pt x="75686" y="1965068"/>
                  <a:pt x="171425" y="1855653"/>
                </a:cubicBezTo>
                <a:cubicBezTo>
                  <a:pt x="267163" y="1746238"/>
                  <a:pt x="609086" y="1281222"/>
                  <a:pt x="628625" y="1316391"/>
                </a:cubicBezTo>
                <a:cubicBezTo>
                  <a:pt x="648163" y="1351560"/>
                  <a:pt x="245671" y="2097929"/>
                  <a:pt x="288656" y="2066668"/>
                </a:cubicBezTo>
                <a:cubicBezTo>
                  <a:pt x="331641" y="2035407"/>
                  <a:pt x="835733" y="1226514"/>
                  <a:pt x="886533" y="1128822"/>
                </a:cubicBezTo>
                <a:cubicBezTo>
                  <a:pt x="937333" y="1031130"/>
                  <a:pt x="507487" y="1589929"/>
                  <a:pt x="593456" y="1480514"/>
                </a:cubicBezTo>
                <a:cubicBezTo>
                  <a:pt x="679425" y="1371099"/>
                  <a:pt x="1330056" y="571976"/>
                  <a:pt x="1402348" y="472330"/>
                </a:cubicBezTo>
                <a:cubicBezTo>
                  <a:pt x="1474640" y="372684"/>
                  <a:pt x="990087" y="954929"/>
                  <a:pt x="1027210" y="882637"/>
                </a:cubicBezTo>
                <a:cubicBezTo>
                  <a:pt x="1064333" y="810345"/>
                  <a:pt x="1630948" y="-61071"/>
                  <a:pt x="1589917" y="3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 1554">
            <a:extLst>
              <a:ext uri="{FF2B5EF4-FFF2-40B4-BE49-F238E27FC236}">
                <a16:creationId xmlns:a16="http://schemas.microsoft.com/office/drawing/2014/main" id="{CAE4C735-85A8-B62B-32F1-CFB990C597F1}"/>
              </a:ext>
            </a:extLst>
          </p:cNvPr>
          <p:cNvSpPr/>
          <p:nvPr/>
        </p:nvSpPr>
        <p:spPr>
          <a:xfrm>
            <a:off x="829488" y="3773815"/>
            <a:ext cx="1645923" cy="3226972"/>
          </a:xfrm>
          <a:custGeom>
            <a:avLst/>
            <a:gdLst>
              <a:gd name="connsiteX0" fmla="*/ 471774 w 1645923"/>
              <a:gd name="connsiteY0" fmla="*/ 24462 h 3226972"/>
              <a:gd name="connsiteX1" fmla="*/ 2850 w 1645923"/>
              <a:gd name="connsiteY1" fmla="*/ 1794647 h 3226972"/>
              <a:gd name="connsiteX2" fmla="*/ 284204 w 1645923"/>
              <a:gd name="connsiteY2" fmla="*/ 786462 h 3226972"/>
              <a:gd name="connsiteX3" fmla="*/ 471774 w 1645923"/>
              <a:gd name="connsiteY3" fmla="*/ 1360893 h 3226972"/>
              <a:gd name="connsiteX4" fmla="*/ 1011035 w 1645923"/>
              <a:gd name="connsiteY4" fmla="*/ 2849723 h 3226972"/>
              <a:gd name="connsiteX5" fmla="*/ 506943 w 1645923"/>
              <a:gd name="connsiteY5" fmla="*/ 1243662 h 3226972"/>
              <a:gd name="connsiteX6" fmla="*/ 1186881 w 1645923"/>
              <a:gd name="connsiteY6" fmla="*/ 2099447 h 3226972"/>
              <a:gd name="connsiteX7" fmla="*/ 1644081 w 1645923"/>
              <a:gd name="connsiteY7" fmla="*/ 3224862 h 3226972"/>
              <a:gd name="connsiteX8" fmla="*/ 1315835 w 1645923"/>
              <a:gd name="connsiteY8" fmla="*/ 2345631 h 3226972"/>
              <a:gd name="connsiteX9" fmla="*/ 565558 w 1645923"/>
              <a:gd name="connsiteY9" fmla="*/ 1102985 h 3226972"/>
              <a:gd name="connsiteX10" fmla="*/ 295927 w 1645923"/>
              <a:gd name="connsiteY10" fmla="*/ 598893 h 3226972"/>
              <a:gd name="connsiteX11" fmla="*/ 249035 w 1645923"/>
              <a:gd name="connsiteY11" fmla="*/ 751293 h 3226972"/>
              <a:gd name="connsiteX12" fmla="*/ 471774 w 1645923"/>
              <a:gd name="connsiteY12" fmla="*/ 24462 h 322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5923" h="3226972">
                <a:moveTo>
                  <a:pt x="471774" y="24462"/>
                </a:moveTo>
                <a:cubicBezTo>
                  <a:pt x="430743" y="198354"/>
                  <a:pt x="34112" y="1667647"/>
                  <a:pt x="2850" y="1794647"/>
                </a:cubicBezTo>
                <a:cubicBezTo>
                  <a:pt x="-28412" y="1921647"/>
                  <a:pt x="206050" y="858754"/>
                  <a:pt x="284204" y="786462"/>
                </a:cubicBezTo>
                <a:cubicBezTo>
                  <a:pt x="362358" y="714170"/>
                  <a:pt x="350636" y="1017016"/>
                  <a:pt x="471774" y="1360893"/>
                </a:cubicBezTo>
                <a:cubicBezTo>
                  <a:pt x="592912" y="1704770"/>
                  <a:pt x="1005174" y="2869261"/>
                  <a:pt x="1011035" y="2849723"/>
                </a:cubicBezTo>
                <a:cubicBezTo>
                  <a:pt x="1016896" y="2830185"/>
                  <a:pt x="477635" y="1368708"/>
                  <a:pt x="506943" y="1243662"/>
                </a:cubicBezTo>
                <a:cubicBezTo>
                  <a:pt x="536251" y="1118616"/>
                  <a:pt x="997358" y="1769247"/>
                  <a:pt x="1186881" y="2099447"/>
                </a:cubicBezTo>
                <a:cubicBezTo>
                  <a:pt x="1376404" y="2429647"/>
                  <a:pt x="1622589" y="3183831"/>
                  <a:pt x="1644081" y="3224862"/>
                </a:cubicBezTo>
                <a:cubicBezTo>
                  <a:pt x="1665573" y="3265893"/>
                  <a:pt x="1495589" y="2699277"/>
                  <a:pt x="1315835" y="2345631"/>
                </a:cubicBezTo>
                <a:cubicBezTo>
                  <a:pt x="1136081" y="1991985"/>
                  <a:pt x="735543" y="1394108"/>
                  <a:pt x="565558" y="1102985"/>
                </a:cubicBezTo>
                <a:cubicBezTo>
                  <a:pt x="395573" y="811862"/>
                  <a:pt x="348681" y="657508"/>
                  <a:pt x="295927" y="598893"/>
                </a:cubicBezTo>
                <a:cubicBezTo>
                  <a:pt x="243173" y="540278"/>
                  <a:pt x="219727" y="845078"/>
                  <a:pt x="249035" y="751293"/>
                </a:cubicBezTo>
                <a:cubicBezTo>
                  <a:pt x="278343" y="657508"/>
                  <a:pt x="512805" y="-149430"/>
                  <a:pt x="471774" y="24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 1555">
            <a:extLst>
              <a:ext uri="{FF2B5EF4-FFF2-40B4-BE49-F238E27FC236}">
                <a16:creationId xmlns:a16="http://schemas.microsoft.com/office/drawing/2014/main" id="{4222958C-607D-7D8A-A695-03397E454984}"/>
              </a:ext>
            </a:extLst>
          </p:cNvPr>
          <p:cNvSpPr/>
          <p:nvPr/>
        </p:nvSpPr>
        <p:spPr>
          <a:xfrm>
            <a:off x="1251509" y="4500387"/>
            <a:ext cx="1227475" cy="3397329"/>
          </a:xfrm>
          <a:custGeom>
            <a:avLst/>
            <a:gdLst>
              <a:gd name="connsiteX0" fmla="*/ 108368 w 1227475"/>
              <a:gd name="connsiteY0" fmla="*/ 1275 h 3397329"/>
              <a:gd name="connsiteX1" fmla="*/ 741414 w 1227475"/>
              <a:gd name="connsiteY1" fmla="*/ 950844 h 3397329"/>
              <a:gd name="connsiteX2" fmla="*/ 987599 w 1227475"/>
              <a:gd name="connsiteY2" fmla="*/ 2158321 h 3397329"/>
              <a:gd name="connsiteX3" fmla="*/ 882091 w 1227475"/>
              <a:gd name="connsiteY3" fmla="*/ 1677675 h 3397329"/>
              <a:gd name="connsiteX4" fmla="*/ 776583 w 1227475"/>
              <a:gd name="connsiteY4" fmla="*/ 3377521 h 3397329"/>
              <a:gd name="connsiteX5" fmla="*/ 846922 w 1227475"/>
              <a:gd name="connsiteY5" fmla="*/ 2592075 h 3397329"/>
              <a:gd name="connsiteX6" fmla="*/ 835199 w 1227475"/>
              <a:gd name="connsiteY6" fmla="*/ 2381059 h 3397329"/>
              <a:gd name="connsiteX7" fmla="*/ 2860 w 1227475"/>
              <a:gd name="connsiteY7" fmla="*/ 892228 h 3397329"/>
              <a:gd name="connsiteX8" fmla="*/ 1163445 w 1227475"/>
              <a:gd name="connsiteY8" fmla="*/ 2873428 h 3397329"/>
              <a:gd name="connsiteX9" fmla="*/ 1046214 w 1227475"/>
              <a:gd name="connsiteY9" fmla="*/ 2392782 h 3397329"/>
              <a:gd name="connsiteX10" fmla="*/ 788306 w 1227475"/>
              <a:gd name="connsiteY10" fmla="*/ 1232198 h 3397329"/>
              <a:gd name="connsiteX11" fmla="*/ 764860 w 1227475"/>
              <a:gd name="connsiteY11" fmla="*/ 1150136 h 3397329"/>
              <a:gd name="connsiteX12" fmla="*/ 108368 w 1227475"/>
              <a:gd name="connsiteY12" fmla="*/ 1275 h 339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7475" h="3397329">
                <a:moveTo>
                  <a:pt x="108368" y="1275"/>
                </a:moveTo>
                <a:cubicBezTo>
                  <a:pt x="104460" y="-31940"/>
                  <a:pt x="594876" y="591336"/>
                  <a:pt x="741414" y="950844"/>
                </a:cubicBezTo>
                <a:cubicBezTo>
                  <a:pt x="887952" y="1310352"/>
                  <a:pt x="964153" y="2037183"/>
                  <a:pt x="987599" y="2158321"/>
                </a:cubicBezTo>
                <a:cubicBezTo>
                  <a:pt x="1011045" y="2279459"/>
                  <a:pt x="917260" y="1474475"/>
                  <a:pt x="882091" y="1677675"/>
                </a:cubicBezTo>
                <a:cubicBezTo>
                  <a:pt x="846922" y="1880875"/>
                  <a:pt x="782445" y="3225121"/>
                  <a:pt x="776583" y="3377521"/>
                </a:cubicBezTo>
                <a:cubicBezTo>
                  <a:pt x="770721" y="3529921"/>
                  <a:pt x="837153" y="2758152"/>
                  <a:pt x="846922" y="2592075"/>
                </a:cubicBezTo>
                <a:cubicBezTo>
                  <a:pt x="856691" y="2425998"/>
                  <a:pt x="975876" y="2664367"/>
                  <a:pt x="835199" y="2381059"/>
                </a:cubicBezTo>
                <a:cubicBezTo>
                  <a:pt x="694522" y="2097751"/>
                  <a:pt x="-51848" y="810167"/>
                  <a:pt x="2860" y="892228"/>
                </a:cubicBezTo>
                <a:cubicBezTo>
                  <a:pt x="57568" y="974290"/>
                  <a:pt x="989553" y="2623336"/>
                  <a:pt x="1163445" y="2873428"/>
                </a:cubicBezTo>
                <a:cubicBezTo>
                  <a:pt x="1337337" y="3123520"/>
                  <a:pt x="1108737" y="2666320"/>
                  <a:pt x="1046214" y="2392782"/>
                </a:cubicBezTo>
                <a:cubicBezTo>
                  <a:pt x="983691" y="2119244"/>
                  <a:pt x="835198" y="1439306"/>
                  <a:pt x="788306" y="1232198"/>
                </a:cubicBezTo>
                <a:cubicBezTo>
                  <a:pt x="741414" y="1025090"/>
                  <a:pt x="874275" y="1357244"/>
                  <a:pt x="764860" y="1150136"/>
                </a:cubicBezTo>
                <a:cubicBezTo>
                  <a:pt x="655445" y="943028"/>
                  <a:pt x="112276" y="34490"/>
                  <a:pt x="108368" y="1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 1556">
            <a:extLst>
              <a:ext uri="{FF2B5EF4-FFF2-40B4-BE49-F238E27FC236}">
                <a16:creationId xmlns:a16="http://schemas.microsoft.com/office/drawing/2014/main" id="{0D12A70F-A792-51A7-9624-6FB9703C408B}"/>
              </a:ext>
            </a:extLst>
          </p:cNvPr>
          <p:cNvSpPr/>
          <p:nvPr/>
        </p:nvSpPr>
        <p:spPr>
          <a:xfrm>
            <a:off x="3188577" y="1096923"/>
            <a:ext cx="4203744" cy="3132523"/>
          </a:xfrm>
          <a:custGeom>
            <a:avLst/>
            <a:gdLst>
              <a:gd name="connsiteX0" fmla="*/ 100 w 4203744"/>
              <a:gd name="connsiteY0" fmla="*/ 239508 h 3132523"/>
              <a:gd name="connsiteX1" fmla="*/ 1629608 w 4203744"/>
              <a:gd name="connsiteY1" fmla="*/ 614646 h 3132523"/>
              <a:gd name="connsiteX2" fmla="*/ 2872254 w 4203744"/>
              <a:gd name="connsiteY2" fmla="*/ 1470431 h 3132523"/>
              <a:gd name="connsiteX3" fmla="*/ 2297823 w 4203744"/>
              <a:gd name="connsiteY3" fmla="*/ 1095292 h 3132523"/>
              <a:gd name="connsiteX4" fmla="*/ 4173515 w 4203744"/>
              <a:gd name="connsiteY4" fmla="*/ 3088215 h 3132523"/>
              <a:gd name="connsiteX5" fmla="*/ 3505300 w 4203744"/>
              <a:gd name="connsiteY5" fmla="*/ 2525508 h 3132523"/>
              <a:gd name="connsiteX6" fmla="*/ 3587361 w 4203744"/>
              <a:gd name="connsiteY6" fmla="*/ 2595846 h 3132523"/>
              <a:gd name="connsiteX7" fmla="*/ 2837085 w 4203744"/>
              <a:gd name="connsiteY7" fmla="*/ 1634554 h 3132523"/>
              <a:gd name="connsiteX8" fmla="*/ 1500654 w 4203744"/>
              <a:gd name="connsiteY8" fmla="*/ 16769 h 3132523"/>
              <a:gd name="connsiteX9" fmla="*/ 2121977 w 4203744"/>
              <a:gd name="connsiteY9" fmla="*/ 767046 h 3132523"/>
              <a:gd name="connsiteX10" fmla="*/ 1055177 w 4203744"/>
              <a:gd name="connsiteY10" fmla="*/ 368462 h 3132523"/>
              <a:gd name="connsiteX11" fmla="*/ 1547546 w 4203744"/>
              <a:gd name="connsiteY11" fmla="*/ 544308 h 3132523"/>
              <a:gd name="connsiteX12" fmla="*/ 100 w 4203744"/>
              <a:gd name="connsiteY12" fmla="*/ 239508 h 313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03744" h="3132523">
                <a:moveTo>
                  <a:pt x="100" y="239508"/>
                </a:moveTo>
                <a:cubicBezTo>
                  <a:pt x="13777" y="251231"/>
                  <a:pt x="1150916" y="409492"/>
                  <a:pt x="1629608" y="614646"/>
                </a:cubicBezTo>
                <a:cubicBezTo>
                  <a:pt x="2108300" y="819800"/>
                  <a:pt x="2760885" y="1390323"/>
                  <a:pt x="2872254" y="1470431"/>
                </a:cubicBezTo>
                <a:cubicBezTo>
                  <a:pt x="2983623" y="1550539"/>
                  <a:pt x="2080946" y="825661"/>
                  <a:pt x="2297823" y="1095292"/>
                </a:cubicBezTo>
                <a:cubicBezTo>
                  <a:pt x="2514700" y="1364923"/>
                  <a:pt x="3972269" y="2849846"/>
                  <a:pt x="4173515" y="3088215"/>
                </a:cubicBezTo>
                <a:cubicBezTo>
                  <a:pt x="4374761" y="3326584"/>
                  <a:pt x="3505300" y="2525508"/>
                  <a:pt x="3505300" y="2525508"/>
                </a:cubicBezTo>
                <a:cubicBezTo>
                  <a:pt x="3407608" y="2443447"/>
                  <a:pt x="3698730" y="2744338"/>
                  <a:pt x="3587361" y="2595846"/>
                </a:cubicBezTo>
                <a:cubicBezTo>
                  <a:pt x="3475992" y="2447354"/>
                  <a:pt x="3184869" y="2064400"/>
                  <a:pt x="2837085" y="1634554"/>
                </a:cubicBezTo>
                <a:cubicBezTo>
                  <a:pt x="2489301" y="1204708"/>
                  <a:pt x="1500654" y="16769"/>
                  <a:pt x="1500654" y="16769"/>
                </a:cubicBezTo>
                <a:cubicBezTo>
                  <a:pt x="1381469" y="-127816"/>
                  <a:pt x="2196223" y="708430"/>
                  <a:pt x="2121977" y="767046"/>
                </a:cubicBezTo>
                <a:cubicBezTo>
                  <a:pt x="2047731" y="825662"/>
                  <a:pt x="1150915" y="405585"/>
                  <a:pt x="1055177" y="368462"/>
                </a:cubicBezTo>
                <a:cubicBezTo>
                  <a:pt x="959439" y="331339"/>
                  <a:pt x="1719484" y="565800"/>
                  <a:pt x="1547546" y="544308"/>
                </a:cubicBezTo>
                <a:cubicBezTo>
                  <a:pt x="1375608" y="522816"/>
                  <a:pt x="-13577" y="227785"/>
                  <a:pt x="100" y="239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 1557">
            <a:extLst>
              <a:ext uri="{FF2B5EF4-FFF2-40B4-BE49-F238E27FC236}">
                <a16:creationId xmlns:a16="http://schemas.microsoft.com/office/drawing/2014/main" id="{958AC575-85D2-541E-CA73-1BB4CC57DE5E}"/>
              </a:ext>
            </a:extLst>
          </p:cNvPr>
          <p:cNvSpPr/>
          <p:nvPr/>
        </p:nvSpPr>
        <p:spPr>
          <a:xfrm>
            <a:off x="5189674" y="1377633"/>
            <a:ext cx="1907689" cy="4326042"/>
          </a:xfrm>
          <a:custGeom>
            <a:avLst/>
            <a:gdLst>
              <a:gd name="connsiteX0" fmla="*/ 15372 w 1907689"/>
              <a:gd name="connsiteY0" fmla="*/ 29136 h 4326042"/>
              <a:gd name="connsiteX1" fmla="*/ 1480757 w 1907689"/>
              <a:gd name="connsiteY1" fmla="*/ 2795782 h 4326042"/>
              <a:gd name="connsiteX2" fmla="*/ 1469034 w 1907689"/>
              <a:gd name="connsiteY2" fmla="*/ 2713721 h 4326042"/>
              <a:gd name="connsiteX3" fmla="*/ 1879341 w 1907689"/>
              <a:gd name="connsiteY3" fmla="*/ 4272890 h 4326042"/>
              <a:gd name="connsiteX4" fmla="*/ 1750388 w 1907689"/>
              <a:gd name="connsiteY4" fmla="*/ 3698459 h 4326042"/>
              <a:gd name="connsiteX5" fmla="*/ 777372 w 1907689"/>
              <a:gd name="connsiteY5" fmla="*/ 1177998 h 4326042"/>
              <a:gd name="connsiteX6" fmla="*/ 1035280 w 1907689"/>
              <a:gd name="connsiteY6" fmla="*/ 1799321 h 4326042"/>
              <a:gd name="connsiteX7" fmla="*/ 402234 w 1907689"/>
              <a:gd name="connsiteY7" fmla="*/ 498059 h 4326042"/>
              <a:gd name="connsiteX8" fmla="*/ 695311 w 1907689"/>
              <a:gd name="connsiteY8" fmla="*/ 1295229 h 4326042"/>
              <a:gd name="connsiteX9" fmla="*/ 15372 w 1907689"/>
              <a:gd name="connsiteY9" fmla="*/ 29136 h 432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7689" h="4326042">
                <a:moveTo>
                  <a:pt x="15372" y="29136"/>
                </a:moveTo>
                <a:cubicBezTo>
                  <a:pt x="146280" y="279228"/>
                  <a:pt x="1238480" y="2348351"/>
                  <a:pt x="1480757" y="2795782"/>
                </a:cubicBezTo>
                <a:cubicBezTo>
                  <a:pt x="1723034" y="3243213"/>
                  <a:pt x="1402603" y="2467536"/>
                  <a:pt x="1469034" y="2713721"/>
                </a:cubicBezTo>
                <a:cubicBezTo>
                  <a:pt x="1535465" y="2959906"/>
                  <a:pt x="1832449" y="4108767"/>
                  <a:pt x="1879341" y="4272890"/>
                </a:cubicBezTo>
                <a:cubicBezTo>
                  <a:pt x="1926233" y="4437013"/>
                  <a:pt x="1934050" y="4214274"/>
                  <a:pt x="1750388" y="3698459"/>
                </a:cubicBezTo>
                <a:cubicBezTo>
                  <a:pt x="1566727" y="3182644"/>
                  <a:pt x="896557" y="1494521"/>
                  <a:pt x="777372" y="1177998"/>
                </a:cubicBezTo>
                <a:cubicBezTo>
                  <a:pt x="658187" y="861475"/>
                  <a:pt x="1097803" y="1912644"/>
                  <a:pt x="1035280" y="1799321"/>
                </a:cubicBezTo>
                <a:cubicBezTo>
                  <a:pt x="972757" y="1685998"/>
                  <a:pt x="458896" y="582074"/>
                  <a:pt x="402234" y="498059"/>
                </a:cubicBezTo>
                <a:cubicBezTo>
                  <a:pt x="345572" y="414044"/>
                  <a:pt x="759788" y="1371429"/>
                  <a:pt x="695311" y="1295229"/>
                </a:cubicBezTo>
                <a:cubicBezTo>
                  <a:pt x="630834" y="1219029"/>
                  <a:pt x="-115536" y="-220956"/>
                  <a:pt x="15372" y="29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 1558">
            <a:extLst>
              <a:ext uri="{FF2B5EF4-FFF2-40B4-BE49-F238E27FC236}">
                <a16:creationId xmlns:a16="http://schemas.microsoft.com/office/drawing/2014/main" id="{64574FB6-384B-7EDF-42B8-2D334F28C9CE}"/>
              </a:ext>
            </a:extLst>
          </p:cNvPr>
          <p:cNvSpPr/>
          <p:nvPr/>
        </p:nvSpPr>
        <p:spPr>
          <a:xfrm>
            <a:off x="5013834" y="5516682"/>
            <a:ext cx="697972" cy="1008928"/>
          </a:xfrm>
          <a:custGeom>
            <a:avLst/>
            <a:gdLst>
              <a:gd name="connsiteX0" fmla="*/ 24958 w 697972"/>
              <a:gd name="connsiteY0" fmla="*/ 986428 h 1008928"/>
              <a:gd name="connsiteX1" fmla="*/ 37746 w 697972"/>
              <a:gd name="connsiteY1" fmla="*/ 896907 h 1008928"/>
              <a:gd name="connsiteX2" fmla="*/ 389439 w 697972"/>
              <a:gd name="connsiteY2" fmla="*/ 276649 h 1008928"/>
              <a:gd name="connsiteX3" fmla="*/ 248762 w 697972"/>
              <a:gd name="connsiteY3" fmla="*/ 526031 h 1008928"/>
              <a:gd name="connsiteX4" fmla="*/ 696370 w 697972"/>
              <a:gd name="connsiteY4" fmla="*/ 1690 h 1008928"/>
              <a:gd name="connsiteX5" fmla="*/ 408622 w 697972"/>
              <a:gd name="connsiteY5" fmla="*/ 346988 h 1008928"/>
              <a:gd name="connsiteX6" fmla="*/ 76113 w 697972"/>
              <a:gd name="connsiteY6" fmla="*/ 743441 h 1008928"/>
              <a:gd name="connsiteX7" fmla="*/ 172029 w 697972"/>
              <a:gd name="connsiteY7" fmla="*/ 634736 h 1008928"/>
              <a:gd name="connsiteX8" fmla="*/ 24958 w 697972"/>
              <a:gd name="connsiteY8" fmla="*/ 986428 h 100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7972" h="1008928">
                <a:moveTo>
                  <a:pt x="24958" y="986428"/>
                </a:moveTo>
                <a:cubicBezTo>
                  <a:pt x="2577" y="1030123"/>
                  <a:pt x="-23001" y="1015203"/>
                  <a:pt x="37746" y="896907"/>
                </a:cubicBezTo>
                <a:cubicBezTo>
                  <a:pt x="98493" y="778611"/>
                  <a:pt x="354270" y="338462"/>
                  <a:pt x="389439" y="276649"/>
                </a:cubicBezTo>
                <a:cubicBezTo>
                  <a:pt x="424608" y="214836"/>
                  <a:pt x="197607" y="571858"/>
                  <a:pt x="248762" y="526031"/>
                </a:cubicBezTo>
                <a:cubicBezTo>
                  <a:pt x="299917" y="480204"/>
                  <a:pt x="669727" y="31530"/>
                  <a:pt x="696370" y="1690"/>
                </a:cubicBezTo>
                <a:cubicBezTo>
                  <a:pt x="723013" y="-28150"/>
                  <a:pt x="408622" y="346988"/>
                  <a:pt x="408622" y="346988"/>
                </a:cubicBezTo>
                <a:lnTo>
                  <a:pt x="76113" y="743441"/>
                </a:lnTo>
                <a:cubicBezTo>
                  <a:pt x="36681" y="791399"/>
                  <a:pt x="182686" y="598501"/>
                  <a:pt x="172029" y="634736"/>
                </a:cubicBezTo>
                <a:cubicBezTo>
                  <a:pt x="161372" y="670971"/>
                  <a:pt x="47339" y="942733"/>
                  <a:pt x="24958" y="986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 1559">
            <a:extLst>
              <a:ext uri="{FF2B5EF4-FFF2-40B4-BE49-F238E27FC236}">
                <a16:creationId xmlns:a16="http://schemas.microsoft.com/office/drawing/2014/main" id="{A5D28841-B28D-5D16-67FA-409EE143B407}"/>
              </a:ext>
            </a:extLst>
          </p:cNvPr>
          <p:cNvSpPr/>
          <p:nvPr/>
        </p:nvSpPr>
        <p:spPr>
          <a:xfrm>
            <a:off x="4545793" y="6240861"/>
            <a:ext cx="463680" cy="192910"/>
          </a:xfrm>
          <a:custGeom>
            <a:avLst/>
            <a:gdLst>
              <a:gd name="connsiteX0" fmla="*/ 629 w 463680"/>
              <a:gd name="connsiteY0" fmla="*/ 79 h 192910"/>
              <a:gd name="connsiteX1" fmla="*/ 454632 w 463680"/>
              <a:gd name="connsiteY1" fmla="*/ 140756 h 192910"/>
              <a:gd name="connsiteX2" fmla="*/ 313955 w 463680"/>
              <a:gd name="connsiteY2" fmla="*/ 70417 h 192910"/>
              <a:gd name="connsiteX3" fmla="*/ 441843 w 463680"/>
              <a:gd name="connsiteY3" fmla="*/ 191911 h 192910"/>
              <a:gd name="connsiteX4" fmla="*/ 358716 w 463680"/>
              <a:gd name="connsiteY4" fmla="*/ 121573 h 192910"/>
              <a:gd name="connsiteX5" fmla="*/ 629 w 463680"/>
              <a:gd name="connsiteY5" fmla="*/ 79 h 19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680" h="192910">
                <a:moveTo>
                  <a:pt x="629" y="79"/>
                </a:moveTo>
                <a:cubicBezTo>
                  <a:pt x="16615" y="3276"/>
                  <a:pt x="402411" y="129033"/>
                  <a:pt x="454632" y="140756"/>
                </a:cubicBezTo>
                <a:cubicBezTo>
                  <a:pt x="506853" y="152479"/>
                  <a:pt x="316087" y="61891"/>
                  <a:pt x="313955" y="70417"/>
                </a:cubicBezTo>
                <a:cubicBezTo>
                  <a:pt x="311824" y="78943"/>
                  <a:pt x="434383" y="183385"/>
                  <a:pt x="441843" y="191911"/>
                </a:cubicBezTo>
                <a:cubicBezTo>
                  <a:pt x="449303" y="200437"/>
                  <a:pt x="439712" y="152479"/>
                  <a:pt x="358716" y="121573"/>
                </a:cubicBezTo>
                <a:cubicBezTo>
                  <a:pt x="277720" y="90667"/>
                  <a:pt x="-15357" y="-3118"/>
                  <a:pt x="629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 1560">
            <a:extLst>
              <a:ext uri="{FF2B5EF4-FFF2-40B4-BE49-F238E27FC236}">
                <a16:creationId xmlns:a16="http://schemas.microsoft.com/office/drawing/2014/main" id="{5A34944A-6086-0FBF-5137-B33A242B8286}"/>
              </a:ext>
            </a:extLst>
          </p:cNvPr>
          <p:cNvSpPr/>
          <p:nvPr/>
        </p:nvSpPr>
        <p:spPr>
          <a:xfrm>
            <a:off x="5384050" y="4917291"/>
            <a:ext cx="95999" cy="217453"/>
          </a:xfrm>
          <a:custGeom>
            <a:avLst/>
            <a:gdLst>
              <a:gd name="connsiteX0" fmla="*/ 40 w 95999"/>
              <a:gd name="connsiteY0" fmla="*/ 7 h 217453"/>
              <a:gd name="connsiteX1" fmla="*/ 83167 w 95999"/>
              <a:gd name="connsiteY1" fmla="*/ 159867 h 217453"/>
              <a:gd name="connsiteX2" fmla="*/ 19223 w 95999"/>
              <a:gd name="connsiteY2" fmla="*/ 217417 h 217453"/>
              <a:gd name="connsiteX3" fmla="*/ 95956 w 95999"/>
              <a:gd name="connsiteY3" fmla="*/ 153473 h 217453"/>
              <a:gd name="connsiteX4" fmla="*/ 40 w 95999"/>
              <a:gd name="connsiteY4" fmla="*/ 7 h 2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999" h="217453">
                <a:moveTo>
                  <a:pt x="40" y="7"/>
                </a:moveTo>
                <a:cubicBezTo>
                  <a:pt x="-2092" y="1073"/>
                  <a:pt x="79970" y="123632"/>
                  <a:pt x="83167" y="159867"/>
                </a:cubicBezTo>
                <a:cubicBezTo>
                  <a:pt x="86364" y="196102"/>
                  <a:pt x="17092" y="218483"/>
                  <a:pt x="19223" y="217417"/>
                </a:cubicBezTo>
                <a:cubicBezTo>
                  <a:pt x="21355" y="216351"/>
                  <a:pt x="98088" y="187577"/>
                  <a:pt x="95956" y="153473"/>
                </a:cubicBezTo>
                <a:cubicBezTo>
                  <a:pt x="93825" y="119370"/>
                  <a:pt x="2172" y="-1059"/>
                  <a:pt x="40" y="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 1561">
            <a:extLst>
              <a:ext uri="{FF2B5EF4-FFF2-40B4-BE49-F238E27FC236}">
                <a16:creationId xmlns:a16="http://schemas.microsoft.com/office/drawing/2014/main" id="{537AC918-3DC8-2BA8-D914-DE2E9437478C}"/>
              </a:ext>
            </a:extLst>
          </p:cNvPr>
          <p:cNvSpPr/>
          <p:nvPr/>
        </p:nvSpPr>
        <p:spPr>
          <a:xfrm>
            <a:off x="5563133" y="4808348"/>
            <a:ext cx="41742" cy="186980"/>
          </a:xfrm>
          <a:custGeom>
            <a:avLst/>
            <a:gdLst>
              <a:gd name="connsiteX0" fmla="*/ 0 w 41742"/>
              <a:gd name="connsiteY0" fmla="*/ 245 h 186980"/>
              <a:gd name="connsiteX1" fmla="*/ 38366 w 41742"/>
              <a:gd name="connsiteY1" fmla="*/ 179288 h 186980"/>
              <a:gd name="connsiteX2" fmla="*/ 38366 w 41742"/>
              <a:gd name="connsiteY2" fmla="*/ 140922 h 186980"/>
              <a:gd name="connsiteX3" fmla="*/ 0 w 41742"/>
              <a:gd name="connsiteY3" fmla="*/ 245 h 186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42" h="186980">
                <a:moveTo>
                  <a:pt x="0" y="245"/>
                </a:moveTo>
                <a:cubicBezTo>
                  <a:pt x="0" y="6639"/>
                  <a:pt x="38366" y="179288"/>
                  <a:pt x="38366" y="179288"/>
                </a:cubicBezTo>
                <a:cubicBezTo>
                  <a:pt x="44760" y="202734"/>
                  <a:pt x="40497" y="167565"/>
                  <a:pt x="38366" y="140922"/>
                </a:cubicBezTo>
                <a:cubicBezTo>
                  <a:pt x="36235" y="114279"/>
                  <a:pt x="0" y="-6149"/>
                  <a:pt x="0" y="24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 1562">
            <a:extLst>
              <a:ext uri="{FF2B5EF4-FFF2-40B4-BE49-F238E27FC236}">
                <a16:creationId xmlns:a16="http://schemas.microsoft.com/office/drawing/2014/main" id="{FC158EDB-0104-3C09-0A90-A5ED49BED127}"/>
              </a:ext>
            </a:extLst>
          </p:cNvPr>
          <p:cNvSpPr/>
          <p:nvPr/>
        </p:nvSpPr>
        <p:spPr>
          <a:xfrm>
            <a:off x="3114055" y="4437664"/>
            <a:ext cx="195292" cy="287971"/>
          </a:xfrm>
          <a:custGeom>
            <a:avLst/>
            <a:gdLst>
              <a:gd name="connsiteX0" fmla="*/ 21 w 195292"/>
              <a:gd name="connsiteY0" fmla="*/ 53 h 287971"/>
              <a:gd name="connsiteX1" fmla="*/ 179064 w 195292"/>
              <a:gd name="connsiteY1" fmla="*/ 185491 h 287971"/>
              <a:gd name="connsiteX2" fmla="*/ 134303 w 195292"/>
              <a:gd name="connsiteY2" fmla="*/ 287802 h 287971"/>
              <a:gd name="connsiteX3" fmla="*/ 191853 w 195292"/>
              <a:gd name="connsiteY3" fmla="*/ 204674 h 287971"/>
              <a:gd name="connsiteX4" fmla="*/ 21 w 195292"/>
              <a:gd name="connsiteY4" fmla="*/ 53 h 28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92" h="287971">
                <a:moveTo>
                  <a:pt x="21" y="53"/>
                </a:moveTo>
                <a:cubicBezTo>
                  <a:pt x="-2110" y="-3144"/>
                  <a:pt x="156684" y="137533"/>
                  <a:pt x="179064" y="185491"/>
                </a:cubicBezTo>
                <a:cubicBezTo>
                  <a:pt x="201444" y="233449"/>
                  <a:pt x="132172" y="284605"/>
                  <a:pt x="134303" y="287802"/>
                </a:cubicBezTo>
                <a:cubicBezTo>
                  <a:pt x="136434" y="290999"/>
                  <a:pt x="212102" y="248369"/>
                  <a:pt x="191853" y="204674"/>
                </a:cubicBezTo>
                <a:cubicBezTo>
                  <a:pt x="171604" y="160979"/>
                  <a:pt x="2152" y="3250"/>
                  <a:pt x="21" y="5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 1563">
            <a:extLst>
              <a:ext uri="{FF2B5EF4-FFF2-40B4-BE49-F238E27FC236}">
                <a16:creationId xmlns:a16="http://schemas.microsoft.com/office/drawing/2014/main" id="{30A90CC0-68C0-99BF-7ADC-935BA266C10F}"/>
              </a:ext>
            </a:extLst>
          </p:cNvPr>
          <p:cNvSpPr/>
          <p:nvPr/>
        </p:nvSpPr>
        <p:spPr>
          <a:xfrm>
            <a:off x="2602121" y="4055998"/>
            <a:ext cx="831695" cy="129140"/>
          </a:xfrm>
          <a:custGeom>
            <a:avLst/>
            <a:gdLst>
              <a:gd name="connsiteX0" fmla="*/ 402 w 831695"/>
              <a:gd name="connsiteY0" fmla="*/ 23633 h 129140"/>
              <a:gd name="connsiteX1" fmla="*/ 230601 w 831695"/>
              <a:gd name="connsiteY1" fmla="*/ 4450 h 129140"/>
              <a:gd name="connsiteX2" fmla="*/ 454405 w 831695"/>
              <a:gd name="connsiteY2" fmla="*/ 119549 h 129140"/>
              <a:gd name="connsiteX3" fmla="*/ 396855 w 831695"/>
              <a:gd name="connsiteY3" fmla="*/ 113154 h 129140"/>
              <a:gd name="connsiteX4" fmla="*/ 831675 w 831695"/>
              <a:gd name="connsiteY4" fmla="*/ 36422 h 129140"/>
              <a:gd name="connsiteX5" fmla="*/ 377672 w 831695"/>
              <a:gd name="connsiteY5" fmla="*/ 100366 h 129140"/>
              <a:gd name="connsiteX6" fmla="*/ 288150 w 831695"/>
              <a:gd name="connsiteY6" fmla="*/ 23633 h 129140"/>
              <a:gd name="connsiteX7" fmla="*/ 402 w 831695"/>
              <a:gd name="connsiteY7" fmla="*/ 23633 h 12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1695" h="129140">
                <a:moveTo>
                  <a:pt x="402" y="23633"/>
                </a:moveTo>
                <a:cubicBezTo>
                  <a:pt x="-9189" y="20436"/>
                  <a:pt x="154934" y="-11536"/>
                  <a:pt x="230601" y="4450"/>
                </a:cubicBezTo>
                <a:cubicBezTo>
                  <a:pt x="306268" y="20436"/>
                  <a:pt x="426696" y="101432"/>
                  <a:pt x="454405" y="119549"/>
                </a:cubicBezTo>
                <a:cubicBezTo>
                  <a:pt x="482114" y="137666"/>
                  <a:pt x="333977" y="127008"/>
                  <a:pt x="396855" y="113154"/>
                </a:cubicBezTo>
                <a:cubicBezTo>
                  <a:pt x="459733" y="99300"/>
                  <a:pt x="834872" y="38553"/>
                  <a:pt x="831675" y="36422"/>
                </a:cubicBezTo>
                <a:cubicBezTo>
                  <a:pt x="828478" y="34291"/>
                  <a:pt x="468259" y="102497"/>
                  <a:pt x="377672" y="100366"/>
                </a:cubicBezTo>
                <a:cubicBezTo>
                  <a:pt x="287085" y="98235"/>
                  <a:pt x="349963" y="37488"/>
                  <a:pt x="288150" y="23633"/>
                </a:cubicBezTo>
                <a:cubicBezTo>
                  <a:pt x="226337" y="9778"/>
                  <a:pt x="9993" y="26830"/>
                  <a:pt x="402" y="2363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 1564">
            <a:extLst>
              <a:ext uri="{FF2B5EF4-FFF2-40B4-BE49-F238E27FC236}">
                <a16:creationId xmlns:a16="http://schemas.microsoft.com/office/drawing/2014/main" id="{B36040D5-4A6C-2D0B-B934-57172A40928D}"/>
              </a:ext>
            </a:extLst>
          </p:cNvPr>
          <p:cNvSpPr/>
          <p:nvPr/>
        </p:nvSpPr>
        <p:spPr>
          <a:xfrm>
            <a:off x="4360985" y="4047061"/>
            <a:ext cx="79534" cy="489419"/>
          </a:xfrm>
          <a:custGeom>
            <a:avLst/>
            <a:gdLst>
              <a:gd name="connsiteX0" fmla="*/ 0 w 79534"/>
              <a:gd name="connsiteY0" fmla="*/ 598 h 489419"/>
              <a:gd name="connsiteX1" fmla="*/ 70338 w 79534"/>
              <a:gd name="connsiteY1" fmla="*/ 467389 h 489419"/>
              <a:gd name="connsiteX2" fmla="*/ 70338 w 79534"/>
              <a:gd name="connsiteY2" fmla="*/ 371473 h 489419"/>
              <a:gd name="connsiteX3" fmla="*/ 0 w 79534"/>
              <a:gd name="connsiteY3" fmla="*/ 598 h 48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34" h="489419">
                <a:moveTo>
                  <a:pt x="0" y="598"/>
                </a:moveTo>
                <a:cubicBezTo>
                  <a:pt x="0" y="16584"/>
                  <a:pt x="58615" y="405577"/>
                  <a:pt x="70338" y="467389"/>
                </a:cubicBezTo>
                <a:cubicBezTo>
                  <a:pt x="82061" y="529202"/>
                  <a:pt x="83127" y="449272"/>
                  <a:pt x="70338" y="371473"/>
                </a:cubicBezTo>
                <a:cubicBezTo>
                  <a:pt x="57549" y="293675"/>
                  <a:pt x="0" y="-15388"/>
                  <a:pt x="0" y="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 1565">
            <a:extLst>
              <a:ext uri="{FF2B5EF4-FFF2-40B4-BE49-F238E27FC236}">
                <a16:creationId xmlns:a16="http://schemas.microsoft.com/office/drawing/2014/main" id="{DF5BC487-E14B-3197-7D49-9CF903153FA7}"/>
              </a:ext>
            </a:extLst>
          </p:cNvPr>
          <p:cNvSpPr/>
          <p:nvPr/>
        </p:nvSpPr>
        <p:spPr>
          <a:xfrm>
            <a:off x="2604127" y="2537642"/>
            <a:ext cx="219685" cy="637878"/>
          </a:xfrm>
          <a:custGeom>
            <a:avLst/>
            <a:gdLst>
              <a:gd name="connsiteX0" fmla="*/ 219540 w 219685"/>
              <a:gd name="connsiteY0" fmla="*/ 732 h 637878"/>
              <a:gd name="connsiteX1" fmla="*/ 58606 w 219685"/>
              <a:gd name="connsiteY1" fmla="*/ 410384 h 637878"/>
              <a:gd name="connsiteX2" fmla="*/ 80551 w 219685"/>
              <a:gd name="connsiteY2" fmla="*/ 366492 h 637878"/>
              <a:gd name="connsiteX3" fmla="*/ 84 w 219685"/>
              <a:gd name="connsiteY3" fmla="*/ 637155 h 637878"/>
              <a:gd name="connsiteX4" fmla="*/ 65921 w 219685"/>
              <a:gd name="connsiteY4" fmla="*/ 439644 h 637878"/>
              <a:gd name="connsiteX5" fmla="*/ 102497 w 219685"/>
              <a:gd name="connsiteY5" fmla="*/ 249449 h 637878"/>
              <a:gd name="connsiteX6" fmla="*/ 87867 w 219685"/>
              <a:gd name="connsiteY6" fmla="*/ 307971 h 637878"/>
              <a:gd name="connsiteX7" fmla="*/ 219540 w 219685"/>
              <a:gd name="connsiteY7" fmla="*/ 732 h 637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685" h="637878">
                <a:moveTo>
                  <a:pt x="219540" y="732"/>
                </a:moveTo>
                <a:cubicBezTo>
                  <a:pt x="214663" y="17801"/>
                  <a:pt x="58606" y="410384"/>
                  <a:pt x="58606" y="410384"/>
                </a:cubicBezTo>
                <a:cubicBezTo>
                  <a:pt x="35441" y="471344"/>
                  <a:pt x="90305" y="328697"/>
                  <a:pt x="80551" y="366492"/>
                </a:cubicBezTo>
                <a:cubicBezTo>
                  <a:pt x="70797" y="404287"/>
                  <a:pt x="2522" y="624963"/>
                  <a:pt x="84" y="637155"/>
                </a:cubicBezTo>
                <a:cubicBezTo>
                  <a:pt x="-2354" y="649347"/>
                  <a:pt x="48852" y="504262"/>
                  <a:pt x="65921" y="439644"/>
                </a:cubicBezTo>
                <a:cubicBezTo>
                  <a:pt x="82990" y="375026"/>
                  <a:pt x="98839" y="271395"/>
                  <a:pt x="102497" y="249449"/>
                </a:cubicBezTo>
                <a:cubicBezTo>
                  <a:pt x="106155" y="227504"/>
                  <a:pt x="70798" y="345766"/>
                  <a:pt x="87867" y="307971"/>
                </a:cubicBezTo>
                <a:cubicBezTo>
                  <a:pt x="104936" y="270176"/>
                  <a:pt x="224417" y="-16337"/>
                  <a:pt x="219540" y="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 1566">
            <a:extLst>
              <a:ext uri="{FF2B5EF4-FFF2-40B4-BE49-F238E27FC236}">
                <a16:creationId xmlns:a16="http://schemas.microsoft.com/office/drawing/2014/main" id="{1825FE40-DFD0-3806-818E-1E1836B50256}"/>
              </a:ext>
            </a:extLst>
          </p:cNvPr>
          <p:cNvSpPr/>
          <p:nvPr/>
        </p:nvSpPr>
        <p:spPr>
          <a:xfrm>
            <a:off x="3356861" y="5587988"/>
            <a:ext cx="123251" cy="211698"/>
          </a:xfrm>
          <a:custGeom>
            <a:avLst/>
            <a:gdLst>
              <a:gd name="connsiteX0" fmla="*/ 3 w 123251"/>
              <a:gd name="connsiteY0" fmla="*/ 12 h 211698"/>
              <a:gd name="connsiteX1" fmla="*/ 109731 w 123251"/>
              <a:gd name="connsiteY1" fmla="*/ 125996 h 211698"/>
              <a:gd name="connsiteX2" fmla="*/ 121923 w 123251"/>
              <a:gd name="connsiteY2" fmla="*/ 211340 h 211698"/>
              <a:gd name="connsiteX3" fmla="*/ 113795 w 123251"/>
              <a:gd name="connsiteY3" fmla="*/ 150380 h 211698"/>
              <a:gd name="connsiteX4" fmla="*/ 113795 w 123251"/>
              <a:gd name="connsiteY4" fmla="*/ 8140 h 211698"/>
              <a:gd name="connsiteX5" fmla="*/ 85347 w 123251"/>
              <a:gd name="connsiteY5" fmla="*/ 93484 h 211698"/>
              <a:gd name="connsiteX6" fmla="*/ 113795 w 123251"/>
              <a:gd name="connsiteY6" fmla="*/ 117868 h 211698"/>
              <a:gd name="connsiteX7" fmla="*/ 3 w 123251"/>
              <a:gd name="connsiteY7" fmla="*/ 12 h 211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251" h="211698">
                <a:moveTo>
                  <a:pt x="3" y="12"/>
                </a:moveTo>
                <a:cubicBezTo>
                  <a:pt x="-674" y="1367"/>
                  <a:pt x="89411" y="90775"/>
                  <a:pt x="109731" y="125996"/>
                </a:cubicBezTo>
                <a:cubicBezTo>
                  <a:pt x="130051" y="161217"/>
                  <a:pt x="121246" y="207276"/>
                  <a:pt x="121923" y="211340"/>
                </a:cubicBezTo>
                <a:cubicBezTo>
                  <a:pt x="122600" y="215404"/>
                  <a:pt x="115150" y="184247"/>
                  <a:pt x="113795" y="150380"/>
                </a:cubicBezTo>
                <a:cubicBezTo>
                  <a:pt x="112440" y="116513"/>
                  <a:pt x="118536" y="17623"/>
                  <a:pt x="113795" y="8140"/>
                </a:cubicBezTo>
                <a:cubicBezTo>
                  <a:pt x="109054" y="-1343"/>
                  <a:pt x="85347" y="75196"/>
                  <a:pt x="85347" y="93484"/>
                </a:cubicBezTo>
                <a:cubicBezTo>
                  <a:pt x="85347" y="111772"/>
                  <a:pt x="124632" y="129383"/>
                  <a:pt x="113795" y="117868"/>
                </a:cubicBezTo>
                <a:cubicBezTo>
                  <a:pt x="102958" y="106353"/>
                  <a:pt x="680" y="-1343"/>
                  <a:pt x="3" y="1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 1567">
            <a:extLst>
              <a:ext uri="{FF2B5EF4-FFF2-40B4-BE49-F238E27FC236}">
                <a16:creationId xmlns:a16="http://schemas.microsoft.com/office/drawing/2014/main" id="{E306AE46-C5A5-FC15-C974-46DD7C4F52CE}"/>
              </a:ext>
            </a:extLst>
          </p:cNvPr>
          <p:cNvSpPr/>
          <p:nvPr/>
        </p:nvSpPr>
        <p:spPr>
          <a:xfrm>
            <a:off x="4599404" y="5608234"/>
            <a:ext cx="153460" cy="158850"/>
          </a:xfrm>
          <a:custGeom>
            <a:avLst/>
            <a:gdLst>
              <a:gd name="connsiteX0" fmla="*/ 118900 w 153460"/>
              <a:gd name="connsiteY0" fmla="*/ 86 h 158850"/>
              <a:gd name="connsiteX1" fmla="*/ 131092 w 153460"/>
              <a:gd name="connsiteY1" fmla="*/ 85430 h 158850"/>
              <a:gd name="connsiteX2" fmla="*/ 1044 w 153460"/>
              <a:gd name="connsiteY2" fmla="*/ 158582 h 158850"/>
              <a:gd name="connsiteX3" fmla="*/ 74196 w 153460"/>
              <a:gd name="connsiteY3" fmla="*/ 109814 h 158850"/>
              <a:gd name="connsiteX4" fmla="*/ 151412 w 153460"/>
              <a:gd name="connsiteY4" fmla="*/ 101686 h 158850"/>
              <a:gd name="connsiteX5" fmla="*/ 118900 w 153460"/>
              <a:gd name="connsiteY5" fmla="*/ 86 h 15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460" h="158850">
                <a:moveTo>
                  <a:pt x="118900" y="86"/>
                </a:moveTo>
                <a:cubicBezTo>
                  <a:pt x="115513" y="-2623"/>
                  <a:pt x="150735" y="59014"/>
                  <a:pt x="131092" y="85430"/>
                </a:cubicBezTo>
                <a:cubicBezTo>
                  <a:pt x="111449" y="111846"/>
                  <a:pt x="10527" y="154518"/>
                  <a:pt x="1044" y="158582"/>
                </a:cubicBezTo>
                <a:cubicBezTo>
                  <a:pt x="-8439" y="162646"/>
                  <a:pt x="49135" y="119297"/>
                  <a:pt x="74196" y="109814"/>
                </a:cubicBezTo>
                <a:cubicBezTo>
                  <a:pt x="99257" y="100331"/>
                  <a:pt x="139897" y="116587"/>
                  <a:pt x="151412" y="101686"/>
                </a:cubicBezTo>
                <a:cubicBezTo>
                  <a:pt x="162927" y="86785"/>
                  <a:pt x="122287" y="2795"/>
                  <a:pt x="118900" y="8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 1568">
            <a:extLst>
              <a:ext uri="{FF2B5EF4-FFF2-40B4-BE49-F238E27FC236}">
                <a16:creationId xmlns:a16="http://schemas.microsoft.com/office/drawing/2014/main" id="{DE68BCE7-D822-FB6E-A2A2-57299D9AAD63}"/>
              </a:ext>
            </a:extLst>
          </p:cNvPr>
          <p:cNvSpPr/>
          <p:nvPr/>
        </p:nvSpPr>
        <p:spPr>
          <a:xfrm>
            <a:off x="4437821" y="5628606"/>
            <a:ext cx="150471" cy="140844"/>
          </a:xfrm>
          <a:custGeom>
            <a:avLst/>
            <a:gdLst>
              <a:gd name="connsiteX0" fmla="*/ 67 w 150471"/>
              <a:gd name="connsiteY0" fmla="*/ 56930 h 140844"/>
              <a:gd name="connsiteX1" fmla="*/ 117923 w 150471"/>
              <a:gd name="connsiteY1" fmla="*/ 138210 h 140844"/>
              <a:gd name="connsiteX2" fmla="*/ 109795 w 150471"/>
              <a:gd name="connsiteY2" fmla="*/ 109762 h 140844"/>
              <a:gd name="connsiteX3" fmla="*/ 150435 w 150471"/>
              <a:gd name="connsiteY3" fmla="*/ 34 h 140844"/>
              <a:gd name="connsiteX4" fmla="*/ 101667 w 150471"/>
              <a:gd name="connsiteY4" fmla="*/ 97570 h 140844"/>
              <a:gd name="connsiteX5" fmla="*/ 67 w 150471"/>
              <a:gd name="connsiteY5" fmla="*/ 56930 h 14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471" h="140844">
                <a:moveTo>
                  <a:pt x="67" y="56930"/>
                </a:moveTo>
                <a:cubicBezTo>
                  <a:pt x="2776" y="63703"/>
                  <a:pt x="117923" y="138210"/>
                  <a:pt x="117923" y="138210"/>
                </a:cubicBezTo>
                <a:cubicBezTo>
                  <a:pt x="136211" y="147015"/>
                  <a:pt x="104376" y="132791"/>
                  <a:pt x="109795" y="109762"/>
                </a:cubicBezTo>
                <a:cubicBezTo>
                  <a:pt x="115214" y="86733"/>
                  <a:pt x="151790" y="2066"/>
                  <a:pt x="150435" y="34"/>
                </a:cubicBezTo>
                <a:cubicBezTo>
                  <a:pt x="149080" y="-1998"/>
                  <a:pt x="126051" y="86733"/>
                  <a:pt x="101667" y="97570"/>
                </a:cubicBezTo>
                <a:cubicBezTo>
                  <a:pt x="77283" y="108407"/>
                  <a:pt x="-2642" y="50157"/>
                  <a:pt x="67" y="5693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 1569">
            <a:extLst>
              <a:ext uri="{FF2B5EF4-FFF2-40B4-BE49-F238E27FC236}">
                <a16:creationId xmlns:a16="http://schemas.microsoft.com/office/drawing/2014/main" id="{4C58E3F3-E1D7-5978-0A96-BC74D6C583F0}"/>
              </a:ext>
            </a:extLst>
          </p:cNvPr>
          <p:cNvSpPr/>
          <p:nvPr/>
        </p:nvSpPr>
        <p:spPr>
          <a:xfrm>
            <a:off x="3888551" y="5429501"/>
            <a:ext cx="65837" cy="191011"/>
          </a:xfrm>
          <a:custGeom>
            <a:avLst/>
            <a:gdLst>
              <a:gd name="connsiteX0" fmla="*/ 65721 w 65837"/>
              <a:gd name="connsiteY0" fmla="*/ 3 h 191011"/>
              <a:gd name="connsiteX1" fmla="*/ 16953 w 65837"/>
              <a:gd name="connsiteY1" fmla="*/ 134115 h 191011"/>
              <a:gd name="connsiteX2" fmla="*/ 29145 w 65837"/>
              <a:gd name="connsiteY2" fmla="*/ 174755 h 191011"/>
              <a:gd name="connsiteX3" fmla="*/ 697 w 65837"/>
              <a:gd name="connsiteY3" fmla="*/ 191011 h 191011"/>
              <a:gd name="connsiteX4" fmla="*/ 16953 w 65837"/>
              <a:gd name="connsiteY4" fmla="*/ 166627 h 191011"/>
              <a:gd name="connsiteX5" fmla="*/ 697 w 65837"/>
              <a:gd name="connsiteY5" fmla="*/ 130051 h 191011"/>
              <a:gd name="connsiteX6" fmla="*/ 65721 w 65837"/>
              <a:gd name="connsiteY6" fmla="*/ 3 h 19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837" h="191011">
                <a:moveTo>
                  <a:pt x="65721" y="3"/>
                </a:moveTo>
                <a:cubicBezTo>
                  <a:pt x="68430" y="680"/>
                  <a:pt x="23049" y="104990"/>
                  <a:pt x="16953" y="134115"/>
                </a:cubicBezTo>
                <a:cubicBezTo>
                  <a:pt x="10857" y="163240"/>
                  <a:pt x="31854" y="165272"/>
                  <a:pt x="29145" y="174755"/>
                </a:cubicBezTo>
                <a:cubicBezTo>
                  <a:pt x="26436" y="184238"/>
                  <a:pt x="697" y="191011"/>
                  <a:pt x="697" y="191011"/>
                </a:cubicBezTo>
                <a:cubicBezTo>
                  <a:pt x="-1335" y="189656"/>
                  <a:pt x="16953" y="176787"/>
                  <a:pt x="16953" y="166627"/>
                </a:cubicBezTo>
                <a:cubicBezTo>
                  <a:pt x="16953" y="156467"/>
                  <a:pt x="-4044" y="154435"/>
                  <a:pt x="697" y="130051"/>
                </a:cubicBezTo>
                <a:cubicBezTo>
                  <a:pt x="5438" y="105667"/>
                  <a:pt x="63012" y="-674"/>
                  <a:pt x="65721" y="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フリーフォーム 1570">
            <a:extLst>
              <a:ext uri="{FF2B5EF4-FFF2-40B4-BE49-F238E27FC236}">
                <a16:creationId xmlns:a16="http://schemas.microsoft.com/office/drawing/2014/main" id="{B889F31F-E735-EC8E-D1C7-5A8A31985617}"/>
              </a:ext>
            </a:extLst>
          </p:cNvPr>
          <p:cNvSpPr/>
          <p:nvPr/>
        </p:nvSpPr>
        <p:spPr>
          <a:xfrm>
            <a:off x="3555307" y="5612376"/>
            <a:ext cx="484677" cy="134283"/>
          </a:xfrm>
          <a:custGeom>
            <a:avLst/>
            <a:gdLst>
              <a:gd name="connsiteX0" fmla="*/ 693 w 484677"/>
              <a:gd name="connsiteY0" fmla="*/ 134120 h 134283"/>
              <a:gd name="connsiteX1" fmla="*/ 382709 w 484677"/>
              <a:gd name="connsiteY1" fmla="*/ 56904 h 134283"/>
              <a:gd name="connsiteX2" fmla="*/ 484309 w 484677"/>
              <a:gd name="connsiteY2" fmla="*/ 65032 h 134283"/>
              <a:gd name="connsiteX3" fmla="*/ 407093 w 484677"/>
              <a:gd name="connsiteY3" fmla="*/ 52840 h 134283"/>
              <a:gd name="connsiteX4" fmla="*/ 175445 w 484677"/>
              <a:gd name="connsiteY4" fmla="*/ 8 h 134283"/>
              <a:gd name="connsiteX5" fmla="*/ 358325 w 484677"/>
              <a:gd name="connsiteY5" fmla="*/ 48776 h 134283"/>
              <a:gd name="connsiteX6" fmla="*/ 325813 w 484677"/>
              <a:gd name="connsiteY6" fmla="*/ 56904 h 134283"/>
              <a:gd name="connsiteX7" fmla="*/ 29141 w 484677"/>
              <a:gd name="connsiteY7" fmla="*/ 73160 h 134283"/>
              <a:gd name="connsiteX8" fmla="*/ 281109 w 484677"/>
              <a:gd name="connsiteY8" fmla="*/ 77224 h 134283"/>
              <a:gd name="connsiteX9" fmla="*/ 693 w 484677"/>
              <a:gd name="connsiteY9" fmla="*/ 134120 h 13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4677" h="134283">
                <a:moveTo>
                  <a:pt x="693" y="134120"/>
                </a:moveTo>
                <a:cubicBezTo>
                  <a:pt x="17626" y="130733"/>
                  <a:pt x="302106" y="68419"/>
                  <a:pt x="382709" y="56904"/>
                </a:cubicBezTo>
                <a:cubicBezTo>
                  <a:pt x="463312" y="45389"/>
                  <a:pt x="480245" y="65709"/>
                  <a:pt x="484309" y="65032"/>
                </a:cubicBezTo>
                <a:cubicBezTo>
                  <a:pt x="488373" y="64355"/>
                  <a:pt x="458570" y="63677"/>
                  <a:pt x="407093" y="52840"/>
                </a:cubicBezTo>
                <a:cubicBezTo>
                  <a:pt x="355616" y="42003"/>
                  <a:pt x="183573" y="685"/>
                  <a:pt x="175445" y="8"/>
                </a:cubicBezTo>
                <a:cubicBezTo>
                  <a:pt x="167317" y="-669"/>
                  <a:pt x="333264" y="39293"/>
                  <a:pt x="358325" y="48776"/>
                </a:cubicBezTo>
                <a:cubicBezTo>
                  <a:pt x="383386" y="58259"/>
                  <a:pt x="380677" y="52840"/>
                  <a:pt x="325813" y="56904"/>
                </a:cubicBezTo>
                <a:cubicBezTo>
                  <a:pt x="270949" y="60968"/>
                  <a:pt x="36592" y="69773"/>
                  <a:pt x="29141" y="73160"/>
                </a:cubicBezTo>
                <a:cubicBezTo>
                  <a:pt x="21690" y="76547"/>
                  <a:pt x="279754" y="67064"/>
                  <a:pt x="281109" y="77224"/>
                </a:cubicBezTo>
                <a:cubicBezTo>
                  <a:pt x="282464" y="87384"/>
                  <a:pt x="-16240" y="137507"/>
                  <a:pt x="693" y="134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 1571">
            <a:extLst>
              <a:ext uri="{FF2B5EF4-FFF2-40B4-BE49-F238E27FC236}">
                <a16:creationId xmlns:a16="http://schemas.microsoft.com/office/drawing/2014/main" id="{E7B91726-DAAE-7CC4-0F8B-604AC0926957}"/>
              </a:ext>
            </a:extLst>
          </p:cNvPr>
          <p:cNvSpPr/>
          <p:nvPr/>
        </p:nvSpPr>
        <p:spPr>
          <a:xfrm>
            <a:off x="3409684" y="5965901"/>
            <a:ext cx="155370" cy="122149"/>
          </a:xfrm>
          <a:custGeom>
            <a:avLst/>
            <a:gdLst>
              <a:gd name="connsiteX0" fmla="*/ 12 w 155370"/>
              <a:gd name="connsiteY0" fmla="*/ 51 h 122149"/>
              <a:gd name="connsiteX1" fmla="*/ 130060 w 155370"/>
              <a:gd name="connsiteY1" fmla="*/ 77267 h 122149"/>
              <a:gd name="connsiteX2" fmla="*/ 154444 w 155370"/>
              <a:gd name="connsiteY2" fmla="*/ 121971 h 122149"/>
              <a:gd name="connsiteX3" fmla="*/ 138188 w 155370"/>
              <a:gd name="connsiteY3" fmla="*/ 89459 h 122149"/>
              <a:gd name="connsiteX4" fmla="*/ 12 w 155370"/>
              <a:gd name="connsiteY4" fmla="*/ 51 h 12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370" h="122149">
                <a:moveTo>
                  <a:pt x="12" y="51"/>
                </a:moveTo>
                <a:cubicBezTo>
                  <a:pt x="-1343" y="-1981"/>
                  <a:pt x="104321" y="56947"/>
                  <a:pt x="130060" y="77267"/>
                </a:cubicBezTo>
                <a:cubicBezTo>
                  <a:pt x="155799" y="97587"/>
                  <a:pt x="153089" y="119939"/>
                  <a:pt x="154444" y="121971"/>
                </a:cubicBezTo>
                <a:cubicBezTo>
                  <a:pt x="155799" y="124003"/>
                  <a:pt x="158508" y="108424"/>
                  <a:pt x="138188" y="89459"/>
                </a:cubicBezTo>
                <a:cubicBezTo>
                  <a:pt x="117868" y="70494"/>
                  <a:pt x="1367" y="2083"/>
                  <a:pt x="12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 1572">
            <a:extLst>
              <a:ext uri="{FF2B5EF4-FFF2-40B4-BE49-F238E27FC236}">
                <a16:creationId xmlns:a16="http://schemas.microsoft.com/office/drawing/2014/main" id="{62E50446-A773-B8D6-6DF1-739D0BC2F32B}"/>
              </a:ext>
            </a:extLst>
          </p:cNvPr>
          <p:cNvSpPr/>
          <p:nvPr/>
        </p:nvSpPr>
        <p:spPr>
          <a:xfrm>
            <a:off x="4907489" y="5904986"/>
            <a:ext cx="66853" cy="134128"/>
          </a:xfrm>
          <a:custGeom>
            <a:avLst/>
            <a:gdLst>
              <a:gd name="connsiteX0" fmla="*/ 66847 w 66853"/>
              <a:gd name="connsiteY0" fmla="*/ 6 h 134128"/>
              <a:gd name="connsiteX1" fmla="*/ 5887 w 66853"/>
              <a:gd name="connsiteY1" fmla="*/ 77222 h 134128"/>
              <a:gd name="connsiteX2" fmla="*/ 9951 w 66853"/>
              <a:gd name="connsiteY2" fmla="*/ 134118 h 134128"/>
              <a:gd name="connsiteX3" fmla="*/ 1823 w 66853"/>
              <a:gd name="connsiteY3" fmla="*/ 81286 h 134128"/>
              <a:gd name="connsiteX4" fmla="*/ 66847 w 66853"/>
              <a:gd name="connsiteY4" fmla="*/ 6 h 13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853" h="134128">
                <a:moveTo>
                  <a:pt x="66847" y="6"/>
                </a:moveTo>
                <a:cubicBezTo>
                  <a:pt x="67524" y="-671"/>
                  <a:pt x="15370" y="54870"/>
                  <a:pt x="5887" y="77222"/>
                </a:cubicBezTo>
                <a:cubicBezTo>
                  <a:pt x="-3596" y="99574"/>
                  <a:pt x="10628" y="133441"/>
                  <a:pt x="9951" y="134118"/>
                </a:cubicBezTo>
                <a:cubicBezTo>
                  <a:pt x="9274" y="134795"/>
                  <a:pt x="-4950" y="102283"/>
                  <a:pt x="1823" y="81286"/>
                </a:cubicBezTo>
                <a:cubicBezTo>
                  <a:pt x="8596" y="60289"/>
                  <a:pt x="66170" y="683"/>
                  <a:pt x="66847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フリーフォーム 1573">
            <a:extLst>
              <a:ext uri="{FF2B5EF4-FFF2-40B4-BE49-F238E27FC236}">
                <a16:creationId xmlns:a16="http://schemas.microsoft.com/office/drawing/2014/main" id="{9209EFA0-4458-2617-B0FC-00A2869F00B5}"/>
              </a:ext>
            </a:extLst>
          </p:cNvPr>
          <p:cNvSpPr/>
          <p:nvPr/>
        </p:nvSpPr>
        <p:spPr>
          <a:xfrm>
            <a:off x="3882731" y="5339861"/>
            <a:ext cx="43103" cy="109218"/>
          </a:xfrm>
          <a:custGeom>
            <a:avLst/>
            <a:gdLst>
              <a:gd name="connsiteX0" fmla="*/ 43093 w 43103"/>
              <a:gd name="connsiteY0" fmla="*/ 235 h 109218"/>
              <a:gd name="connsiteX1" fmla="*/ 2453 w 43103"/>
              <a:gd name="connsiteY1" fmla="*/ 105899 h 109218"/>
              <a:gd name="connsiteX2" fmla="*/ 6517 w 43103"/>
              <a:gd name="connsiteY2" fmla="*/ 77451 h 109218"/>
              <a:gd name="connsiteX3" fmla="*/ 43093 w 43103"/>
              <a:gd name="connsiteY3" fmla="*/ 235 h 109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03" h="109218">
                <a:moveTo>
                  <a:pt x="43093" y="235"/>
                </a:moveTo>
                <a:cubicBezTo>
                  <a:pt x="42416" y="4976"/>
                  <a:pt x="8549" y="93030"/>
                  <a:pt x="2453" y="105899"/>
                </a:cubicBezTo>
                <a:cubicBezTo>
                  <a:pt x="-3643" y="118768"/>
                  <a:pt x="3130" y="90998"/>
                  <a:pt x="6517" y="77451"/>
                </a:cubicBezTo>
                <a:cubicBezTo>
                  <a:pt x="9904" y="63904"/>
                  <a:pt x="43770" y="-4506"/>
                  <a:pt x="43093" y="23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5" name="フリーフォーム 1574">
            <a:extLst>
              <a:ext uri="{FF2B5EF4-FFF2-40B4-BE49-F238E27FC236}">
                <a16:creationId xmlns:a16="http://schemas.microsoft.com/office/drawing/2014/main" id="{AA02ED31-2B3A-5BDD-D5F8-6359ADBBE063}"/>
              </a:ext>
            </a:extLst>
          </p:cNvPr>
          <p:cNvSpPr/>
          <p:nvPr/>
        </p:nvSpPr>
        <p:spPr>
          <a:xfrm>
            <a:off x="3255146" y="5388805"/>
            <a:ext cx="49037" cy="122084"/>
          </a:xfrm>
          <a:custGeom>
            <a:avLst/>
            <a:gdLst>
              <a:gd name="connsiteX0" fmla="*/ 44822 w 49037"/>
              <a:gd name="connsiteY0" fmla="*/ 59 h 122084"/>
              <a:gd name="connsiteX1" fmla="*/ 16374 w 49037"/>
              <a:gd name="connsiteY1" fmla="*/ 69147 h 122084"/>
              <a:gd name="connsiteX2" fmla="*/ 48886 w 49037"/>
              <a:gd name="connsiteY2" fmla="*/ 121979 h 122084"/>
              <a:gd name="connsiteX3" fmla="*/ 118 w 49037"/>
              <a:gd name="connsiteY3" fmla="*/ 81339 h 122084"/>
              <a:gd name="connsiteX4" fmla="*/ 44822 w 49037"/>
              <a:gd name="connsiteY4" fmla="*/ 59 h 12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37" h="122084">
                <a:moveTo>
                  <a:pt x="44822" y="59"/>
                </a:moveTo>
                <a:cubicBezTo>
                  <a:pt x="47531" y="-1973"/>
                  <a:pt x="15697" y="48827"/>
                  <a:pt x="16374" y="69147"/>
                </a:cubicBezTo>
                <a:cubicBezTo>
                  <a:pt x="17051" y="89467"/>
                  <a:pt x="51595" y="119947"/>
                  <a:pt x="48886" y="121979"/>
                </a:cubicBezTo>
                <a:cubicBezTo>
                  <a:pt x="46177" y="124011"/>
                  <a:pt x="2827" y="96240"/>
                  <a:pt x="118" y="81339"/>
                </a:cubicBezTo>
                <a:cubicBezTo>
                  <a:pt x="-2591" y="66438"/>
                  <a:pt x="42113" y="2091"/>
                  <a:pt x="44822" y="5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6" name="フリーフォーム 1575">
            <a:extLst>
              <a:ext uri="{FF2B5EF4-FFF2-40B4-BE49-F238E27FC236}">
                <a16:creationId xmlns:a16="http://schemas.microsoft.com/office/drawing/2014/main" id="{B168963E-32CF-39D6-2999-22677D27C9BF}"/>
              </a:ext>
            </a:extLst>
          </p:cNvPr>
          <p:cNvSpPr/>
          <p:nvPr/>
        </p:nvSpPr>
        <p:spPr>
          <a:xfrm>
            <a:off x="5010758" y="5636764"/>
            <a:ext cx="85521" cy="174763"/>
          </a:xfrm>
          <a:custGeom>
            <a:avLst/>
            <a:gdLst>
              <a:gd name="connsiteX0" fmla="*/ 85498 w 85521"/>
              <a:gd name="connsiteY0" fmla="*/ 4 h 174763"/>
              <a:gd name="connsiteX1" fmla="*/ 16410 w 85521"/>
              <a:gd name="connsiteY1" fmla="*/ 101604 h 174763"/>
              <a:gd name="connsiteX2" fmla="*/ 4218 w 85521"/>
              <a:gd name="connsiteY2" fmla="*/ 174756 h 174763"/>
              <a:gd name="connsiteX3" fmla="*/ 8282 w 85521"/>
              <a:gd name="connsiteY3" fmla="*/ 97540 h 174763"/>
              <a:gd name="connsiteX4" fmla="*/ 85498 w 85521"/>
              <a:gd name="connsiteY4" fmla="*/ 4 h 17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21" h="174763">
                <a:moveTo>
                  <a:pt x="85498" y="4"/>
                </a:moveTo>
                <a:cubicBezTo>
                  <a:pt x="86853" y="681"/>
                  <a:pt x="29957" y="72479"/>
                  <a:pt x="16410" y="101604"/>
                </a:cubicBezTo>
                <a:cubicBezTo>
                  <a:pt x="2863" y="130729"/>
                  <a:pt x="5573" y="175433"/>
                  <a:pt x="4218" y="174756"/>
                </a:cubicBezTo>
                <a:cubicBezTo>
                  <a:pt x="2863" y="174079"/>
                  <a:pt x="-6619" y="125311"/>
                  <a:pt x="8282" y="97540"/>
                </a:cubicBezTo>
                <a:cubicBezTo>
                  <a:pt x="23183" y="69769"/>
                  <a:pt x="84143" y="-673"/>
                  <a:pt x="85498" y="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7" name="フリーフォーム 1576">
            <a:extLst>
              <a:ext uri="{FF2B5EF4-FFF2-40B4-BE49-F238E27FC236}">
                <a16:creationId xmlns:a16="http://schemas.microsoft.com/office/drawing/2014/main" id="{1166A595-FF63-E6C3-C7CF-8E8C19A023F6}"/>
              </a:ext>
            </a:extLst>
          </p:cNvPr>
          <p:cNvSpPr/>
          <p:nvPr/>
        </p:nvSpPr>
        <p:spPr>
          <a:xfrm>
            <a:off x="5349804" y="2944745"/>
            <a:ext cx="493301" cy="1214116"/>
          </a:xfrm>
          <a:custGeom>
            <a:avLst/>
            <a:gdLst>
              <a:gd name="connsiteX0" fmla="*/ 3246 w 493301"/>
              <a:gd name="connsiteY0" fmla="*/ 8005 h 1214116"/>
              <a:gd name="connsiteX1" fmla="*/ 260421 w 493301"/>
              <a:gd name="connsiteY1" fmla="*/ 347730 h 1214116"/>
              <a:gd name="connsiteX2" fmla="*/ 374721 w 493301"/>
              <a:gd name="connsiteY2" fmla="*/ 785880 h 1214116"/>
              <a:gd name="connsiteX3" fmla="*/ 374721 w 493301"/>
              <a:gd name="connsiteY3" fmla="*/ 722380 h 1214116"/>
              <a:gd name="connsiteX4" fmla="*/ 492196 w 493301"/>
              <a:gd name="connsiteY4" fmla="*/ 1211330 h 1214116"/>
              <a:gd name="connsiteX5" fmla="*/ 428696 w 493301"/>
              <a:gd name="connsiteY5" fmla="*/ 897005 h 1214116"/>
              <a:gd name="connsiteX6" fmla="*/ 346146 w 493301"/>
              <a:gd name="connsiteY6" fmla="*/ 382655 h 1214116"/>
              <a:gd name="connsiteX7" fmla="*/ 400121 w 493301"/>
              <a:gd name="connsiteY7" fmla="*/ 785880 h 1214116"/>
              <a:gd name="connsiteX8" fmla="*/ 339796 w 493301"/>
              <a:gd name="connsiteY8" fmla="*/ 563630 h 1214116"/>
              <a:gd name="connsiteX9" fmla="*/ 228671 w 493301"/>
              <a:gd name="connsiteY9" fmla="*/ 300105 h 1214116"/>
              <a:gd name="connsiteX10" fmla="*/ 120721 w 493301"/>
              <a:gd name="connsiteY10" fmla="*/ 122305 h 1214116"/>
              <a:gd name="connsiteX11" fmla="*/ 3246 w 493301"/>
              <a:gd name="connsiteY11" fmla="*/ 8005 h 1214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3301" h="1214116">
                <a:moveTo>
                  <a:pt x="3246" y="8005"/>
                </a:moveTo>
                <a:cubicBezTo>
                  <a:pt x="26529" y="45576"/>
                  <a:pt x="198509" y="218084"/>
                  <a:pt x="260421" y="347730"/>
                </a:cubicBezTo>
                <a:cubicBezTo>
                  <a:pt x="322333" y="477376"/>
                  <a:pt x="355671" y="723438"/>
                  <a:pt x="374721" y="785880"/>
                </a:cubicBezTo>
                <a:cubicBezTo>
                  <a:pt x="393771" y="848322"/>
                  <a:pt x="355142" y="651472"/>
                  <a:pt x="374721" y="722380"/>
                </a:cubicBezTo>
                <a:cubicBezTo>
                  <a:pt x="394300" y="793288"/>
                  <a:pt x="483200" y="1182226"/>
                  <a:pt x="492196" y="1211330"/>
                </a:cubicBezTo>
                <a:cubicBezTo>
                  <a:pt x="501192" y="1240434"/>
                  <a:pt x="453038" y="1035117"/>
                  <a:pt x="428696" y="897005"/>
                </a:cubicBezTo>
                <a:cubicBezTo>
                  <a:pt x="404354" y="758893"/>
                  <a:pt x="350909" y="401176"/>
                  <a:pt x="346146" y="382655"/>
                </a:cubicBezTo>
                <a:cubicBezTo>
                  <a:pt x="341383" y="364134"/>
                  <a:pt x="401179" y="755718"/>
                  <a:pt x="400121" y="785880"/>
                </a:cubicBezTo>
                <a:cubicBezTo>
                  <a:pt x="399063" y="816042"/>
                  <a:pt x="368371" y="644593"/>
                  <a:pt x="339796" y="563630"/>
                </a:cubicBezTo>
                <a:cubicBezTo>
                  <a:pt x="311221" y="482668"/>
                  <a:pt x="265184" y="373659"/>
                  <a:pt x="228671" y="300105"/>
                </a:cubicBezTo>
                <a:cubicBezTo>
                  <a:pt x="192159" y="226551"/>
                  <a:pt x="153000" y="169930"/>
                  <a:pt x="120721" y="122305"/>
                </a:cubicBezTo>
                <a:cubicBezTo>
                  <a:pt x="88442" y="74680"/>
                  <a:pt x="-20037" y="-29566"/>
                  <a:pt x="3246" y="80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8" name="フリーフォーム 1577">
            <a:extLst>
              <a:ext uri="{FF2B5EF4-FFF2-40B4-BE49-F238E27FC236}">
                <a16:creationId xmlns:a16="http://schemas.microsoft.com/office/drawing/2014/main" id="{FDF14728-89D1-804A-196E-77DEF4D80293}"/>
              </a:ext>
            </a:extLst>
          </p:cNvPr>
          <p:cNvSpPr/>
          <p:nvPr/>
        </p:nvSpPr>
        <p:spPr>
          <a:xfrm>
            <a:off x="5585551" y="4254204"/>
            <a:ext cx="279087" cy="662405"/>
          </a:xfrm>
          <a:custGeom>
            <a:avLst/>
            <a:gdLst>
              <a:gd name="connsiteX0" fmla="*/ 275499 w 279087"/>
              <a:gd name="connsiteY0" fmla="*/ 9821 h 662405"/>
              <a:gd name="connsiteX1" fmla="*/ 2449 w 279087"/>
              <a:gd name="connsiteY1" fmla="*/ 657521 h 662405"/>
              <a:gd name="connsiteX2" fmla="*/ 148499 w 279087"/>
              <a:gd name="connsiteY2" fmla="*/ 292396 h 662405"/>
              <a:gd name="connsiteX3" fmla="*/ 275499 w 279087"/>
              <a:gd name="connsiteY3" fmla="*/ 9821 h 66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087" h="662405">
                <a:moveTo>
                  <a:pt x="275499" y="9821"/>
                </a:moveTo>
                <a:cubicBezTo>
                  <a:pt x="251157" y="70675"/>
                  <a:pt x="23616" y="610425"/>
                  <a:pt x="2449" y="657521"/>
                </a:cubicBezTo>
                <a:cubicBezTo>
                  <a:pt x="-18718" y="704617"/>
                  <a:pt x="102991" y="398229"/>
                  <a:pt x="148499" y="292396"/>
                </a:cubicBezTo>
                <a:cubicBezTo>
                  <a:pt x="194007" y="186563"/>
                  <a:pt x="299841" y="-51033"/>
                  <a:pt x="275499" y="9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9" name="フリーフォーム 1578">
            <a:extLst>
              <a:ext uri="{FF2B5EF4-FFF2-40B4-BE49-F238E27FC236}">
                <a16:creationId xmlns:a16="http://schemas.microsoft.com/office/drawing/2014/main" id="{B7198052-C4C4-5C29-6AD3-63BE06CF35E6}"/>
              </a:ext>
            </a:extLst>
          </p:cNvPr>
          <p:cNvSpPr/>
          <p:nvPr/>
        </p:nvSpPr>
        <p:spPr>
          <a:xfrm>
            <a:off x="5407011" y="4939871"/>
            <a:ext cx="172383" cy="365555"/>
          </a:xfrm>
          <a:custGeom>
            <a:avLst/>
            <a:gdLst>
              <a:gd name="connsiteX0" fmla="*/ 120664 w 172383"/>
              <a:gd name="connsiteY0" fmla="*/ 429 h 365555"/>
              <a:gd name="connsiteX1" fmla="*/ 152414 w 172383"/>
              <a:gd name="connsiteY1" fmla="*/ 232204 h 365555"/>
              <a:gd name="connsiteX2" fmla="*/ 161939 w 172383"/>
              <a:gd name="connsiteY2" fmla="*/ 203629 h 365555"/>
              <a:gd name="connsiteX3" fmla="*/ 14 w 172383"/>
              <a:gd name="connsiteY3" fmla="*/ 365554 h 365555"/>
              <a:gd name="connsiteX4" fmla="*/ 152414 w 172383"/>
              <a:gd name="connsiteY4" fmla="*/ 200454 h 365555"/>
              <a:gd name="connsiteX5" fmla="*/ 136539 w 172383"/>
              <a:gd name="connsiteY5" fmla="*/ 175054 h 365555"/>
              <a:gd name="connsiteX6" fmla="*/ 120664 w 172383"/>
              <a:gd name="connsiteY6" fmla="*/ 429 h 36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383" h="365555">
                <a:moveTo>
                  <a:pt x="120664" y="429"/>
                </a:moveTo>
                <a:cubicBezTo>
                  <a:pt x="123310" y="9954"/>
                  <a:pt x="145535" y="198337"/>
                  <a:pt x="152414" y="232204"/>
                </a:cubicBezTo>
                <a:cubicBezTo>
                  <a:pt x="159293" y="266071"/>
                  <a:pt x="187339" y="181404"/>
                  <a:pt x="161939" y="203629"/>
                </a:cubicBezTo>
                <a:cubicBezTo>
                  <a:pt x="136539" y="225854"/>
                  <a:pt x="1601" y="366083"/>
                  <a:pt x="14" y="365554"/>
                </a:cubicBezTo>
                <a:cubicBezTo>
                  <a:pt x="-1573" y="365025"/>
                  <a:pt x="129660" y="232204"/>
                  <a:pt x="152414" y="200454"/>
                </a:cubicBezTo>
                <a:cubicBezTo>
                  <a:pt x="175168" y="168704"/>
                  <a:pt x="139185" y="207333"/>
                  <a:pt x="136539" y="175054"/>
                </a:cubicBezTo>
                <a:cubicBezTo>
                  <a:pt x="133893" y="142775"/>
                  <a:pt x="118018" y="-9096"/>
                  <a:pt x="120664" y="42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0" name="フリーフォーム 1579">
            <a:extLst>
              <a:ext uri="{FF2B5EF4-FFF2-40B4-BE49-F238E27FC236}">
                <a16:creationId xmlns:a16="http://schemas.microsoft.com/office/drawing/2014/main" id="{D48DF556-C85B-C367-214E-9ED221B0EA75}"/>
              </a:ext>
            </a:extLst>
          </p:cNvPr>
          <p:cNvSpPr/>
          <p:nvPr/>
        </p:nvSpPr>
        <p:spPr>
          <a:xfrm>
            <a:off x="2265125" y="1990540"/>
            <a:ext cx="643156" cy="1413440"/>
          </a:xfrm>
          <a:custGeom>
            <a:avLst/>
            <a:gdLst>
              <a:gd name="connsiteX0" fmla="*/ 624125 w 643156"/>
              <a:gd name="connsiteY0" fmla="*/ 44635 h 1413440"/>
              <a:gd name="connsiteX1" fmla="*/ 1825 w 643156"/>
              <a:gd name="connsiteY1" fmla="*/ 1409885 h 1413440"/>
              <a:gd name="connsiteX2" fmla="*/ 439975 w 643156"/>
              <a:gd name="connsiteY2" fmla="*/ 428810 h 1413440"/>
              <a:gd name="connsiteX3" fmla="*/ 624125 w 643156"/>
              <a:gd name="connsiteY3" fmla="*/ 44635 h 141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3156" h="1413440">
                <a:moveTo>
                  <a:pt x="624125" y="44635"/>
                </a:moveTo>
                <a:cubicBezTo>
                  <a:pt x="551100" y="208147"/>
                  <a:pt x="32517" y="1345856"/>
                  <a:pt x="1825" y="1409885"/>
                </a:cubicBezTo>
                <a:cubicBezTo>
                  <a:pt x="-28867" y="1473914"/>
                  <a:pt x="336258" y="654764"/>
                  <a:pt x="439975" y="428810"/>
                </a:cubicBezTo>
                <a:cubicBezTo>
                  <a:pt x="543692" y="202856"/>
                  <a:pt x="697150" y="-118877"/>
                  <a:pt x="624125" y="44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1" name="フリーフォーム 1580">
            <a:extLst>
              <a:ext uri="{FF2B5EF4-FFF2-40B4-BE49-F238E27FC236}">
                <a16:creationId xmlns:a16="http://schemas.microsoft.com/office/drawing/2014/main" id="{895F2A0B-A5D8-2DA9-A89E-39FCEAD7295E}"/>
              </a:ext>
            </a:extLst>
          </p:cNvPr>
          <p:cNvSpPr/>
          <p:nvPr/>
        </p:nvSpPr>
        <p:spPr>
          <a:xfrm>
            <a:off x="2101149" y="2944469"/>
            <a:ext cx="242220" cy="1009361"/>
          </a:xfrm>
          <a:custGeom>
            <a:avLst/>
            <a:gdLst>
              <a:gd name="connsiteX0" fmla="*/ 3876 w 242220"/>
              <a:gd name="connsiteY0" fmla="*/ 992531 h 1009361"/>
              <a:gd name="connsiteX1" fmla="*/ 194376 w 242220"/>
              <a:gd name="connsiteY1" fmla="*/ 84481 h 1009361"/>
              <a:gd name="connsiteX2" fmla="*/ 172151 w 242220"/>
              <a:gd name="connsiteY2" fmla="*/ 236881 h 1009361"/>
              <a:gd name="connsiteX3" fmla="*/ 238826 w 242220"/>
              <a:gd name="connsiteY3" fmla="*/ 14631 h 1009361"/>
              <a:gd name="connsiteX4" fmla="*/ 48326 w 242220"/>
              <a:gd name="connsiteY4" fmla="*/ 732181 h 1009361"/>
              <a:gd name="connsiteX5" fmla="*/ 64201 w 242220"/>
              <a:gd name="connsiteY5" fmla="*/ 678206 h 1009361"/>
              <a:gd name="connsiteX6" fmla="*/ 3876 w 242220"/>
              <a:gd name="connsiteY6" fmla="*/ 992531 h 100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220" h="1009361">
                <a:moveTo>
                  <a:pt x="3876" y="992531"/>
                </a:moveTo>
                <a:cubicBezTo>
                  <a:pt x="25572" y="893577"/>
                  <a:pt x="166330" y="210423"/>
                  <a:pt x="194376" y="84481"/>
                </a:cubicBezTo>
                <a:cubicBezTo>
                  <a:pt x="222422" y="-41461"/>
                  <a:pt x="164743" y="248523"/>
                  <a:pt x="172151" y="236881"/>
                </a:cubicBezTo>
                <a:cubicBezTo>
                  <a:pt x="179559" y="225239"/>
                  <a:pt x="259463" y="-67919"/>
                  <a:pt x="238826" y="14631"/>
                </a:cubicBezTo>
                <a:cubicBezTo>
                  <a:pt x="218189" y="97181"/>
                  <a:pt x="77430" y="621585"/>
                  <a:pt x="48326" y="732181"/>
                </a:cubicBezTo>
                <a:cubicBezTo>
                  <a:pt x="19222" y="842777"/>
                  <a:pt x="70022" y="632698"/>
                  <a:pt x="64201" y="678206"/>
                </a:cubicBezTo>
                <a:cubicBezTo>
                  <a:pt x="58380" y="723714"/>
                  <a:pt x="-17820" y="1091485"/>
                  <a:pt x="3876" y="992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2" name="フリーフォーム 1581">
            <a:extLst>
              <a:ext uri="{FF2B5EF4-FFF2-40B4-BE49-F238E27FC236}">
                <a16:creationId xmlns:a16="http://schemas.microsoft.com/office/drawing/2014/main" id="{FF154198-2B1C-5DD1-4AB1-6DEE5259EF65}"/>
              </a:ext>
            </a:extLst>
          </p:cNvPr>
          <p:cNvSpPr/>
          <p:nvPr/>
        </p:nvSpPr>
        <p:spPr>
          <a:xfrm>
            <a:off x="4983624" y="8521601"/>
            <a:ext cx="114074" cy="426727"/>
          </a:xfrm>
          <a:custGeom>
            <a:avLst/>
            <a:gdLst>
              <a:gd name="connsiteX0" fmla="*/ 105419 w 114074"/>
              <a:gd name="connsiteY0" fmla="*/ 33 h 426727"/>
              <a:gd name="connsiteX1" fmla="*/ 67119 w 114074"/>
              <a:gd name="connsiteY1" fmla="*/ 282491 h 426727"/>
              <a:gd name="connsiteX2" fmla="*/ 110206 w 114074"/>
              <a:gd name="connsiteY2" fmla="*/ 421327 h 426727"/>
              <a:gd name="connsiteX3" fmla="*/ 100631 w 114074"/>
              <a:gd name="connsiteY3" fmla="*/ 397390 h 426727"/>
              <a:gd name="connsiteX4" fmla="*/ 9670 w 114074"/>
              <a:gd name="connsiteY4" fmla="*/ 387815 h 426727"/>
              <a:gd name="connsiteX5" fmla="*/ 100631 w 114074"/>
              <a:gd name="connsiteY5" fmla="*/ 378240 h 426727"/>
              <a:gd name="connsiteX6" fmla="*/ 57545 w 114074"/>
              <a:gd name="connsiteY6" fmla="*/ 292066 h 426727"/>
              <a:gd name="connsiteX7" fmla="*/ 95 w 114074"/>
              <a:gd name="connsiteY7" fmla="*/ 272916 h 426727"/>
              <a:gd name="connsiteX8" fmla="*/ 71907 w 114074"/>
              <a:gd name="connsiteY8" fmla="*/ 263341 h 426727"/>
              <a:gd name="connsiteX9" fmla="*/ 105419 w 114074"/>
              <a:gd name="connsiteY9" fmla="*/ 33 h 42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074" h="426727">
                <a:moveTo>
                  <a:pt x="105419" y="33"/>
                </a:moveTo>
                <a:cubicBezTo>
                  <a:pt x="104621" y="3225"/>
                  <a:pt x="66321" y="212275"/>
                  <a:pt x="67119" y="282491"/>
                </a:cubicBezTo>
                <a:cubicBezTo>
                  <a:pt x="67917" y="352707"/>
                  <a:pt x="110206" y="421327"/>
                  <a:pt x="110206" y="421327"/>
                </a:cubicBezTo>
                <a:cubicBezTo>
                  <a:pt x="115791" y="440477"/>
                  <a:pt x="117387" y="402975"/>
                  <a:pt x="100631" y="397390"/>
                </a:cubicBezTo>
                <a:cubicBezTo>
                  <a:pt x="83875" y="391805"/>
                  <a:pt x="9670" y="391007"/>
                  <a:pt x="9670" y="387815"/>
                </a:cubicBezTo>
                <a:cubicBezTo>
                  <a:pt x="9670" y="384623"/>
                  <a:pt x="92652" y="394198"/>
                  <a:pt x="100631" y="378240"/>
                </a:cubicBezTo>
                <a:cubicBezTo>
                  <a:pt x="108610" y="362282"/>
                  <a:pt x="74301" y="309620"/>
                  <a:pt x="57545" y="292066"/>
                </a:cubicBezTo>
                <a:cubicBezTo>
                  <a:pt x="40789" y="274512"/>
                  <a:pt x="-2299" y="277703"/>
                  <a:pt x="95" y="272916"/>
                </a:cubicBezTo>
                <a:cubicBezTo>
                  <a:pt x="2489" y="268129"/>
                  <a:pt x="52757" y="305630"/>
                  <a:pt x="71907" y="263341"/>
                </a:cubicBezTo>
                <a:cubicBezTo>
                  <a:pt x="91057" y="221052"/>
                  <a:pt x="106217" y="-3159"/>
                  <a:pt x="105419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3" name="フリーフォーム 1582">
            <a:extLst>
              <a:ext uri="{FF2B5EF4-FFF2-40B4-BE49-F238E27FC236}">
                <a16:creationId xmlns:a16="http://schemas.microsoft.com/office/drawing/2014/main" id="{0DC8686E-BF23-2EEF-796F-ED38DAD005C7}"/>
              </a:ext>
            </a:extLst>
          </p:cNvPr>
          <p:cNvSpPr/>
          <p:nvPr/>
        </p:nvSpPr>
        <p:spPr>
          <a:xfrm>
            <a:off x="4484402" y="9034120"/>
            <a:ext cx="544926" cy="176920"/>
          </a:xfrm>
          <a:custGeom>
            <a:avLst/>
            <a:gdLst>
              <a:gd name="connsiteX0" fmla="*/ 1424 w 544926"/>
              <a:gd name="connsiteY0" fmla="*/ 143392 h 176920"/>
              <a:gd name="connsiteX1" fmla="*/ 250371 w 544926"/>
              <a:gd name="connsiteY1" fmla="*/ 119455 h 176920"/>
              <a:gd name="connsiteX2" fmla="*/ 537617 w 544926"/>
              <a:gd name="connsiteY2" fmla="*/ 4556 h 176920"/>
              <a:gd name="connsiteX3" fmla="*/ 451443 w 544926"/>
              <a:gd name="connsiteY3" fmla="*/ 38068 h 176920"/>
              <a:gd name="connsiteX4" fmla="*/ 365269 w 544926"/>
              <a:gd name="connsiteY4" fmla="*/ 176904 h 176920"/>
              <a:gd name="connsiteX5" fmla="*/ 437081 w 544926"/>
              <a:gd name="connsiteY5" fmla="*/ 47643 h 176920"/>
              <a:gd name="connsiteX6" fmla="*/ 365269 w 544926"/>
              <a:gd name="connsiteY6" fmla="*/ 85943 h 176920"/>
              <a:gd name="connsiteX7" fmla="*/ 1424 w 544926"/>
              <a:gd name="connsiteY7" fmla="*/ 143392 h 17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4926" h="176920">
                <a:moveTo>
                  <a:pt x="1424" y="143392"/>
                </a:moveTo>
                <a:cubicBezTo>
                  <a:pt x="-17726" y="148977"/>
                  <a:pt x="161006" y="142594"/>
                  <a:pt x="250371" y="119455"/>
                </a:cubicBezTo>
                <a:cubicBezTo>
                  <a:pt x="339736" y="96316"/>
                  <a:pt x="504105" y="18120"/>
                  <a:pt x="537617" y="4556"/>
                </a:cubicBezTo>
                <a:cubicBezTo>
                  <a:pt x="571129" y="-9008"/>
                  <a:pt x="480168" y="9343"/>
                  <a:pt x="451443" y="38068"/>
                </a:cubicBezTo>
                <a:cubicBezTo>
                  <a:pt x="422718" y="66793"/>
                  <a:pt x="367663" y="175308"/>
                  <a:pt x="365269" y="176904"/>
                </a:cubicBezTo>
                <a:cubicBezTo>
                  <a:pt x="362875" y="178500"/>
                  <a:pt x="437081" y="62803"/>
                  <a:pt x="437081" y="47643"/>
                </a:cubicBezTo>
                <a:cubicBezTo>
                  <a:pt x="437081" y="32483"/>
                  <a:pt x="441070" y="62804"/>
                  <a:pt x="365269" y="85943"/>
                </a:cubicBezTo>
                <a:cubicBezTo>
                  <a:pt x="289468" y="109082"/>
                  <a:pt x="20574" y="137807"/>
                  <a:pt x="1424" y="143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4" name="フリーフォーム 1583">
            <a:extLst>
              <a:ext uri="{FF2B5EF4-FFF2-40B4-BE49-F238E27FC236}">
                <a16:creationId xmlns:a16="http://schemas.microsoft.com/office/drawing/2014/main" id="{B07FEFDF-FC01-97D8-F81B-19691ADC28D5}"/>
              </a:ext>
            </a:extLst>
          </p:cNvPr>
          <p:cNvSpPr/>
          <p:nvPr/>
        </p:nvSpPr>
        <p:spPr>
          <a:xfrm>
            <a:off x="4542928" y="9162612"/>
            <a:ext cx="771141" cy="287808"/>
          </a:xfrm>
          <a:custGeom>
            <a:avLst/>
            <a:gdLst>
              <a:gd name="connsiteX0" fmla="*/ 347 w 771141"/>
              <a:gd name="connsiteY0" fmla="*/ 153736 h 287808"/>
              <a:gd name="connsiteX1" fmla="*/ 584414 w 771141"/>
              <a:gd name="connsiteY1" fmla="*/ 5325 h 287808"/>
              <a:gd name="connsiteX2" fmla="*/ 555690 w 771141"/>
              <a:gd name="connsiteY2" fmla="*/ 38837 h 287808"/>
              <a:gd name="connsiteX3" fmla="*/ 531753 w 771141"/>
              <a:gd name="connsiteY3" fmla="*/ 96286 h 287808"/>
              <a:gd name="connsiteX4" fmla="*/ 632289 w 771141"/>
              <a:gd name="connsiteY4" fmla="*/ 177673 h 287808"/>
              <a:gd name="connsiteX5" fmla="*/ 488666 w 771141"/>
              <a:gd name="connsiteY5" fmla="*/ 182460 h 287808"/>
              <a:gd name="connsiteX6" fmla="*/ 771124 w 771141"/>
              <a:gd name="connsiteY6" fmla="*/ 287784 h 287808"/>
              <a:gd name="connsiteX7" fmla="*/ 503028 w 771141"/>
              <a:gd name="connsiteY7" fmla="*/ 192035 h 287808"/>
              <a:gd name="connsiteX8" fmla="*/ 613139 w 771141"/>
              <a:gd name="connsiteY8" fmla="*/ 168098 h 287808"/>
              <a:gd name="connsiteX9" fmla="*/ 526965 w 771141"/>
              <a:gd name="connsiteY9" fmla="*/ 67562 h 287808"/>
              <a:gd name="connsiteX10" fmla="*/ 110458 w 771141"/>
              <a:gd name="connsiteY10" fmla="*/ 192035 h 287808"/>
              <a:gd name="connsiteX11" fmla="*/ 493453 w 771141"/>
              <a:gd name="connsiteY11" fmla="*/ 53200 h 287808"/>
              <a:gd name="connsiteX12" fmla="*/ 347 w 771141"/>
              <a:gd name="connsiteY12" fmla="*/ 153736 h 28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1141" h="287808">
                <a:moveTo>
                  <a:pt x="347" y="153736"/>
                </a:moveTo>
                <a:cubicBezTo>
                  <a:pt x="15507" y="145757"/>
                  <a:pt x="584414" y="5325"/>
                  <a:pt x="584414" y="5325"/>
                </a:cubicBezTo>
                <a:cubicBezTo>
                  <a:pt x="676971" y="-13825"/>
                  <a:pt x="564467" y="23677"/>
                  <a:pt x="555690" y="38837"/>
                </a:cubicBezTo>
                <a:cubicBezTo>
                  <a:pt x="546913" y="53997"/>
                  <a:pt x="518987" y="73147"/>
                  <a:pt x="531753" y="96286"/>
                </a:cubicBezTo>
                <a:cubicBezTo>
                  <a:pt x="544519" y="119425"/>
                  <a:pt x="639470" y="163311"/>
                  <a:pt x="632289" y="177673"/>
                </a:cubicBezTo>
                <a:cubicBezTo>
                  <a:pt x="625108" y="192035"/>
                  <a:pt x="465527" y="164108"/>
                  <a:pt x="488666" y="182460"/>
                </a:cubicBezTo>
                <a:cubicBezTo>
                  <a:pt x="511805" y="200812"/>
                  <a:pt x="768730" y="286188"/>
                  <a:pt x="771124" y="287784"/>
                </a:cubicBezTo>
                <a:cubicBezTo>
                  <a:pt x="773518" y="289380"/>
                  <a:pt x="529359" y="211983"/>
                  <a:pt x="503028" y="192035"/>
                </a:cubicBezTo>
                <a:cubicBezTo>
                  <a:pt x="476697" y="172087"/>
                  <a:pt x="609150" y="188844"/>
                  <a:pt x="613139" y="168098"/>
                </a:cubicBezTo>
                <a:cubicBezTo>
                  <a:pt x="617129" y="147352"/>
                  <a:pt x="610745" y="63572"/>
                  <a:pt x="526965" y="67562"/>
                </a:cubicBezTo>
                <a:cubicBezTo>
                  <a:pt x="443185" y="71551"/>
                  <a:pt x="116043" y="194429"/>
                  <a:pt x="110458" y="192035"/>
                </a:cubicBezTo>
                <a:cubicBezTo>
                  <a:pt x="104873" y="189641"/>
                  <a:pt x="515794" y="61179"/>
                  <a:pt x="493453" y="53200"/>
                </a:cubicBezTo>
                <a:cubicBezTo>
                  <a:pt x="471112" y="45221"/>
                  <a:pt x="-14813" y="161715"/>
                  <a:pt x="347" y="1537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5" name="フリーフォーム 1584">
            <a:extLst>
              <a:ext uri="{FF2B5EF4-FFF2-40B4-BE49-F238E27FC236}">
                <a16:creationId xmlns:a16="http://schemas.microsoft.com/office/drawing/2014/main" id="{EC9969B8-A925-D9FC-39F0-CFC8DBE09010}"/>
              </a:ext>
            </a:extLst>
          </p:cNvPr>
          <p:cNvSpPr/>
          <p:nvPr/>
        </p:nvSpPr>
        <p:spPr>
          <a:xfrm>
            <a:off x="4739534" y="9536243"/>
            <a:ext cx="455991" cy="417271"/>
          </a:xfrm>
          <a:custGeom>
            <a:avLst/>
            <a:gdLst>
              <a:gd name="connsiteX0" fmla="*/ 26 w 455991"/>
              <a:gd name="connsiteY0" fmla="*/ 57776 h 417271"/>
              <a:gd name="connsiteX1" fmla="*/ 363871 w 455991"/>
              <a:gd name="connsiteY1" fmla="*/ 268423 h 417271"/>
              <a:gd name="connsiteX2" fmla="*/ 435683 w 455991"/>
              <a:gd name="connsiteY2" fmla="*/ 416833 h 417271"/>
              <a:gd name="connsiteX3" fmla="*/ 430895 w 455991"/>
              <a:gd name="connsiteY3" fmla="*/ 306722 h 417271"/>
              <a:gd name="connsiteX4" fmla="*/ 454832 w 455991"/>
              <a:gd name="connsiteY4" fmla="*/ 105650 h 417271"/>
              <a:gd name="connsiteX5" fmla="*/ 450045 w 455991"/>
              <a:gd name="connsiteY5" fmla="*/ 5114 h 417271"/>
              <a:gd name="connsiteX6" fmla="*/ 430895 w 455991"/>
              <a:gd name="connsiteY6" fmla="*/ 258848 h 417271"/>
              <a:gd name="connsiteX7" fmla="*/ 344721 w 455991"/>
              <a:gd name="connsiteY7" fmla="*/ 230123 h 417271"/>
              <a:gd name="connsiteX8" fmla="*/ 26 w 455991"/>
              <a:gd name="connsiteY8" fmla="*/ 57776 h 41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5991" h="417271">
                <a:moveTo>
                  <a:pt x="26" y="57776"/>
                </a:moveTo>
                <a:cubicBezTo>
                  <a:pt x="3218" y="64159"/>
                  <a:pt x="291262" y="208580"/>
                  <a:pt x="363871" y="268423"/>
                </a:cubicBezTo>
                <a:cubicBezTo>
                  <a:pt x="436481" y="328266"/>
                  <a:pt x="424512" y="410450"/>
                  <a:pt x="435683" y="416833"/>
                </a:cubicBezTo>
                <a:cubicBezTo>
                  <a:pt x="446854" y="423216"/>
                  <a:pt x="427704" y="358586"/>
                  <a:pt x="430895" y="306722"/>
                </a:cubicBezTo>
                <a:cubicBezTo>
                  <a:pt x="434086" y="254858"/>
                  <a:pt x="451640" y="155918"/>
                  <a:pt x="454832" y="105650"/>
                </a:cubicBezTo>
                <a:cubicBezTo>
                  <a:pt x="458024" y="55382"/>
                  <a:pt x="454034" y="-20419"/>
                  <a:pt x="450045" y="5114"/>
                </a:cubicBezTo>
                <a:cubicBezTo>
                  <a:pt x="446056" y="30647"/>
                  <a:pt x="448449" y="221347"/>
                  <a:pt x="430895" y="258848"/>
                </a:cubicBezTo>
                <a:cubicBezTo>
                  <a:pt x="413341" y="296350"/>
                  <a:pt x="411745" y="265231"/>
                  <a:pt x="344721" y="230123"/>
                </a:cubicBezTo>
                <a:cubicBezTo>
                  <a:pt x="277697" y="195015"/>
                  <a:pt x="-3166" y="51393"/>
                  <a:pt x="26" y="57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6" name="フリーフォーム 1585">
            <a:extLst>
              <a:ext uri="{FF2B5EF4-FFF2-40B4-BE49-F238E27FC236}">
                <a16:creationId xmlns:a16="http://schemas.microsoft.com/office/drawing/2014/main" id="{94B8FFE7-C6BA-7A05-C61B-737BD98C487B}"/>
              </a:ext>
            </a:extLst>
          </p:cNvPr>
          <p:cNvSpPr/>
          <p:nvPr/>
        </p:nvSpPr>
        <p:spPr>
          <a:xfrm>
            <a:off x="5287979" y="9635530"/>
            <a:ext cx="397193" cy="1077491"/>
          </a:xfrm>
          <a:custGeom>
            <a:avLst/>
            <a:gdLst>
              <a:gd name="connsiteX0" fmla="*/ 6924 w 397193"/>
              <a:gd name="connsiteY0" fmla="*/ 15938 h 1077491"/>
              <a:gd name="connsiteX1" fmla="*/ 394706 w 397193"/>
              <a:gd name="connsiteY1" fmla="*/ 1069174 h 1077491"/>
              <a:gd name="connsiteX2" fmla="*/ 164909 w 397193"/>
              <a:gd name="connsiteY2" fmla="*/ 480319 h 1077491"/>
              <a:gd name="connsiteX3" fmla="*/ 6924 w 397193"/>
              <a:gd name="connsiteY3" fmla="*/ 15938 h 107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193" h="1077491">
                <a:moveTo>
                  <a:pt x="6924" y="15938"/>
                </a:moveTo>
                <a:cubicBezTo>
                  <a:pt x="45224" y="114081"/>
                  <a:pt x="368375" y="991777"/>
                  <a:pt x="394706" y="1069174"/>
                </a:cubicBezTo>
                <a:cubicBezTo>
                  <a:pt x="421037" y="1146571"/>
                  <a:pt x="231135" y="663040"/>
                  <a:pt x="164909" y="480319"/>
                </a:cubicBezTo>
                <a:cubicBezTo>
                  <a:pt x="98683" y="297598"/>
                  <a:pt x="-31376" y="-82205"/>
                  <a:pt x="6924" y="15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7" name="フリーフォーム 1586">
            <a:extLst>
              <a:ext uri="{FF2B5EF4-FFF2-40B4-BE49-F238E27FC236}">
                <a16:creationId xmlns:a16="http://schemas.microsoft.com/office/drawing/2014/main" id="{4FB31251-63F5-4097-BF26-38A329684402}"/>
              </a:ext>
            </a:extLst>
          </p:cNvPr>
          <p:cNvSpPr/>
          <p:nvPr/>
        </p:nvSpPr>
        <p:spPr>
          <a:xfrm>
            <a:off x="4782604" y="9766193"/>
            <a:ext cx="373213" cy="1326593"/>
          </a:xfrm>
          <a:custGeom>
            <a:avLst/>
            <a:gdLst>
              <a:gd name="connsiteX0" fmla="*/ 43 w 373213"/>
              <a:gd name="connsiteY0" fmla="*/ 173 h 1326593"/>
              <a:gd name="connsiteX1" fmla="*/ 325589 w 373213"/>
              <a:gd name="connsiteY1" fmla="*/ 742226 h 1326593"/>
              <a:gd name="connsiteX2" fmla="*/ 339951 w 373213"/>
              <a:gd name="connsiteY2" fmla="*/ 1326293 h 1326593"/>
              <a:gd name="connsiteX3" fmla="*/ 349526 w 373213"/>
              <a:gd name="connsiteY3" fmla="*/ 809250 h 1326593"/>
              <a:gd name="connsiteX4" fmla="*/ 43 w 373213"/>
              <a:gd name="connsiteY4" fmla="*/ 173 h 132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213" h="1326593">
                <a:moveTo>
                  <a:pt x="43" y="173"/>
                </a:moveTo>
                <a:cubicBezTo>
                  <a:pt x="-3947" y="-10998"/>
                  <a:pt x="268938" y="521206"/>
                  <a:pt x="325589" y="742226"/>
                </a:cubicBezTo>
                <a:cubicBezTo>
                  <a:pt x="382240" y="963246"/>
                  <a:pt x="335962" y="1315122"/>
                  <a:pt x="339951" y="1326293"/>
                </a:cubicBezTo>
                <a:cubicBezTo>
                  <a:pt x="343941" y="1337464"/>
                  <a:pt x="406177" y="1035057"/>
                  <a:pt x="349526" y="809250"/>
                </a:cubicBezTo>
                <a:cubicBezTo>
                  <a:pt x="292875" y="583443"/>
                  <a:pt x="4033" y="11344"/>
                  <a:pt x="43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8" name="フリーフォーム 1587">
            <a:extLst>
              <a:ext uri="{FF2B5EF4-FFF2-40B4-BE49-F238E27FC236}">
                <a16:creationId xmlns:a16="http://schemas.microsoft.com/office/drawing/2014/main" id="{65A20EBB-7431-644B-B383-BB56BD37E1E7}"/>
              </a:ext>
            </a:extLst>
          </p:cNvPr>
          <p:cNvSpPr/>
          <p:nvPr/>
        </p:nvSpPr>
        <p:spPr>
          <a:xfrm>
            <a:off x="5333124" y="9651256"/>
            <a:ext cx="540817" cy="815486"/>
          </a:xfrm>
          <a:custGeom>
            <a:avLst/>
            <a:gdLst>
              <a:gd name="connsiteX0" fmla="*/ 78 w 540817"/>
              <a:gd name="connsiteY0" fmla="*/ 212 h 815486"/>
              <a:gd name="connsiteX1" fmla="*/ 497971 w 540817"/>
              <a:gd name="connsiteY1" fmla="*/ 756627 h 815486"/>
              <a:gd name="connsiteX2" fmla="*/ 459672 w 540817"/>
              <a:gd name="connsiteY2" fmla="*/ 680028 h 815486"/>
              <a:gd name="connsiteX3" fmla="*/ 78 w 540817"/>
              <a:gd name="connsiteY3" fmla="*/ 212 h 81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817" h="815486">
                <a:moveTo>
                  <a:pt x="78" y="212"/>
                </a:moveTo>
                <a:cubicBezTo>
                  <a:pt x="6461" y="12979"/>
                  <a:pt x="421372" y="643324"/>
                  <a:pt x="497971" y="756627"/>
                </a:cubicBezTo>
                <a:cubicBezTo>
                  <a:pt x="574570" y="869930"/>
                  <a:pt x="540260" y="806097"/>
                  <a:pt x="459672" y="680028"/>
                </a:cubicBezTo>
                <a:cubicBezTo>
                  <a:pt x="379084" y="553959"/>
                  <a:pt x="-6305" y="-12555"/>
                  <a:pt x="78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9" name="フリーフォーム 1588">
            <a:extLst>
              <a:ext uri="{FF2B5EF4-FFF2-40B4-BE49-F238E27FC236}">
                <a16:creationId xmlns:a16="http://schemas.microsoft.com/office/drawing/2014/main" id="{42A04D79-0E24-FD30-F0F1-8867CD3DD5D0}"/>
              </a:ext>
            </a:extLst>
          </p:cNvPr>
          <p:cNvSpPr/>
          <p:nvPr/>
        </p:nvSpPr>
        <p:spPr>
          <a:xfrm>
            <a:off x="4720373" y="10278370"/>
            <a:ext cx="292310" cy="857205"/>
          </a:xfrm>
          <a:custGeom>
            <a:avLst/>
            <a:gdLst>
              <a:gd name="connsiteX0" fmla="*/ 37 w 292310"/>
              <a:gd name="connsiteY0" fmla="*/ 252 h 857205"/>
              <a:gd name="connsiteX1" fmla="*/ 248984 w 292310"/>
              <a:gd name="connsiteY1" fmla="*/ 546020 h 857205"/>
              <a:gd name="connsiteX2" fmla="*/ 292071 w 292310"/>
              <a:gd name="connsiteY2" fmla="*/ 857203 h 857205"/>
              <a:gd name="connsiteX3" fmla="*/ 263346 w 292310"/>
              <a:gd name="connsiteY3" fmla="*/ 541232 h 857205"/>
              <a:gd name="connsiteX4" fmla="*/ 201110 w 292310"/>
              <a:gd name="connsiteY4" fmla="*/ 62489 h 857205"/>
              <a:gd name="connsiteX5" fmla="*/ 229834 w 292310"/>
              <a:gd name="connsiteY5" fmla="*/ 469421 h 857205"/>
              <a:gd name="connsiteX6" fmla="*/ 37 w 292310"/>
              <a:gd name="connsiteY6" fmla="*/ 252 h 857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310" h="857205">
                <a:moveTo>
                  <a:pt x="37" y="252"/>
                </a:moveTo>
                <a:cubicBezTo>
                  <a:pt x="3229" y="13019"/>
                  <a:pt x="200312" y="403195"/>
                  <a:pt x="248984" y="546020"/>
                </a:cubicBezTo>
                <a:cubicBezTo>
                  <a:pt x="297656" y="688845"/>
                  <a:pt x="289677" y="858001"/>
                  <a:pt x="292071" y="857203"/>
                </a:cubicBezTo>
                <a:cubicBezTo>
                  <a:pt x="294465" y="856405"/>
                  <a:pt x="278506" y="673684"/>
                  <a:pt x="263346" y="541232"/>
                </a:cubicBezTo>
                <a:cubicBezTo>
                  <a:pt x="248186" y="408780"/>
                  <a:pt x="206695" y="74458"/>
                  <a:pt x="201110" y="62489"/>
                </a:cubicBezTo>
                <a:cubicBezTo>
                  <a:pt x="195525" y="50521"/>
                  <a:pt x="262548" y="476602"/>
                  <a:pt x="229834" y="469421"/>
                </a:cubicBezTo>
                <a:cubicBezTo>
                  <a:pt x="197120" y="462240"/>
                  <a:pt x="-3155" y="-12515"/>
                  <a:pt x="37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0" name="フリーフォーム 1589">
            <a:extLst>
              <a:ext uri="{FF2B5EF4-FFF2-40B4-BE49-F238E27FC236}">
                <a16:creationId xmlns:a16="http://schemas.microsoft.com/office/drawing/2014/main" id="{C3CA9BB4-AC25-DCC9-342A-6B0998DBD3A9}"/>
              </a:ext>
            </a:extLst>
          </p:cNvPr>
          <p:cNvSpPr/>
          <p:nvPr/>
        </p:nvSpPr>
        <p:spPr>
          <a:xfrm>
            <a:off x="4780960" y="10511331"/>
            <a:ext cx="171219" cy="1264402"/>
          </a:xfrm>
          <a:custGeom>
            <a:avLst/>
            <a:gdLst>
              <a:gd name="connsiteX0" fmla="*/ 1687 w 171219"/>
              <a:gd name="connsiteY0" fmla="*/ 21025 h 1264402"/>
              <a:gd name="connsiteX1" fmla="*/ 169247 w 171219"/>
              <a:gd name="connsiteY1" fmla="*/ 1256183 h 1264402"/>
              <a:gd name="connsiteX2" fmla="*/ 87861 w 171219"/>
              <a:gd name="connsiteY2" fmla="*/ 533281 h 1264402"/>
              <a:gd name="connsiteX3" fmla="*/ 1687 w 171219"/>
              <a:gd name="connsiteY3" fmla="*/ 21025 h 126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19" h="1264402">
                <a:moveTo>
                  <a:pt x="1687" y="21025"/>
                </a:moveTo>
                <a:cubicBezTo>
                  <a:pt x="15251" y="141509"/>
                  <a:pt x="154885" y="1170807"/>
                  <a:pt x="169247" y="1256183"/>
                </a:cubicBezTo>
                <a:cubicBezTo>
                  <a:pt x="183609" y="1341559"/>
                  <a:pt x="115788" y="738343"/>
                  <a:pt x="87861" y="533281"/>
                </a:cubicBezTo>
                <a:cubicBezTo>
                  <a:pt x="59934" y="328219"/>
                  <a:pt x="-11877" y="-99459"/>
                  <a:pt x="1687" y="210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1" name="フリーフォーム 1590">
            <a:extLst>
              <a:ext uri="{FF2B5EF4-FFF2-40B4-BE49-F238E27FC236}">
                <a16:creationId xmlns:a16="http://schemas.microsoft.com/office/drawing/2014/main" id="{2221C177-1E27-C0B7-DC3D-B972E53BD8BF}"/>
              </a:ext>
            </a:extLst>
          </p:cNvPr>
          <p:cNvSpPr/>
          <p:nvPr/>
        </p:nvSpPr>
        <p:spPr>
          <a:xfrm>
            <a:off x="5067783" y="10795664"/>
            <a:ext cx="432983" cy="365251"/>
          </a:xfrm>
          <a:custGeom>
            <a:avLst/>
            <a:gdLst>
              <a:gd name="connsiteX0" fmla="*/ 432979 w 432983"/>
              <a:gd name="connsiteY0" fmla="*/ 1 h 365251"/>
              <a:gd name="connsiteX1" fmla="*/ 11685 w 432983"/>
              <a:gd name="connsiteY1" fmla="*/ 363846 h 365251"/>
              <a:gd name="connsiteX2" fmla="*/ 279781 w 432983"/>
              <a:gd name="connsiteY2" fmla="*/ 134049 h 365251"/>
              <a:gd name="connsiteX3" fmla="*/ 2110 w 432983"/>
              <a:gd name="connsiteY3" fmla="*/ 359059 h 365251"/>
              <a:gd name="connsiteX4" fmla="*/ 432979 w 432983"/>
              <a:gd name="connsiteY4" fmla="*/ 1 h 365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983" h="365251">
                <a:moveTo>
                  <a:pt x="432979" y="1"/>
                </a:moveTo>
                <a:cubicBezTo>
                  <a:pt x="434575" y="799"/>
                  <a:pt x="37218" y="341505"/>
                  <a:pt x="11685" y="363846"/>
                </a:cubicBezTo>
                <a:cubicBezTo>
                  <a:pt x="-13848" y="386187"/>
                  <a:pt x="281377" y="134847"/>
                  <a:pt x="279781" y="134049"/>
                </a:cubicBezTo>
                <a:cubicBezTo>
                  <a:pt x="278185" y="133251"/>
                  <a:pt x="-28211" y="381400"/>
                  <a:pt x="2110" y="359059"/>
                </a:cubicBezTo>
                <a:cubicBezTo>
                  <a:pt x="32431" y="336718"/>
                  <a:pt x="431383" y="-797"/>
                  <a:pt x="43297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3" name="フリーフォーム 1592">
            <a:extLst>
              <a:ext uri="{FF2B5EF4-FFF2-40B4-BE49-F238E27FC236}">
                <a16:creationId xmlns:a16="http://schemas.microsoft.com/office/drawing/2014/main" id="{32F833AF-E053-E6C7-9E68-6F9A78427931}"/>
              </a:ext>
            </a:extLst>
          </p:cNvPr>
          <p:cNvSpPr/>
          <p:nvPr/>
        </p:nvSpPr>
        <p:spPr>
          <a:xfrm>
            <a:off x="5270394" y="2920992"/>
            <a:ext cx="534587" cy="1168831"/>
          </a:xfrm>
          <a:custGeom>
            <a:avLst/>
            <a:gdLst>
              <a:gd name="connsiteX0" fmla="*/ 106 w 534587"/>
              <a:gd name="connsiteY0" fmla="*/ 8 h 1168831"/>
              <a:gd name="connsiteX1" fmla="*/ 355706 w 534587"/>
              <a:gd name="connsiteY1" fmla="*/ 495308 h 1168831"/>
              <a:gd name="connsiteX2" fmla="*/ 533506 w 534587"/>
              <a:gd name="connsiteY2" fmla="*/ 1168408 h 1168831"/>
              <a:gd name="connsiteX3" fmla="*/ 279506 w 534587"/>
              <a:gd name="connsiteY3" fmla="*/ 393708 h 1168831"/>
              <a:gd name="connsiteX4" fmla="*/ 317606 w 534587"/>
              <a:gd name="connsiteY4" fmla="*/ 482608 h 1168831"/>
              <a:gd name="connsiteX5" fmla="*/ 106 w 534587"/>
              <a:gd name="connsiteY5" fmla="*/ 8 h 116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4587" h="1168831">
                <a:moveTo>
                  <a:pt x="106" y="8"/>
                </a:moveTo>
                <a:cubicBezTo>
                  <a:pt x="6456" y="2125"/>
                  <a:pt x="266806" y="300575"/>
                  <a:pt x="355706" y="495308"/>
                </a:cubicBezTo>
                <a:cubicBezTo>
                  <a:pt x="444606" y="690041"/>
                  <a:pt x="546206" y="1185341"/>
                  <a:pt x="533506" y="1168408"/>
                </a:cubicBezTo>
                <a:cubicBezTo>
                  <a:pt x="520806" y="1151475"/>
                  <a:pt x="315489" y="508008"/>
                  <a:pt x="279506" y="393708"/>
                </a:cubicBezTo>
                <a:cubicBezTo>
                  <a:pt x="243523" y="279408"/>
                  <a:pt x="362056" y="554575"/>
                  <a:pt x="317606" y="482608"/>
                </a:cubicBezTo>
                <a:cubicBezTo>
                  <a:pt x="273156" y="410641"/>
                  <a:pt x="-6244" y="-2109"/>
                  <a:pt x="106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4" name="フリーフォーム 1593">
            <a:extLst>
              <a:ext uri="{FF2B5EF4-FFF2-40B4-BE49-F238E27FC236}">
                <a16:creationId xmlns:a16="http://schemas.microsoft.com/office/drawing/2014/main" id="{083BAF76-75E2-570E-0269-8BC4DA9349C0}"/>
              </a:ext>
            </a:extLst>
          </p:cNvPr>
          <p:cNvSpPr/>
          <p:nvPr/>
        </p:nvSpPr>
        <p:spPr>
          <a:xfrm>
            <a:off x="2716954" y="2260102"/>
            <a:ext cx="394660" cy="803835"/>
          </a:xfrm>
          <a:custGeom>
            <a:avLst/>
            <a:gdLst>
              <a:gd name="connsiteX0" fmla="*/ 394546 w 394660"/>
              <a:gd name="connsiteY0" fmla="*/ 498 h 803835"/>
              <a:gd name="connsiteX1" fmla="*/ 38946 w 394660"/>
              <a:gd name="connsiteY1" fmla="*/ 635498 h 803835"/>
              <a:gd name="connsiteX2" fmla="*/ 13546 w 394660"/>
              <a:gd name="connsiteY2" fmla="*/ 800598 h 803835"/>
              <a:gd name="connsiteX3" fmla="*/ 77046 w 394660"/>
              <a:gd name="connsiteY3" fmla="*/ 533898 h 803835"/>
              <a:gd name="connsiteX4" fmla="*/ 394546 w 394660"/>
              <a:gd name="connsiteY4" fmla="*/ 498 h 8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660" h="803835">
                <a:moveTo>
                  <a:pt x="394546" y="498"/>
                </a:moveTo>
                <a:cubicBezTo>
                  <a:pt x="388196" y="17431"/>
                  <a:pt x="102446" y="502148"/>
                  <a:pt x="38946" y="635498"/>
                </a:cubicBezTo>
                <a:cubicBezTo>
                  <a:pt x="-24554" y="768848"/>
                  <a:pt x="7196" y="817531"/>
                  <a:pt x="13546" y="800598"/>
                </a:cubicBezTo>
                <a:cubicBezTo>
                  <a:pt x="19896" y="783665"/>
                  <a:pt x="13546" y="665131"/>
                  <a:pt x="77046" y="533898"/>
                </a:cubicBezTo>
                <a:cubicBezTo>
                  <a:pt x="140546" y="402665"/>
                  <a:pt x="400896" y="-16435"/>
                  <a:pt x="394546" y="49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7" name="フリーフォーム 1596">
            <a:extLst>
              <a:ext uri="{FF2B5EF4-FFF2-40B4-BE49-F238E27FC236}">
                <a16:creationId xmlns:a16="http://schemas.microsoft.com/office/drawing/2014/main" id="{D29F07E3-3A51-CF05-41FA-ACFDBCE1C94D}"/>
              </a:ext>
            </a:extLst>
          </p:cNvPr>
          <p:cNvSpPr/>
          <p:nvPr/>
        </p:nvSpPr>
        <p:spPr>
          <a:xfrm>
            <a:off x="5137361" y="5430225"/>
            <a:ext cx="93669" cy="264766"/>
          </a:xfrm>
          <a:custGeom>
            <a:avLst/>
            <a:gdLst>
              <a:gd name="connsiteX0" fmla="*/ 60281 w 93669"/>
              <a:gd name="connsiteY0" fmla="*/ 28 h 264766"/>
              <a:gd name="connsiteX1" fmla="*/ 72313 w 93669"/>
              <a:gd name="connsiteY1" fmla="*/ 156438 h 264766"/>
              <a:gd name="connsiteX2" fmla="*/ 123 w 93669"/>
              <a:gd name="connsiteY2" fmla="*/ 264722 h 264766"/>
              <a:gd name="connsiteX3" fmla="*/ 92365 w 93669"/>
              <a:gd name="connsiteY3" fmla="*/ 144407 h 264766"/>
              <a:gd name="connsiteX4" fmla="*/ 60281 w 93669"/>
              <a:gd name="connsiteY4" fmla="*/ 28 h 26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69" h="264766">
                <a:moveTo>
                  <a:pt x="60281" y="28"/>
                </a:moveTo>
                <a:cubicBezTo>
                  <a:pt x="56939" y="2033"/>
                  <a:pt x="82339" y="112322"/>
                  <a:pt x="72313" y="156438"/>
                </a:cubicBezTo>
                <a:cubicBezTo>
                  <a:pt x="62287" y="200554"/>
                  <a:pt x="-3219" y="266727"/>
                  <a:pt x="123" y="264722"/>
                </a:cubicBezTo>
                <a:cubicBezTo>
                  <a:pt x="3465" y="262717"/>
                  <a:pt x="83676" y="186517"/>
                  <a:pt x="92365" y="144407"/>
                </a:cubicBezTo>
                <a:cubicBezTo>
                  <a:pt x="101054" y="102297"/>
                  <a:pt x="63623" y="-1977"/>
                  <a:pt x="60281" y="2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8" name="フリーフォーム 1597">
            <a:extLst>
              <a:ext uri="{FF2B5EF4-FFF2-40B4-BE49-F238E27FC236}">
                <a16:creationId xmlns:a16="http://schemas.microsoft.com/office/drawing/2014/main" id="{32C61B71-8C19-1E9F-C1D0-34ACBC8810BB}"/>
              </a:ext>
            </a:extLst>
          </p:cNvPr>
          <p:cNvSpPr/>
          <p:nvPr/>
        </p:nvSpPr>
        <p:spPr>
          <a:xfrm>
            <a:off x="5324863" y="4525550"/>
            <a:ext cx="364133" cy="814408"/>
          </a:xfrm>
          <a:custGeom>
            <a:avLst/>
            <a:gdLst>
              <a:gd name="connsiteX0" fmla="*/ 354042 w 364133"/>
              <a:gd name="connsiteY0" fmla="*/ 26397 h 814408"/>
              <a:gd name="connsiteX1" fmla="*/ 1116 w 364133"/>
              <a:gd name="connsiteY1" fmla="*/ 812461 h 814408"/>
              <a:gd name="connsiteX2" fmla="*/ 245758 w 364133"/>
              <a:gd name="connsiteY2" fmla="*/ 242966 h 814408"/>
              <a:gd name="connsiteX3" fmla="*/ 354042 w 364133"/>
              <a:gd name="connsiteY3" fmla="*/ 26397 h 814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133" h="814408">
                <a:moveTo>
                  <a:pt x="354042" y="26397"/>
                </a:moveTo>
                <a:cubicBezTo>
                  <a:pt x="313268" y="121313"/>
                  <a:pt x="19163" y="776366"/>
                  <a:pt x="1116" y="812461"/>
                </a:cubicBezTo>
                <a:cubicBezTo>
                  <a:pt x="-16931" y="848556"/>
                  <a:pt x="188942" y="372640"/>
                  <a:pt x="245758" y="242966"/>
                </a:cubicBezTo>
                <a:cubicBezTo>
                  <a:pt x="302574" y="113292"/>
                  <a:pt x="394816" y="-68519"/>
                  <a:pt x="354042" y="2639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9" name="フリーフォーム 1598">
            <a:extLst>
              <a:ext uri="{FF2B5EF4-FFF2-40B4-BE49-F238E27FC236}">
                <a16:creationId xmlns:a16="http://schemas.microsoft.com/office/drawing/2014/main" id="{D291A11E-CDB2-DCB8-9CBE-B90B0E80E715}"/>
              </a:ext>
            </a:extLst>
          </p:cNvPr>
          <p:cNvSpPr/>
          <p:nvPr/>
        </p:nvSpPr>
        <p:spPr>
          <a:xfrm>
            <a:off x="2244219" y="4302571"/>
            <a:ext cx="601356" cy="1681177"/>
          </a:xfrm>
          <a:custGeom>
            <a:avLst/>
            <a:gdLst>
              <a:gd name="connsiteX0" fmla="*/ 25739 w 601356"/>
              <a:gd name="connsiteY0" fmla="*/ 76924 h 1681177"/>
              <a:gd name="connsiteX1" fmla="*/ 583202 w 601356"/>
              <a:gd name="connsiteY1" fmla="*/ 1633008 h 1681177"/>
              <a:gd name="connsiteX2" fmla="*/ 434813 w 601356"/>
              <a:gd name="connsiteY2" fmla="*/ 1199871 h 1681177"/>
              <a:gd name="connsiteX3" fmla="*/ 126002 w 601356"/>
              <a:gd name="connsiteY3" fmla="*/ 333597 h 1681177"/>
              <a:gd name="connsiteX4" fmla="*/ 25739 w 601356"/>
              <a:gd name="connsiteY4" fmla="*/ 76924 h 168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356" h="1681177">
                <a:moveTo>
                  <a:pt x="25739" y="76924"/>
                </a:moveTo>
                <a:cubicBezTo>
                  <a:pt x="101939" y="293492"/>
                  <a:pt x="515023" y="1445850"/>
                  <a:pt x="583202" y="1633008"/>
                </a:cubicBezTo>
                <a:cubicBezTo>
                  <a:pt x="651381" y="1820166"/>
                  <a:pt x="511013" y="1416439"/>
                  <a:pt x="434813" y="1199871"/>
                </a:cubicBezTo>
                <a:cubicBezTo>
                  <a:pt x="358613" y="983303"/>
                  <a:pt x="191507" y="516076"/>
                  <a:pt x="126002" y="333597"/>
                </a:cubicBezTo>
                <a:cubicBezTo>
                  <a:pt x="60497" y="151118"/>
                  <a:pt x="-50461" y="-139644"/>
                  <a:pt x="25739" y="7692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フリーフォーム 1599">
            <a:extLst>
              <a:ext uri="{FF2B5EF4-FFF2-40B4-BE49-F238E27FC236}">
                <a16:creationId xmlns:a16="http://schemas.microsoft.com/office/drawing/2014/main" id="{DD5D2805-5ACE-E9A0-0030-E01C38DD5C74}"/>
              </a:ext>
            </a:extLst>
          </p:cNvPr>
          <p:cNvSpPr/>
          <p:nvPr/>
        </p:nvSpPr>
        <p:spPr>
          <a:xfrm>
            <a:off x="2542998" y="2053588"/>
            <a:ext cx="1479516" cy="428461"/>
          </a:xfrm>
          <a:custGeom>
            <a:avLst/>
            <a:gdLst>
              <a:gd name="connsiteX0" fmla="*/ 822 w 1479516"/>
              <a:gd name="connsiteY0" fmla="*/ 428355 h 428461"/>
              <a:gd name="connsiteX1" fmla="*/ 1128352 w 1479516"/>
              <a:gd name="connsiteY1" fmla="*/ 15844 h 428461"/>
              <a:gd name="connsiteX2" fmla="*/ 908346 w 1479516"/>
              <a:gd name="connsiteY2" fmla="*/ 84595 h 428461"/>
              <a:gd name="connsiteX3" fmla="*/ 997724 w 1479516"/>
              <a:gd name="connsiteY3" fmla="*/ 77720 h 428461"/>
              <a:gd name="connsiteX4" fmla="*/ 1478987 w 1479516"/>
              <a:gd name="connsiteY4" fmla="*/ 160223 h 428461"/>
              <a:gd name="connsiteX5" fmla="*/ 1087101 w 1479516"/>
              <a:gd name="connsiteY5" fmla="*/ 77720 h 428461"/>
              <a:gd name="connsiteX6" fmla="*/ 860220 w 1479516"/>
              <a:gd name="connsiteY6" fmla="*/ 105221 h 428461"/>
              <a:gd name="connsiteX7" fmla="*/ 695216 w 1479516"/>
              <a:gd name="connsiteY7" fmla="*/ 132722 h 428461"/>
              <a:gd name="connsiteX8" fmla="*/ 942722 w 1479516"/>
              <a:gd name="connsiteY8" fmla="*/ 57095 h 428461"/>
              <a:gd name="connsiteX9" fmla="*/ 822 w 1479516"/>
              <a:gd name="connsiteY9" fmla="*/ 428355 h 42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9516" h="428461">
                <a:moveTo>
                  <a:pt x="822" y="428355"/>
                </a:moveTo>
                <a:cubicBezTo>
                  <a:pt x="31760" y="421480"/>
                  <a:pt x="977098" y="73137"/>
                  <a:pt x="1128352" y="15844"/>
                </a:cubicBezTo>
                <a:cubicBezTo>
                  <a:pt x="1279606" y="-41449"/>
                  <a:pt x="930117" y="74282"/>
                  <a:pt x="908346" y="84595"/>
                </a:cubicBezTo>
                <a:cubicBezTo>
                  <a:pt x="886575" y="94908"/>
                  <a:pt x="902617" y="65115"/>
                  <a:pt x="997724" y="77720"/>
                </a:cubicBezTo>
                <a:cubicBezTo>
                  <a:pt x="1092831" y="90325"/>
                  <a:pt x="1464091" y="160223"/>
                  <a:pt x="1478987" y="160223"/>
                </a:cubicBezTo>
                <a:cubicBezTo>
                  <a:pt x="1493883" y="160223"/>
                  <a:pt x="1190229" y="86887"/>
                  <a:pt x="1087101" y="77720"/>
                </a:cubicBezTo>
                <a:cubicBezTo>
                  <a:pt x="983973" y="68553"/>
                  <a:pt x="925534" y="96054"/>
                  <a:pt x="860220" y="105221"/>
                </a:cubicBezTo>
                <a:cubicBezTo>
                  <a:pt x="794906" y="114388"/>
                  <a:pt x="681466" y="140743"/>
                  <a:pt x="695216" y="132722"/>
                </a:cubicBezTo>
                <a:cubicBezTo>
                  <a:pt x="708966" y="124701"/>
                  <a:pt x="1064184" y="7823"/>
                  <a:pt x="942722" y="57095"/>
                </a:cubicBezTo>
                <a:cubicBezTo>
                  <a:pt x="821260" y="106367"/>
                  <a:pt x="-30116" y="435230"/>
                  <a:pt x="822" y="42835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2" name="フリーフォーム 1601">
            <a:extLst>
              <a:ext uri="{FF2B5EF4-FFF2-40B4-BE49-F238E27FC236}">
                <a16:creationId xmlns:a16="http://schemas.microsoft.com/office/drawing/2014/main" id="{C32D73C1-5C42-E839-1B42-01E2C298CDA9}"/>
              </a:ext>
            </a:extLst>
          </p:cNvPr>
          <p:cNvSpPr/>
          <p:nvPr/>
        </p:nvSpPr>
        <p:spPr>
          <a:xfrm>
            <a:off x="4117097" y="2307893"/>
            <a:ext cx="629452" cy="341363"/>
          </a:xfrm>
          <a:custGeom>
            <a:avLst/>
            <a:gdLst>
              <a:gd name="connsiteX0" fmla="*/ 35517 w 629452"/>
              <a:gd name="connsiteY0" fmla="*/ 15921 h 341363"/>
              <a:gd name="connsiteX1" fmla="*/ 76768 w 629452"/>
              <a:gd name="connsiteY1" fmla="*/ 50296 h 341363"/>
              <a:gd name="connsiteX2" fmla="*/ 626783 w 629452"/>
              <a:gd name="connsiteY2" fmla="*/ 339054 h 341363"/>
              <a:gd name="connsiteX3" fmla="*/ 289898 w 629452"/>
              <a:gd name="connsiteY3" fmla="*/ 187800 h 341363"/>
              <a:gd name="connsiteX4" fmla="*/ 372401 w 629452"/>
              <a:gd name="connsiteY4" fmla="*/ 222176 h 341363"/>
              <a:gd name="connsiteX5" fmla="*/ 35517 w 629452"/>
              <a:gd name="connsiteY5" fmla="*/ 15921 h 34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452" h="341363">
                <a:moveTo>
                  <a:pt x="35517" y="15921"/>
                </a:moveTo>
                <a:cubicBezTo>
                  <a:pt x="-13755" y="-12726"/>
                  <a:pt x="-21776" y="-3560"/>
                  <a:pt x="76768" y="50296"/>
                </a:cubicBezTo>
                <a:cubicBezTo>
                  <a:pt x="175312" y="104152"/>
                  <a:pt x="591261" y="316137"/>
                  <a:pt x="626783" y="339054"/>
                </a:cubicBezTo>
                <a:cubicBezTo>
                  <a:pt x="662305" y="361971"/>
                  <a:pt x="332295" y="207280"/>
                  <a:pt x="289898" y="187800"/>
                </a:cubicBezTo>
                <a:cubicBezTo>
                  <a:pt x="247501" y="168320"/>
                  <a:pt x="417090" y="250822"/>
                  <a:pt x="372401" y="222176"/>
                </a:cubicBezTo>
                <a:cubicBezTo>
                  <a:pt x="327712" y="193530"/>
                  <a:pt x="84789" y="44568"/>
                  <a:pt x="35517" y="1592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3" name="フリーフォーム 1602">
            <a:extLst>
              <a:ext uri="{FF2B5EF4-FFF2-40B4-BE49-F238E27FC236}">
                <a16:creationId xmlns:a16="http://schemas.microsoft.com/office/drawing/2014/main" id="{A4593AE5-1DB6-94B2-68A2-0E9BE29C1870}"/>
              </a:ext>
            </a:extLst>
          </p:cNvPr>
          <p:cNvSpPr/>
          <p:nvPr/>
        </p:nvSpPr>
        <p:spPr>
          <a:xfrm>
            <a:off x="3403215" y="2729440"/>
            <a:ext cx="321368" cy="185677"/>
          </a:xfrm>
          <a:custGeom>
            <a:avLst/>
            <a:gdLst>
              <a:gd name="connsiteX0" fmla="*/ 3 w 321368"/>
              <a:gd name="connsiteY0" fmla="*/ 10 h 185677"/>
              <a:gd name="connsiteX1" fmla="*/ 302511 w 321368"/>
              <a:gd name="connsiteY1" fmla="*/ 130638 h 185677"/>
              <a:gd name="connsiteX2" fmla="*/ 275011 w 321368"/>
              <a:gd name="connsiteY2" fmla="*/ 185640 h 185677"/>
              <a:gd name="connsiteX3" fmla="*/ 309387 w 321368"/>
              <a:gd name="connsiteY3" fmla="*/ 123763 h 185677"/>
              <a:gd name="connsiteX4" fmla="*/ 3 w 321368"/>
              <a:gd name="connsiteY4" fmla="*/ 10 h 18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368" h="185677">
                <a:moveTo>
                  <a:pt x="3" y="10"/>
                </a:moveTo>
                <a:cubicBezTo>
                  <a:pt x="-1143" y="1156"/>
                  <a:pt x="256676" y="99700"/>
                  <a:pt x="302511" y="130638"/>
                </a:cubicBezTo>
                <a:cubicBezTo>
                  <a:pt x="348346" y="161576"/>
                  <a:pt x="273865" y="186786"/>
                  <a:pt x="275011" y="185640"/>
                </a:cubicBezTo>
                <a:cubicBezTo>
                  <a:pt x="276157" y="184494"/>
                  <a:pt x="349492" y="153556"/>
                  <a:pt x="309387" y="123763"/>
                </a:cubicBezTo>
                <a:cubicBezTo>
                  <a:pt x="269282" y="93970"/>
                  <a:pt x="1149" y="-1136"/>
                  <a:pt x="3" y="1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97C624F0-1916-38E3-8240-59E7CCBEFDA2}"/>
              </a:ext>
            </a:extLst>
          </p:cNvPr>
          <p:cNvSpPr/>
          <p:nvPr/>
        </p:nvSpPr>
        <p:spPr>
          <a:xfrm>
            <a:off x="1803139" y="3621155"/>
            <a:ext cx="372949" cy="1536275"/>
          </a:xfrm>
          <a:custGeom>
            <a:avLst/>
            <a:gdLst>
              <a:gd name="connsiteX0" fmla="*/ 7614 w 372949"/>
              <a:gd name="connsiteY0" fmla="*/ 385361 h 1536275"/>
              <a:gd name="connsiteX1" fmla="*/ 344498 w 372949"/>
              <a:gd name="connsiteY1" fmla="*/ 1402029 h 1536275"/>
              <a:gd name="connsiteX2" fmla="*/ 332466 w 372949"/>
              <a:gd name="connsiteY2" fmla="*/ 1371950 h 1536275"/>
              <a:gd name="connsiteX3" fmla="*/ 151993 w 372949"/>
              <a:gd name="connsiteY3" fmla="*/ 350 h 1536275"/>
              <a:gd name="connsiteX4" fmla="*/ 302387 w 372949"/>
              <a:gd name="connsiteY4" fmla="*/ 1233587 h 1536275"/>
              <a:gd name="connsiteX5" fmla="*/ 73787 w 372949"/>
              <a:gd name="connsiteY5" fmla="*/ 812482 h 1536275"/>
              <a:gd name="connsiteX6" fmla="*/ 212150 w 372949"/>
              <a:gd name="connsiteY6" fmla="*/ 1023034 h 1536275"/>
              <a:gd name="connsiteX7" fmla="*/ 133945 w 372949"/>
              <a:gd name="connsiteY7" fmla="*/ 842561 h 1536275"/>
              <a:gd name="connsiteX8" fmla="*/ 109882 w 372949"/>
              <a:gd name="connsiteY8" fmla="*/ 692166 h 1536275"/>
              <a:gd name="connsiteX9" fmla="*/ 7614 w 372949"/>
              <a:gd name="connsiteY9" fmla="*/ 385361 h 153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2949" h="1536275">
                <a:moveTo>
                  <a:pt x="7614" y="385361"/>
                </a:moveTo>
                <a:lnTo>
                  <a:pt x="344498" y="1402029"/>
                </a:lnTo>
                <a:cubicBezTo>
                  <a:pt x="398640" y="1566460"/>
                  <a:pt x="364550" y="1605563"/>
                  <a:pt x="332466" y="1371950"/>
                </a:cubicBezTo>
                <a:cubicBezTo>
                  <a:pt x="300382" y="1138337"/>
                  <a:pt x="157006" y="23410"/>
                  <a:pt x="151993" y="350"/>
                </a:cubicBezTo>
                <a:cubicBezTo>
                  <a:pt x="146980" y="-22710"/>
                  <a:pt x="315421" y="1098232"/>
                  <a:pt x="302387" y="1233587"/>
                </a:cubicBezTo>
                <a:cubicBezTo>
                  <a:pt x="289353" y="1368942"/>
                  <a:pt x="88827" y="847574"/>
                  <a:pt x="73787" y="812482"/>
                </a:cubicBezTo>
                <a:cubicBezTo>
                  <a:pt x="58748" y="777390"/>
                  <a:pt x="202124" y="1018021"/>
                  <a:pt x="212150" y="1023034"/>
                </a:cubicBezTo>
                <a:cubicBezTo>
                  <a:pt x="222176" y="1028047"/>
                  <a:pt x="150990" y="897706"/>
                  <a:pt x="133945" y="842561"/>
                </a:cubicBezTo>
                <a:cubicBezTo>
                  <a:pt x="116900" y="787416"/>
                  <a:pt x="127929" y="762350"/>
                  <a:pt x="109882" y="692166"/>
                </a:cubicBezTo>
                <a:cubicBezTo>
                  <a:pt x="91835" y="621982"/>
                  <a:pt x="-31489" y="267051"/>
                  <a:pt x="7614" y="385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2" name="フリーフォーム 1591">
            <a:extLst>
              <a:ext uri="{FF2B5EF4-FFF2-40B4-BE49-F238E27FC236}">
                <a16:creationId xmlns:a16="http://schemas.microsoft.com/office/drawing/2014/main" id="{16ACFE61-CE3E-E8FE-98BB-9D40AB6A634D}"/>
              </a:ext>
            </a:extLst>
          </p:cNvPr>
          <p:cNvSpPr/>
          <p:nvPr/>
        </p:nvSpPr>
        <p:spPr>
          <a:xfrm>
            <a:off x="1041836" y="1074374"/>
            <a:ext cx="2634155" cy="2993298"/>
          </a:xfrm>
          <a:custGeom>
            <a:avLst/>
            <a:gdLst>
              <a:gd name="connsiteX0" fmla="*/ 2634052 w 2634155"/>
              <a:gd name="connsiteY0" fmla="*/ 187498 h 2993298"/>
              <a:gd name="connsiteX1" fmla="*/ 1372180 w 2634155"/>
              <a:gd name="connsiteY1" fmla="*/ 1906570 h 2993298"/>
              <a:gd name="connsiteX2" fmla="*/ 1390468 w 2634155"/>
              <a:gd name="connsiteY2" fmla="*/ 1632250 h 2993298"/>
              <a:gd name="connsiteX3" fmla="*/ 878404 w 2634155"/>
              <a:gd name="connsiteY3" fmla="*/ 2747818 h 2993298"/>
              <a:gd name="connsiteX4" fmla="*/ 969844 w 2634155"/>
              <a:gd name="connsiteY4" fmla="*/ 2418634 h 2993298"/>
              <a:gd name="connsiteX5" fmla="*/ 841828 w 2634155"/>
              <a:gd name="connsiteY5" fmla="*/ 2967274 h 2993298"/>
              <a:gd name="connsiteX6" fmla="*/ 841828 w 2634155"/>
              <a:gd name="connsiteY6" fmla="*/ 2875834 h 2993298"/>
              <a:gd name="connsiteX7" fmla="*/ 580 w 2634155"/>
              <a:gd name="connsiteY7" fmla="*/ 2619802 h 2993298"/>
              <a:gd name="connsiteX8" fmla="*/ 713812 w 2634155"/>
              <a:gd name="connsiteY8" fmla="*/ 2766106 h 2993298"/>
              <a:gd name="connsiteX9" fmla="*/ 969844 w 2634155"/>
              <a:gd name="connsiteY9" fmla="*/ 2180890 h 2993298"/>
              <a:gd name="connsiteX10" fmla="*/ 896692 w 2634155"/>
              <a:gd name="connsiteY10" fmla="*/ 919018 h 2993298"/>
              <a:gd name="connsiteX11" fmla="*/ 786964 w 2634155"/>
              <a:gd name="connsiteY11" fmla="*/ 1449370 h 2993298"/>
              <a:gd name="connsiteX12" fmla="*/ 2030548 w 2634155"/>
              <a:gd name="connsiteY12" fmla="*/ 22906 h 2993298"/>
              <a:gd name="connsiteX13" fmla="*/ 1408756 w 2634155"/>
              <a:gd name="connsiteY13" fmla="*/ 553258 h 2993298"/>
              <a:gd name="connsiteX14" fmla="*/ 1865956 w 2634155"/>
              <a:gd name="connsiteY14" fmla="*/ 333802 h 2993298"/>
              <a:gd name="connsiteX15" fmla="*/ 1445332 w 2634155"/>
              <a:gd name="connsiteY15" fmla="*/ 1028746 h 2993298"/>
              <a:gd name="connsiteX16" fmla="*/ 2634052 w 2634155"/>
              <a:gd name="connsiteY16" fmla="*/ 187498 h 299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34155" h="2993298">
                <a:moveTo>
                  <a:pt x="2634052" y="187498"/>
                </a:moveTo>
                <a:cubicBezTo>
                  <a:pt x="2621860" y="333802"/>
                  <a:pt x="1579444" y="1665778"/>
                  <a:pt x="1372180" y="1906570"/>
                </a:cubicBezTo>
                <a:cubicBezTo>
                  <a:pt x="1164916" y="2147362"/>
                  <a:pt x="1472764" y="1492042"/>
                  <a:pt x="1390468" y="1632250"/>
                </a:cubicBezTo>
                <a:cubicBezTo>
                  <a:pt x="1308172" y="1772458"/>
                  <a:pt x="948508" y="2616754"/>
                  <a:pt x="878404" y="2747818"/>
                </a:cubicBezTo>
                <a:cubicBezTo>
                  <a:pt x="808300" y="2878882"/>
                  <a:pt x="975940" y="2382058"/>
                  <a:pt x="969844" y="2418634"/>
                </a:cubicBezTo>
                <a:cubicBezTo>
                  <a:pt x="963748" y="2455210"/>
                  <a:pt x="841828" y="2967274"/>
                  <a:pt x="841828" y="2967274"/>
                </a:cubicBezTo>
                <a:cubicBezTo>
                  <a:pt x="820492" y="3043474"/>
                  <a:pt x="982036" y="2933746"/>
                  <a:pt x="841828" y="2875834"/>
                </a:cubicBezTo>
                <a:cubicBezTo>
                  <a:pt x="701620" y="2817922"/>
                  <a:pt x="21916" y="2638090"/>
                  <a:pt x="580" y="2619802"/>
                </a:cubicBezTo>
                <a:cubicBezTo>
                  <a:pt x="-20756" y="2601514"/>
                  <a:pt x="552268" y="2839258"/>
                  <a:pt x="713812" y="2766106"/>
                </a:cubicBezTo>
                <a:cubicBezTo>
                  <a:pt x="875356" y="2692954"/>
                  <a:pt x="939364" y="2488738"/>
                  <a:pt x="969844" y="2180890"/>
                </a:cubicBezTo>
                <a:cubicBezTo>
                  <a:pt x="1000324" y="1873042"/>
                  <a:pt x="927172" y="1040938"/>
                  <a:pt x="896692" y="919018"/>
                </a:cubicBezTo>
                <a:cubicBezTo>
                  <a:pt x="866212" y="797098"/>
                  <a:pt x="597988" y="1598722"/>
                  <a:pt x="786964" y="1449370"/>
                </a:cubicBezTo>
                <a:cubicBezTo>
                  <a:pt x="975940" y="1300018"/>
                  <a:pt x="1926916" y="172258"/>
                  <a:pt x="2030548" y="22906"/>
                </a:cubicBezTo>
                <a:cubicBezTo>
                  <a:pt x="2134180" y="-126446"/>
                  <a:pt x="1436188" y="501442"/>
                  <a:pt x="1408756" y="553258"/>
                </a:cubicBezTo>
                <a:cubicBezTo>
                  <a:pt x="1381324" y="605074"/>
                  <a:pt x="1859860" y="254554"/>
                  <a:pt x="1865956" y="333802"/>
                </a:cubicBezTo>
                <a:cubicBezTo>
                  <a:pt x="1872052" y="413050"/>
                  <a:pt x="1314268" y="1047034"/>
                  <a:pt x="1445332" y="1028746"/>
                </a:cubicBezTo>
                <a:cubicBezTo>
                  <a:pt x="1576396" y="1010458"/>
                  <a:pt x="2646244" y="41194"/>
                  <a:pt x="2634052" y="187498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5" name="フリーフォーム 1594">
            <a:extLst>
              <a:ext uri="{FF2B5EF4-FFF2-40B4-BE49-F238E27FC236}">
                <a16:creationId xmlns:a16="http://schemas.microsoft.com/office/drawing/2014/main" id="{6683A70A-5454-4BE5-1F94-2003C9A5D0F0}"/>
              </a:ext>
            </a:extLst>
          </p:cNvPr>
          <p:cNvSpPr/>
          <p:nvPr/>
        </p:nvSpPr>
        <p:spPr>
          <a:xfrm>
            <a:off x="830826" y="781430"/>
            <a:ext cx="3763298" cy="3595722"/>
          </a:xfrm>
          <a:custGeom>
            <a:avLst/>
            <a:gdLst>
              <a:gd name="connsiteX0" fmla="*/ 3009654 w 3763298"/>
              <a:gd name="connsiteY0" fmla="*/ 443866 h 3595722"/>
              <a:gd name="connsiteX1" fmla="*/ 1400310 w 3763298"/>
              <a:gd name="connsiteY1" fmla="*/ 23242 h 3595722"/>
              <a:gd name="connsiteX2" fmla="*/ 1729494 w 3763298"/>
              <a:gd name="connsiteY2" fmla="*/ 151258 h 3595722"/>
              <a:gd name="connsiteX3" fmla="*/ 888246 w 3763298"/>
              <a:gd name="connsiteY3" fmla="*/ 955930 h 3595722"/>
              <a:gd name="connsiteX4" fmla="*/ 1016262 w 3763298"/>
              <a:gd name="connsiteY4" fmla="*/ 919354 h 3595722"/>
              <a:gd name="connsiteX5" fmla="*/ 28710 w 3763298"/>
              <a:gd name="connsiteY5" fmla="*/ 3497962 h 3595722"/>
              <a:gd name="connsiteX6" fmla="*/ 376182 w 3763298"/>
              <a:gd name="connsiteY6" fmla="*/ 2949322 h 3595722"/>
              <a:gd name="connsiteX7" fmla="*/ 1510038 w 3763298"/>
              <a:gd name="connsiteY7" fmla="*/ 1943482 h 3595722"/>
              <a:gd name="connsiteX8" fmla="*/ 1308870 w 3763298"/>
              <a:gd name="connsiteY8" fmla="*/ 2199514 h 3595722"/>
              <a:gd name="connsiteX9" fmla="*/ 2863350 w 3763298"/>
              <a:gd name="connsiteY9" fmla="*/ 699898 h 3595722"/>
              <a:gd name="connsiteX10" fmla="*/ 2845062 w 3763298"/>
              <a:gd name="connsiteY10" fmla="*/ 955930 h 3595722"/>
              <a:gd name="connsiteX11" fmla="*/ 3759462 w 3763298"/>
              <a:gd name="connsiteY11" fmla="*/ 1138810 h 3595722"/>
              <a:gd name="connsiteX12" fmla="*/ 2442726 w 3763298"/>
              <a:gd name="connsiteY12" fmla="*/ 425578 h 3595722"/>
              <a:gd name="connsiteX13" fmla="*/ 3302262 w 3763298"/>
              <a:gd name="connsiteY13" fmla="*/ 608458 h 3595722"/>
              <a:gd name="connsiteX14" fmla="*/ 3009654 w 3763298"/>
              <a:gd name="connsiteY14" fmla="*/ 443866 h 359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63298" h="3595722">
                <a:moveTo>
                  <a:pt x="3009654" y="443866"/>
                </a:moveTo>
                <a:cubicBezTo>
                  <a:pt x="2692662" y="346330"/>
                  <a:pt x="1613670" y="72010"/>
                  <a:pt x="1400310" y="23242"/>
                </a:cubicBezTo>
                <a:cubicBezTo>
                  <a:pt x="1186950" y="-25526"/>
                  <a:pt x="1814838" y="-4190"/>
                  <a:pt x="1729494" y="151258"/>
                </a:cubicBezTo>
                <a:cubicBezTo>
                  <a:pt x="1644150" y="306706"/>
                  <a:pt x="1007118" y="827914"/>
                  <a:pt x="888246" y="955930"/>
                </a:cubicBezTo>
                <a:cubicBezTo>
                  <a:pt x="769374" y="1083946"/>
                  <a:pt x="1159518" y="495682"/>
                  <a:pt x="1016262" y="919354"/>
                </a:cubicBezTo>
                <a:cubicBezTo>
                  <a:pt x="873006" y="1343026"/>
                  <a:pt x="135390" y="3159634"/>
                  <a:pt x="28710" y="3497962"/>
                </a:cubicBezTo>
                <a:cubicBezTo>
                  <a:pt x="-77970" y="3836290"/>
                  <a:pt x="129294" y="3208402"/>
                  <a:pt x="376182" y="2949322"/>
                </a:cubicBezTo>
                <a:cubicBezTo>
                  <a:pt x="623070" y="2690242"/>
                  <a:pt x="1354590" y="2068450"/>
                  <a:pt x="1510038" y="1943482"/>
                </a:cubicBezTo>
                <a:cubicBezTo>
                  <a:pt x="1665486" y="1818514"/>
                  <a:pt x="1083318" y="2406778"/>
                  <a:pt x="1308870" y="2199514"/>
                </a:cubicBezTo>
                <a:cubicBezTo>
                  <a:pt x="1534422" y="1992250"/>
                  <a:pt x="2607318" y="907162"/>
                  <a:pt x="2863350" y="699898"/>
                </a:cubicBezTo>
                <a:cubicBezTo>
                  <a:pt x="3119382" y="492634"/>
                  <a:pt x="2695710" y="882778"/>
                  <a:pt x="2845062" y="955930"/>
                </a:cubicBezTo>
                <a:cubicBezTo>
                  <a:pt x="2994414" y="1029082"/>
                  <a:pt x="3826518" y="1227202"/>
                  <a:pt x="3759462" y="1138810"/>
                </a:cubicBezTo>
                <a:cubicBezTo>
                  <a:pt x="3692406" y="1050418"/>
                  <a:pt x="2518926" y="513970"/>
                  <a:pt x="2442726" y="425578"/>
                </a:cubicBezTo>
                <a:cubicBezTo>
                  <a:pt x="2366526" y="337186"/>
                  <a:pt x="3204726" y="605410"/>
                  <a:pt x="3302262" y="608458"/>
                </a:cubicBezTo>
                <a:cubicBezTo>
                  <a:pt x="3399798" y="611506"/>
                  <a:pt x="3326646" y="541402"/>
                  <a:pt x="3009654" y="44386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6" name="フリーフォーム 1595">
            <a:extLst>
              <a:ext uri="{FF2B5EF4-FFF2-40B4-BE49-F238E27FC236}">
                <a16:creationId xmlns:a16="http://schemas.microsoft.com/office/drawing/2014/main" id="{5B124695-2C46-271D-4D64-7FBFE625FB2D}"/>
              </a:ext>
            </a:extLst>
          </p:cNvPr>
          <p:cNvSpPr/>
          <p:nvPr/>
        </p:nvSpPr>
        <p:spPr>
          <a:xfrm>
            <a:off x="1635182" y="1970387"/>
            <a:ext cx="1150419" cy="4167665"/>
          </a:xfrm>
          <a:custGeom>
            <a:avLst/>
            <a:gdLst>
              <a:gd name="connsiteX0" fmla="*/ 870274 w 1150419"/>
              <a:gd name="connsiteY0" fmla="*/ 242461 h 4167665"/>
              <a:gd name="connsiteX1" fmla="*/ 632530 w 1150419"/>
              <a:gd name="connsiteY1" fmla="*/ 2437021 h 4167665"/>
              <a:gd name="connsiteX2" fmla="*/ 632530 w 1150419"/>
              <a:gd name="connsiteY2" fmla="*/ 2254141 h 4167665"/>
              <a:gd name="connsiteX3" fmla="*/ 1144594 w 1150419"/>
              <a:gd name="connsiteY3" fmla="*/ 4064653 h 4167665"/>
              <a:gd name="connsiteX4" fmla="*/ 851986 w 1150419"/>
              <a:gd name="connsiteY4" fmla="*/ 3662317 h 4167665"/>
              <a:gd name="connsiteX5" fmla="*/ 10738 w 1150419"/>
              <a:gd name="connsiteY5" fmla="*/ 1321453 h 4167665"/>
              <a:gd name="connsiteX6" fmla="*/ 394786 w 1150419"/>
              <a:gd name="connsiteY6" fmla="*/ 1668925 h 4167665"/>
              <a:gd name="connsiteX7" fmla="*/ 669106 w 1150419"/>
              <a:gd name="connsiteY7" fmla="*/ 4717 h 4167665"/>
              <a:gd name="connsiteX8" fmla="*/ 321634 w 1150419"/>
              <a:gd name="connsiteY8" fmla="*/ 1138573 h 4167665"/>
              <a:gd name="connsiteX9" fmla="*/ 870274 w 1150419"/>
              <a:gd name="connsiteY9" fmla="*/ 242461 h 416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0419" h="4167665">
                <a:moveTo>
                  <a:pt x="870274" y="242461"/>
                </a:moveTo>
                <a:cubicBezTo>
                  <a:pt x="922090" y="458869"/>
                  <a:pt x="672154" y="2101741"/>
                  <a:pt x="632530" y="2437021"/>
                </a:cubicBezTo>
                <a:cubicBezTo>
                  <a:pt x="592906" y="2772301"/>
                  <a:pt x="547186" y="1982869"/>
                  <a:pt x="632530" y="2254141"/>
                </a:cubicBezTo>
                <a:cubicBezTo>
                  <a:pt x="717874" y="2525413"/>
                  <a:pt x="1108018" y="3829957"/>
                  <a:pt x="1144594" y="4064653"/>
                </a:cubicBezTo>
                <a:cubicBezTo>
                  <a:pt x="1181170" y="4299349"/>
                  <a:pt x="1040962" y="4119517"/>
                  <a:pt x="851986" y="3662317"/>
                </a:cubicBezTo>
                <a:cubicBezTo>
                  <a:pt x="663010" y="3205117"/>
                  <a:pt x="86938" y="1653685"/>
                  <a:pt x="10738" y="1321453"/>
                </a:cubicBezTo>
                <a:cubicBezTo>
                  <a:pt x="-65462" y="989221"/>
                  <a:pt x="285058" y="1888381"/>
                  <a:pt x="394786" y="1668925"/>
                </a:cubicBezTo>
                <a:cubicBezTo>
                  <a:pt x="504514" y="1449469"/>
                  <a:pt x="681298" y="93109"/>
                  <a:pt x="669106" y="4717"/>
                </a:cubicBezTo>
                <a:cubicBezTo>
                  <a:pt x="656914" y="-83675"/>
                  <a:pt x="288106" y="1098949"/>
                  <a:pt x="321634" y="1138573"/>
                </a:cubicBezTo>
                <a:cubicBezTo>
                  <a:pt x="355162" y="1178197"/>
                  <a:pt x="818458" y="26053"/>
                  <a:pt x="870274" y="24246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4" name="フリーフォーム 1603">
            <a:extLst>
              <a:ext uri="{FF2B5EF4-FFF2-40B4-BE49-F238E27FC236}">
                <a16:creationId xmlns:a16="http://schemas.microsoft.com/office/drawing/2014/main" id="{C3524A8D-D855-520D-FCA1-F8516D3E5DA9}"/>
              </a:ext>
            </a:extLst>
          </p:cNvPr>
          <p:cNvSpPr/>
          <p:nvPr/>
        </p:nvSpPr>
        <p:spPr>
          <a:xfrm>
            <a:off x="1552851" y="3176320"/>
            <a:ext cx="1446961" cy="4066089"/>
          </a:xfrm>
          <a:custGeom>
            <a:avLst/>
            <a:gdLst>
              <a:gd name="connsiteX0" fmla="*/ 74781 w 1446961"/>
              <a:gd name="connsiteY0" fmla="*/ 243536 h 4066089"/>
              <a:gd name="connsiteX1" fmla="*/ 111357 w 1446961"/>
              <a:gd name="connsiteY1" fmla="*/ 298400 h 4066089"/>
              <a:gd name="connsiteX2" fmla="*/ 1226925 w 1446961"/>
              <a:gd name="connsiteY2" fmla="*/ 3023312 h 4066089"/>
              <a:gd name="connsiteX3" fmla="*/ 1135485 w 1446961"/>
              <a:gd name="connsiteY3" fmla="*/ 2840432 h 4066089"/>
              <a:gd name="connsiteX4" fmla="*/ 1446381 w 1446961"/>
              <a:gd name="connsiteY4" fmla="*/ 4065728 h 4066089"/>
              <a:gd name="connsiteX5" fmla="*/ 1044045 w 1446961"/>
              <a:gd name="connsiteY5" fmla="*/ 2950160 h 4066089"/>
              <a:gd name="connsiteX6" fmla="*/ 330813 w 1446961"/>
              <a:gd name="connsiteY6" fmla="*/ 1340816 h 4066089"/>
              <a:gd name="connsiteX7" fmla="*/ 422253 w 1446961"/>
              <a:gd name="connsiteY7" fmla="*/ 1834592 h 4066089"/>
              <a:gd name="connsiteX8" fmla="*/ 74781 w 1446961"/>
              <a:gd name="connsiteY8" fmla="*/ 243536 h 406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6961" h="4066089">
                <a:moveTo>
                  <a:pt x="74781" y="243536"/>
                </a:moveTo>
                <a:cubicBezTo>
                  <a:pt x="22965" y="-12496"/>
                  <a:pt x="-80667" y="-164896"/>
                  <a:pt x="111357" y="298400"/>
                </a:cubicBezTo>
                <a:cubicBezTo>
                  <a:pt x="303381" y="761696"/>
                  <a:pt x="1056237" y="2599640"/>
                  <a:pt x="1226925" y="3023312"/>
                </a:cubicBezTo>
                <a:cubicBezTo>
                  <a:pt x="1397613" y="3446984"/>
                  <a:pt x="1098909" y="2666696"/>
                  <a:pt x="1135485" y="2840432"/>
                </a:cubicBezTo>
                <a:cubicBezTo>
                  <a:pt x="1172061" y="3014168"/>
                  <a:pt x="1461621" y="4047440"/>
                  <a:pt x="1446381" y="4065728"/>
                </a:cubicBezTo>
                <a:cubicBezTo>
                  <a:pt x="1431141" y="4084016"/>
                  <a:pt x="1229973" y="3404312"/>
                  <a:pt x="1044045" y="2950160"/>
                </a:cubicBezTo>
                <a:cubicBezTo>
                  <a:pt x="858117" y="2496008"/>
                  <a:pt x="434445" y="1526744"/>
                  <a:pt x="330813" y="1340816"/>
                </a:cubicBezTo>
                <a:cubicBezTo>
                  <a:pt x="227181" y="1154888"/>
                  <a:pt x="467973" y="2011376"/>
                  <a:pt x="422253" y="1834592"/>
                </a:cubicBezTo>
                <a:cubicBezTo>
                  <a:pt x="376533" y="1657808"/>
                  <a:pt x="126597" y="499568"/>
                  <a:pt x="74781" y="24353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5" name="フリーフォーム 1604">
            <a:extLst>
              <a:ext uri="{FF2B5EF4-FFF2-40B4-BE49-F238E27FC236}">
                <a16:creationId xmlns:a16="http://schemas.microsoft.com/office/drawing/2014/main" id="{4DE545DC-A9EB-7815-AB59-A7FFCC0B77F3}"/>
              </a:ext>
            </a:extLst>
          </p:cNvPr>
          <p:cNvSpPr/>
          <p:nvPr/>
        </p:nvSpPr>
        <p:spPr>
          <a:xfrm>
            <a:off x="801865" y="2879449"/>
            <a:ext cx="1673821" cy="2851066"/>
          </a:xfrm>
          <a:custGeom>
            <a:avLst/>
            <a:gdLst>
              <a:gd name="connsiteX0" fmla="*/ 1008647 w 1673821"/>
              <a:gd name="connsiteY0" fmla="*/ 357527 h 2851066"/>
              <a:gd name="connsiteX1" fmla="*/ 752615 w 1673821"/>
              <a:gd name="connsiteY1" fmla="*/ 1345079 h 2851066"/>
              <a:gd name="connsiteX2" fmla="*/ 1246391 w 1673821"/>
              <a:gd name="connsiteY2" fmla="*/ 2643527 h 2851066"/>
              <a:gd name="connsiteX3" fmla="*/ 1026935 w 1673821"/>
              <a:gd name="connsiteY3" fmla="*/ 2076599 h 2851066"/>
              <a:gd name="connsiteX4" fmla="*/ 1667015 w 1673821"/>
              <a:gd name="connsiteY4" fmla="*/ 2844695 h 2851066"/>
              <a:gd name="connsiteX5" fmla="*/ 1282967 w 1673821"/>
              <a:gd name="connsiteY5" fmla="*/ 2387495 h 2851066"/>
              <a:gd name="connsiteX6" fmla="*/ 75959 w 1673821"/>
              <a:gd name="connsiteY6" fmla="*/ 1436519 h 2851066"/>
              <a:gd name="connsiteX7" fmla="*/ 185687 w 1673821"/>
              <a:gd name="connsiteY7" fmla="*/ 1509671 h 2851066"/>
              <a:gd name="connsiteX8" fmla="*/ 679463 w 1673821"/>
              <a:gd name="connsiteY8" fmla="*/ 10055 h 2851066"/>
              <a:gd name="connsiteX9" fmla="*/ 441719 w 1673821"/>
              <a:gd name="connsiteY9" fmla="*/ 833015 h 2851066"/>
              <a:gd name="connsiteX10" fmla="*/ 1008647 w 1673821"/>
              <a:gd name="connsiteY10" fmla="*/ 357527 h 285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3821" h="2851066">
                <a:moveTo>
                  <a:pt x="1008647" y="357527"/>
                </a:moveTo>
                <a:cubicBezTo>
                  <a:pt x="1060463" y="442871"/>
                  <a:pt x="712991" y="964079"/>
                  <a:pt x="752615" y="1345079"/>
                </a:cubicBezTo>
                <a:cubicBezTo>
                  <a:pt x="792239" y="1726079"/>
                  <a:pt x="1200671" y="2521607"/>
                  <a:pt x="1246391" y="2643527"/>
                </a:cubicBezTo>
                <a:cubicBezTo>
                  <a:pt x="1292111" y="2765447"/>
                  <a:pt x="956831" y="2043071"/>
                  <a:pt x="1026935" y="2076599"/>
                </a:cubicBezTo>
                <a:cubicBezTo>
                  <a:pt x="1097039" y="2110127"/>
                  <a:pt x="1624343" y="2792879"/>
                  <a:pt x="1667015" y="2844695"/>
                </a:cubicBezTo>
                <a:cubicBezTo>
                  <a:pt x="1709687" y="2896511"/>
                  <a:pt x="1548143" y="2622191"/>
                  <a:pt x="1282967" y="2387495"/>
                </a:cubicBezTo>
                <a:cubicBezTo>
                  <a:pt x="1017791" y="2152799"/>
                  <a:pt x="75959" y="1436519"/>
                  <a:pt x="75959" y="1436519"/>
                </a:cubicBezTo>
                <a:cubicBezTo>
                  <a:pt x="-106921" y="1290215"/>
                  <a:pt x="85103" y="1747415"/>
                  <a:pt x="185687" y="1509671"/>
                </a:cubicBezTo>
                <a:cubicBezTo>
                  <a:pt x="286271" y="1271927"/>
                  <a:pt x="636791" y="122831"/>
                  <a:pt x="679463" y="10055"/>
                </a:cubicBezTo>
                <a:cubicBezTo>
                  <a:pt x="722135" y="-102721"/>
                  <a:pt x="389903" y="769007"/>
                  <a:pt x="441719" y="833015"/>
                </a:cubicBezTo>
                <a:cubicBezTo>
                  <a:pt x="493535" y="897023"/>
                  <a:pt x="956831" y="272183"/>
                  <a:pt x="1008647" y="357527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6" name="フリーフォーム 1605">
            <a:extLst>
              <a:ext uri="{FF2B5EF4-FFF2-40B4-BE49-F238E27FC236}">
                <a16:creationId xmlns:a16="http://schemas.microsoft.com/office/drawing/2014/main" id="{A8F36F9E-F85A-07E5-F52F-7B09C027B41B}"/>
              </a:ext>
            </a:extLst>
          </p:cNvPr>
          <p:cNvSpPr/>
          <p:nvPr/>
        </p:nvSpPr>
        <p:spPr>
          <a:xfrm>
            <a:off x="1353304" y="4564745"/>
            <a:ext cx="1801380" cy="6184925"/>
          </a:xfrm>
          <a:custGeom>
            <a:avLst/>
            <a:gdLst>
              <a:gd name="connsiteX0" fmla="*/ 786392 w 1801380"/>
              <a:gd name="connsiteY0" fmla="*/ 720487 h 6184925"/>
              <a:gd name="connsiteX1" fmla="*/ 1755656 w 1801380"/>
              <a:gd name="connsiteY1" fmla="*/ 2384695 h 6184925"/>
              <a:gd name="connsiteX2" fmla="*/ 1645928 w 1801380"/>
              <a:gd name="connsiteY2" fmla="*/ 3646567 h 6184925"/>
              <a:gd name="connsiteX3" fmla="*/ 1664216 w 1801380"/>
              <a:gd name="connsiteY3" fmla="*/ 3262519 h 6184925"/>
              <a:gd name="connsiteX4" fmla="*/ 1444760 w 1801380"/>
              <a:gd name="connsiteY4" fmla="*/ 6060583 h 6184925"/>
              <a:gd name="connsiteX5" fmla="*/ 1426472 w 1801380"/>
              <a:gd name="connsiteY5" fmla="*/ 5530231 h 6184925"/>
              <a:gd name="connsiteX6" fmla="*/ 1097288 w 1801380"/>
              <a:gd name="connsiteY6" fmla="*/ 4048903 h 6184925"/>
              <a:gd name="connsiteX7" fmla="*/ 109736 w 1801380"/>
              <a:gd name="connsiteY7" fmla="*/ 775351 h 6184925"/>
              <a:gd name="connsiteX8" fmla="*/ 822968 w 1801380"/>
              <a:gd name="connsiteY8" fmla="*/ 1927495 h 6184925"/>
              <a:gd name="connsiteX9" fmla="*/ 8 w 1801380"/>
              <a:gd name="connsiteY9" fmla="*/ 7255 h 6184925"/>
              <a:gd name="connsiteX10" fmla="*/ 841256 w 1801380"/>
              <a:gd name="connsiteY10" fmla="*/ 1250839 h 6184925"/>
              <a:gd name="connsiteX11" fmla="*/ 786392 w 1801380"/>
              <a:gd name="connsiteY11" fmla="*/ 720487 h 618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1380" h="6184925">
                <a:moveTo>
                  <a:pt x="786392" y="720487"/>
                </a:moveTo>
                <a:cubicBezTo>
                  <a:pt x="938792" y="909463"/>
                  <a:pt x="1612400" y="1897015"/>
                  <a:pt x="1755656" y="2384695"/>
                </a:cubicBezTo>
                <a:cubicBezTo>
                  <a:pt x="1898912" y="2872375"/>
                  <a:pt x="1661168" y="3500263"/>
                  <a:pt x="1645928" y="3646567"/>
                </a:cubicBezTo>
                <a:cubicBezTo>
                  <a:pt x="1630688" y="3792871"/>
                  <a:pt x="1697744" y="2860183"/>
                  <a:pt x="1664216" y="3262519"/>
                </a:cubicBezTo>
                <a:cubicBezTo>
                  <a:pt x="1630688" y="3664855"/>
                  <a:pt x="1484384" y="5682631"/>
                  <a:pt x="1444760" y="6060583"/>
                </a:cubicBezTo>
                <a:cubicBezTo>
                  <a:pt x="1405136" y="6438535"/>
                  <a:pt x="1484384" y="5865511"/>
                  <a:pt x="1426472" y="5530231"/>
                </a:cubicBezTo>
                <a:cubicBezTo>
                  <a:pt x="1368560" y="5194951"/>
                  <a:pt x="1316744" y="4841383"/>
                  <a:pt x="1097288" y="4048903"/>
                </a:cubicBezTo>
                <a:cubicBezTo>
                  <a:pt x="877832" y="3256423"/>
                  <a:pt x="155456" y="1128919"/>
                  <a:pt x="109736" y="775351"/>
                </a:cubicBezTo>
                <a:cubicBezTo>
                  <a:pt x="64016" y="421783"/>
                  <a:pt x="841256" y="2055511"/>
                  <a:pt x="822968" y="1927495"/>
                </a:cubicBezTo>
                <a:cubicBezTo>
                  <a:pt x="804680" y="1799479"/>
                  <a:pt x="-3040" y="120031"/>
                  <a:pt x="8" y="7255"/>
                </a:cubicBezTo>
                <a:cubicBezTo>
                  <a:pt x="3056" y="-105521"/>
                  <a:pt x="710192" y="1131967"/>
                  <a:pt x="841256" y="1250839"/>
                </a:cubicBezTo>
                <a:cubicBezTo>
                  <a:pt x="972320" y="1369711"/>
                  <a:pt x="633992" y="531511"/>
                  <a:pt x="786392" y="720487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8" name="フリーフォーム 1607">
            <a:extLst>
              <a:ext uri="{FF2B5EF4-FFF2-40B4-BE49-F238E27FC236}">
                <a16:creationId xmlns:a16="http://schemas.microsoft.com/office/drawing/2014/main" id="{8D5710C4-71AA-415B-4A8D-350A60AFB91C}"/>
              </a:ext>
            </a:extLst>
          </p:cNvPr>
          <p:cNvSpPr/>
          <p:nvPr/>
        </p:nvSpPr>
        <p:spPr>
          <a:xfrm>
            <a:off x="820932" y="3861404"/>
            <a:ext cx="770124" cy="4495377"/>
          </a:xfrm>
          <a:custGeom>
            <a:avLst/>
            <a:gdLst>
              <a:gd name="connsiteX0" fmla="*/ 276348 w 770124"/>
              <a:gd name="connsiteY0" fmla="*/ 33940 h 4495377"/>
              <a:gd name="connsiteX1" fmla="*/ 2028 w 770124"/>
              <a:gd name="connsiteY1" fmla="*/ 2905156 h 4495377"/>
              <a:gd name="connsiteX2" fmla="*/ 440940 w 770124"/>
              <a:gd name="connsiteY2" fmla="*/ 1844452 h 4495377"/>
              <a:gd name="connsiteX3" fmla="*/ 276348 w 770124"/>
              <a:gd name="connsiteY3" fmla="*/ 4459636 h 4495377"/>
              <a:gd name="connsiteX4" fmla="*/ 532380 w 770124"/>
              <a:gd name="connsiteY4" fmla="*/ 3398932 h 4495377"/>
              <a:gd name="connsiteX5" fmla="*/ 770124 w 770124"/>
              <a:gd name="connsiteY5" fmla="*/ 3929284 h 4495377"/>
              <a:gd name="connsiteX6" fmla="*/ 532380 w 770124"/>
              <a:gd name="connsiteY6" fmla="*/ 1496980 h 4495377"/>
              <a:gd name="connsiteX7" fmla="*/ 459228 w 770124"/>
              <a:gd name="connsiteY7" fmla="*/ 2283364 h 4495377"/>
              <a:gd name="connsiteX8" fmla="*/ 495804 w 770124"/>
              <a:gd name="connsiteY8" fmla="*/ 491140 h 4495377"/>
              <a:gd name="connsiteX9" fmla="*/ 258060 w 770124"/>
              <a:gd name="connsiteY9" fmla="*/ 1277524 h 4495377"/>
              <a:gd name="connsiteX10" fmla="*/ 276348 w 770124"/>
              <a:gd name="connsiteY10" fmla="*/ 33940 h 4495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0124" h="4495377">
                <a:moveTo>
                  <a:pt x="276348" y="33940"/>
                </a:moveTo>
                <a:cubicBezTo>
                  <a:pt x="233676" y="305212"/>
                  <a:pt x="-25404" y="2603404"/>
                  <a:pt x="2028" y="2905156"/>
                </a:cubicBezTo>
                <a:cubicBezTo>
                  <a:pt x="29460" y="3206908"/>
                  <a:pt x="395220" y="1585372"/>
                  <a:pt x="440940" y="1844452"/>
                </a:cubicBezTo>
                <a:cubicBezTo>
                  <a:pt x="486660" y="2103532"/>
                  <a:pt x="261108" y="4200556"/>
                  <a:pt x="276348" y="4459636"/>
                </a:cubicBezTo>
                <a:cubicBezTo>
                  <a:pt x="291588" y="4718716"/>
                  <a:pt x="450084" y="3487324"/>
                  <a:pt x="532380" y="3398932"/>
                </a:cubicBezTo>
                <a:cubicBezTo>
                  <a:pt x="614676" y="3310540"/>
                  <a:pt x="770124" y="4246276"/>
                  <a:pt x="770124" y="3929284"/>
                </a:cubicBezTo>
                <a:cubicBezTo>
                  <a:pt x="770124" y="3612292"/>
                  <a:pt x="584196" y="1771300"/>
                  <a:pt x="532380" y="1496980"/>
                </a:cubicBezTo>
                <a:cubicBezTo>
                  <a:pt x="480564" y="1222660"/>
                  <a:pt x="465324" y="2451004"/>
                  <a:pt x="459228" y="2283364"/>
                </a:cubicBezTo>
                <a:cubicBezTo>
                  <a:pt x="453132" y="2115724"/>
                  <a:pt x="529332" y="658780"/>
                  <a:pt x="495804" y="491140"/>
                </a:cubicBezTo>
                <a:cubicBezTo>
                  <a:pt x="462276" y="323500"/>
                  <a:pt x="288540" y="1350676"/>
                  <a:pt x="258060" y="1277524"/>
                </a:cubicBezTo>
                <a:cubicBezTo>
                  <a:pt x="227580" y="1204372"/>
                  <a:pt x="319020" y="-237332"/>
                  <a:pt x="276348" y="3394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0" name="フリーフォーム 1609">
            <a:extLst>
              <a:ext uri="{FF2B5EF4-FFF2-40B4-BE49-F238E27FC236}">
                <a16:creationId xmlns:a16="http://schemas.microsoft.com/office/drawing/2014/main" id="{B31CAFA6-3A21-6CE0-0818-556BE54B8300}"/>
              </a:ext>
            </a:extLst>
          </p:cNvPr>
          <p:cNvSpPr/>
          <p:nvPr/>
        </p:nvSpPr>
        <p:spPr>
          <a:xfrm>
            <a:off x="1562393" y="5181637"/>
            <a:ext cx="1117236" cy="5270315"/>
          </a:xfrm>
          <a:custGeom>
            <a:avLst/>
            <a:gdLst>
              <a:gd name="connsiteX0" fmla="*/ 65239 w 1117236"/>
              <a:gd name="connsiteY0" fmla="*/ 195035 h 5270315"/>
              <a:gd name="connsiteX1" fmla="*/ 120103 w 1117236"/>
              <a:gd name="connsiteY1" fmla="*/ 377915 h 5270315"/>
              <a:gd name="connsiteX2" fmla="*/ 1089367 w 1117236"/>
              <a:gd name="connsiteY2" fmla="*/ 2554187 h 5270315"/>
              <a:gd name="connsiteX3" fmla="*/ 869911 w 1117236"/>
              <a:gd name="connsiteY3" fmla="*/ 4218395 h 5270315"/>
              <a:gd name="connsiteX4" fmla="*/ 1034503 w 1117236"/>
              <a:gd name="connsiteY4" fmla="*/ 3925787 h 5270315"/>
              <a:gd name="connsiteX5" fmla="*/ 559015 w 1117236"/>
              <a:gd name="connsiteY5" fmla="*/ 5260811 h 5270315"/>
              <a:gd name="connsiteX6" fmla="*/ 668743 w 1117236"/>
              <a:gd name="connsiteY6" fmla="*/ 4382987 h 5270315"/>
              <a:gd name="connsiteX7" fmla="*/ 120103 w 1117236"/>
              <a:gd name="connsiteY7" fmla="*/ 1877531 h 5270315"/>
              <a:gd name="connsiteX8" fmla="*/ 577303 w 1117236"/>
              <a:gd name="connsiteY8" fmla="*/ 2407883 h 5270315"/>
              <a:gd name="connsiteX9" fmla="*/ 65239 w 1117236"/>
              <a:gd name="connsiteY9" fmla="*/ 195035 h 5270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7236" h="5270315">
                <a:moveTo>
                  <a:pt x="65239" y="195035"/>
                </a:moveTo>
                <a:cubicBezTo>
                  <a:pt x="-10961" y="-143293"/>
                  <a:pt x="-50585" y="-15277"/>
                  <a:pt x="120103" y="377915"/>
                </a:cubicBezTo>
                <a:cubicBezTo>
                  <a:pt x="290791" y="771107"/>
                  <a:pt x="964399" y="1914107"/>
                  <a:pt x="1089367" y="2554187"/>
                </a:cubicBezTo>
                <a:cubicBezTo>
                  <a:pt x="1214335" y="3194267"/>
                  <a:pt x="879055" y="3989795"/>
                  <a:pt x="869911" y="4218395"/>
                </a:cubicBezTo>
                <a:cubicBezTo>
                  <a:pt x="860767" y="4446995"/>
                  <a:pt x="1086319" y="3752051"/>
                  <a:pt x="1034503" y="3925787"/>
                </a:cubicBezTo>
                <a:cubicBezTo>
                  <a:pt x="982687" y="4099523"/>
                  <a:pt x="619975" y="5184611"/>
                  <a:pt x="559015" y="5260811"/>
                </a:cubicBezTo>
                <a:cubicBezTo>
                  <a:pt x="498055" y="5337011"/>
                  <a:pt x="741895" y="4946867"/>
                  <a:pt x="668743" y="4382987"/>
                </a:cubicBezTo>
                <a:cubicBezTo>
                  <a:pt x="595591" y="3819107"/>
                  <a:pt x="135343" y="2206715"/>
                  <a:pt x="120103" y="1877531"/>
                </a:cubicBezTo>
                <a:cubicBezTo>
                  <a:pt x="104863" y="1548347"/>
                  <a:pt x="592543" y="2685251"/>
                  <a:pt x="577303" y="2407883"/>
                </a:cubicBezTo>
                <a:cubicBezTo>
                  <a:pt x="562063" y="2130515"/>
                  <a:pt x="141439" y="533363"/>
                  <a:pt x="65239" y="19503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1" name="フリーフォーム 1610">
            <a:extLst>
              <a:ext uri="{FF2B5EF4-FFF2-40B4-BE49-F238E27FC236}">
                <a16:creationId xmlns:a16="http://schemas.microsoft.com/office/drawing/2014/main" id="{501AD20D-1BCA-4548-EF10-9538DBF5604A}"/>
              </a:ext>
            </a:extLst>
          </p:cNvPr>
          <p:cNvSpPr/>
          <p:nvPr/>
        </p:nvSpPr>
        <p:spPr>
          <a:xfrm>
            <a:off x="402246" y="5182925"/>
            <a:ext cx="1061344" cy="6781445"/>
          </a:xfrm>
          <a:custGeom>
            <a:avLst/>
            <a:gdLst>
              <a:gd name="connsiteX0" fmla="*/ 603594 w 1061344"/>
              <a:gd name="connsiteY0" fmla="*/ 10867 h 6781445"/>
              <a:gd name="connsiteX1" fmla="*/ 182970 w 1061344"/>
              <a:gd name="connsiteY1" fmla="*/ 4162243 h 6781445"/>
              <a:gd name="connsiteX2" fmla="*/ 329274 w 1061344"/>
              <a:gd name="connsiteY2" fmla="*/ 3705043 h 6781445"/>
              <a:gd name="connsiteX3" fmla="*/ 90 w 1061344"/>
              <a:gd name="connsiteY3" fmla="*/ 5606995 h 6781445"/>
              <a:gd name="connsiteX4" fmla="*/ 365850 w 1061344"/>
              <a:gd name="connsiteY4" fmla="*/ 4582867 h 6781445"/>
              <a:gd name="connsiteX5" fmla="*/ 384138 w 1061344"/>
              <a:gd name="connsiteY5" fmla="*/ 6722563 h 6781445"/>
              <a:gd name="connsiteX6" fmla="*/ 1042506 w 1061344"/>
              <a:gd name="connsiteY6" fmla="*/ 1803091 h 6781445"/>
              <a:gd name="connsiteX7" fmla="*/ 859626 w 1061344"/>
              <a:gd name="connsiteY7" fmla="*/ 2918659 h 6781445"/>
              <a:gd name="connsiteX8" fmla="*/ 603594 w 1061344"/>
              <a:gd name="connsiteY8" fmla="*/ 10867 h 678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1344" h="6781445">
                <a:moveTo>
                  <a:pt x="603594" y="10867"/>
                </a:moveTo>
                <a:cubicBezTo>
                  <a:pt x="490818" y="218131"/>
                  <a:pt x="228690" y="3546547"/>
                  <a:pt x="182970" y="4162243"/>
                </a:cubicBezTo>
                <a:cubicBezTo>
                  <a:pt x="137250" y="4777939"/>
                  <a:pt x="359754" y="3464251"/>
                  <a:pt x="329274" y="3705043"/>
                </a:cubicBezTo>
                <a:cubicBezTo>
                  <a:pt x="298794" y="3945835"/>
                  <a:pt x="-6006" y="5460691"/>
                  <a:pt x="90" y="5606995"/>
                </a:cubicBezTo>
                <a:cubicBezTo>
                  <a:pt x="6186" y="5753299"/>
                  <a:pt x="301842" y="4396939"/>
                  <a:pt x="365850" y="4582867"/>
                </a:cubicBezTo>
                <a:cubicBezTo>
                  <a:pt x="429858" y="4768795"/>
                  <a:pt x="271362" y="7185859"/>
                  <a:pt x="384138" y="6722563"/>
                </a:cubicBezTo>
                <a:cubicBezTo>
                  <a:pt x="496914" y="6259267"/>
                  <a:pt x="963258" y="2437075"/>
                  <a:pt x="1042506" y="1803091"/>
                </a:cubicBezTo>
                <a:cubicBezTo>
                  <a:pt x="1121754" y="1169107"/>
                  <a:pt x="929730" y="3211267"/>
                  <a:pt x="859626" y="2918659"/>
                </a:cubicBezTo>
                <a:cubicBezTo>
                  <a:pt x="789522" y="2626051"/>
                  <a:pt x="716370" y="-196397"/>
                  <a:pt x="603594" y="10867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2" name="フリーフォーム 1611">
            <a:extLst>
              <a:ext uri="{FF2B5EF4-FFF2-40B4-BE49-F238E27FC236}">
                <a16:creationId xmlns:a16="http://schemas.microsoft.com/office/drawing/2014/main" id="{290392DD-56AC-E204-DDE4-C7DCB44F3600}"/>
              </a:ext>
            </a:extLst>
          </p:cNvPr>
          <p:cNvSpPr/>
          <p:nvPr/>
        </p:nvSpPr>
        <p:spPr>
          <a:xfrm>
            <a:off x="1135497" y="5522828"/>
            <a:ext cx="1392796" cy="6336726"/>
          </a:xfrm>
          <a:custGeom>
            <a:avLst/>
            <a:gdLst>
              <a:gd name="connsiteX0" fmla="*/ 418983 w 1392796"/>
              <a:gd name="connsiteY0" fmla="*/ 148 h 6336726"/>
              <a:gd name="connsiteX1" fmla="*/ 1351671 w 1392796"/>
              <a:gd name="connsiteY1" fmla="*/ 1975252 h 6336726"/>
              <a:gd name="connsiteX2" fmla="*/ 1150503 w 1392796"/>
              <a:gd name="connsiteY2" fmla="*/ 1700932 h 6336726"/>
              <a:gd name="connsiteX3" fmla="*/ 455559 w 1392796"/>
              <a:gd name="connsiteY3" fmla="*/ 5358532 h 6336726"/>
              <a:gd name="connsiteX4" fmla="*/ 894471 w 1392796"/>
              <a:gd name="connsiteY4" fmla="*/ 4535572 h 6336726"/>
              <a:gd name="connsiteX5" fmla="*/ 510423 w 1392796"/>
              <a:gd name="connsiteY5" fmla="*/ 6309508 h 6336726"/>
              <a:gd name="connsiteX6" fmla="*/ 437271 w 1392796"/>
              <a:gd name="connsiteY6" fmla="*/ 5449972 h 6336726"/>
              <a:gd name="connsiteX7" fmla="*/ 108087 w 1392796"/>
              <a:gd name="connsiteY7" fmla="*/ 3328564 h 6336726"/>
              <a:gd name="connsiteX8" fmla="*/ 181239 w 1392796"/>
              <a:gd name="connsiteY8" fmla="*/ 3529732 h 6336726"/>
              <a:gd name="connsiteX9" fmla="*/ 16647 w 1392796"/>
              <a:gd name="connsiteY9" fmla="*/ 1243732 h 6336726"/>
              <a:gd name="connsiteX10" fmla="*/ 656727 w 1392796"/>
              <a:gd name="connsiteY10" fmla="*/ 1865524 h 6336726"/>
              <a:gd name="connsiteX11" fmla="*/ 418983 w 1392796"/>
              <a:gd name="connsiteY11" fmla="*/ 148 h 6336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92796" h="6336726">
                <a:moveTo>
                  <a:pt x="418983" y="148"/>
                </a:moveTo>
                <a:cubicBezTo>
                  <a:pt x="534807" y="18436"/>
                  <a:pt x="1229751" y="1691788"/>
                  <a:pt x="1351671" y="1975252"/>
                </a:cubicBezTo>
                <a:cubicBezTo>
                  <a:pt x="1473591" y="2258716"/>
                  <a:pt x="1299855" y="1137052"/>
                  <a:pt x="1150503" y="1700932"/>
                </a:cubicBezTo>
                <a:cubicBezTo>
                  <a:pt x="1001151" y="2264812"/>
                  <a:pt x="498231" y="4886092"/>
                  <a:pt x="455559" y="5358532"/>
                </a:cubicBezTo>
                <a:cubicBezTo>
                  <a:pt x="412887" y="5830972"/>
                  <a:pt x="885327" y="4377076"/>
                  <a:pt x="894471" y="4535572"/>
                </a:cubicBezTo>
                <a:cubicBezTo>
                  <a:pt x="903615" y="4694068"/>
                  <a:pt x="586623" y="6157108"/>
                  <a:pt x="510423" y="6309508"/>
                </a:cubicBezTo>
                <a:cubicBezTo>
                  <a:pt x="434223" y="6461908"/>
                  <a:pt x="504327" y="5946796"/>
                  <a:pt x="437271" y="5449972"/>
                </a:cubicBezTo>
                <a:cubicBezTo>
                  <a:pt x="370215" y="4953148"/>
                  <a:pt x="150759" y="3648604"/>
                  <a:pt x="108087" y="3328564"/>
                </a:cubicBezTo>
                <a:cubicBezTo>
                  <a:pt x="65415" y="3008524"/>
                  <a:pt x="196479" y="3877204"/>
                  <a:pt x="181239" y="3529732"/>
                </a:cubicBezTo>
                <a:cubicBezTo>
                  <a:pt x="165999" y="3182260"/>
                  <a:pt x="-62601" y="1521100"/>
                  <a:pt x="16647" y="1243732"/>
                </a:cubicBezTo>
                <a:cubicBezTo>
                  <a:pt x="95895" y="966364"/>
                  <a:pt x="589671" y="2069740"/>
                  <a:pt x="656727" y="1865524"/>
                </a:cubicBezTo>
                <a:cubicBezTo>
                  <a:pt x="723783" y="1661308"/>
                  <a:pt x="303159" y="-18140"/>
                  <a:pt x="418983" y="148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3" name="フリーフォーム 1612">
            <a:extLst>
              <a:ext uri="{FF2B5EF4-FFF2-40B4-BE49-F238E27FC236}">
                <a16:creationId xmlns:a16="http://schemas.microsoft.com/office/drawing/2014/main" id="{89C7F543-0B1A-05D4-838D-D98869006C7C}"/>
              </a:ext>
            </a:extLst>
          </p:cNvPr>
          <p:cNvSpPr/>
          <p:nvPr/>
        </p:nvSpPr>
        <p:spPr>
          <a:xfrm>
            <a:off x="2559222" y="487738"/>
            <a:ext cx="4279798" cy="2924798"/>
          </a:xfrm>
          <a:custGeom>
            <a:avLst/>
            <a:gdLst>
              <a:gd name="connsiteX0" fmla="*/ 1098 w 4279798"/>
              <a:gd name="connsiteY0" fmla="*/ 316934 h 2924798"/>
              <a:gd name="connsiteX1" fmla="*/ 1738458 w 4279798"/>
              <a:gd name="connsiteY1" fmla="*/ 6038 h 2924798"/>
              <a:gd name="connsiteX2" fmla="*/ 1445850 w 4279798"/>
              <a:gd name="connsiteY2" fmla="*/ 134054 h 2924798"/>
              <a:gd name="connsiteX3" fmla="*/ 2982042 w 4279798"/>
              <a:gd name="connsiteY3" fmla="*/ 408374 h 2924798"/>
              <a:gd name="connsiteX4" fmla="*/ 2817450 w 4279798"/>
              <a:gd name="connsiteY4" fmla="*/ 481526 h 2924798"/>
              <a:gd name="connsiteX5" fmla="*/ 4262202 w 4279798"/>
              <a:gd name="connsiteY5" fmla="*/ 1907990 h 2924798"/>
              <a:gd name="connsiteX6" fmla="*/ 3658698 w 4279798"/>
              <a:gd name="connsiteY6" fmla="*/ 1450790 h 2924798"/>
              <a:gd name="connsiteX7" fmla="*/ 4262202 w 4279798"/>
              <a:gd name="connsiteY7" fmla="*/ 2895542 h 2924798"/>
              <a:gd name="connsiteX8" fmla="*/ 3110058 w 4279798"/>
              <a:gd name="connsiteY8" fmla="*/ 2328614 h 2924798"/>
              <a:gd name="connsiteX9" fmla="*/ 641178 w 4279798"/>
              <a:gd name="connsiteY9" fmla="*/ 1231334 h 2924798"/>
              <a:gd name="connsiteX10" fmla="*/ 1171530 w 4279798"/>
              <a:gd name="connsiteY10" fmla="*/ 1267910 h 2924798"/>
              <a:gd name="connsiteX11" fmla="*/ 1244682 w 4279798"/>
              <a:gd name="connsiteY11" fmla="*/ 1103318 h 2924798"/>
              <a:gd name="connsiteX12" fmla="*/ 915498 w 4279798"/>
              <a:gd name="connsiteY12" fmla="*/ 700982 h 2924798"/>
              <a:gd name="connsiteX13" fmla="*/ 696042 w 4279798"/>
              <a:gd name="connsiteY13" fmla="*/ 426662 h 2924798"/>
              <a:gd name="connsiteX14" fmla="*/ 1464138 w 4279798"/>
              <a:gd name="connsiteY14" fmla="*/ 316934 h 2924798"/>
              <a:gd name="connsiteX15" fmla="*/ 1098 w 4279798"/>
              <a:gd name="connsiteY15" fmla="*/ 316934 h 2924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79798" h="2924798">
                <a:moveTo>
                  <a:pt x="1098" y="316934"/>
                </a:moveTo>
                <a:cubicBezTo>
                  <a:pt x="46818" y="265118"/>
                  <a:pt x="1497666" y="36518"/>
                  <a:pt x="1738458" y="6038"/>
                </a:cubicBezTo>
                <a:cubicBezTo>
                  <a:pt x="1979250" y="-24442"/>
                  <a:pt x="1238586" y="66998"/>
                  <a:pt x="1445850" y="134054"/>
                </a:cubicBezTo>
                <a:cubicBezTo>
                  <a:pt x="1653114" y="201110"/>
                  <a:pt x="2753442" y="350462"/>
                  <a:pt x="2982042" y="408374"/>
                </a:cubicBezTo>
                <a:cubicBezTo>
                  <a:pt x="3210642" y="466286"/>
                  <a:pt x="2604090" y="231590"/>
                  <a:pt x="2817450" y="481526"/>
                </a:cubicBezTo>
                <a:cubicBezTo>
                  <a:pt x="3030810" y="731462"/>
                  <a:pt x="4121994" y="1746446"/>
                  <a:pt x="4262202" y="1907990"/>
                </a:cubicBezTo>
                <a:cubicBezTo>
                  <a:pt x="4402410" y="2069534"/>
                  <a:pt x="3658698" y="1286198"/>
                  <a:pt x="3658698" y="1450790"/>
                </a:cubicBezTo>
                <a:cubicBezTo>
                  <a:pt x="3658698" y="1615382"/>
                  <a:pt x="4353642" y="2749238"/>
                  <a:pt x="4262202" y="2895542"/>
                </a:cubicBezTo>
                <a:cubicBezTo>
                  <a:pt x="4170762" y="3041846"/>
                  <a:pt x="3713562" y="2605982"/>
                  <a:pt x="3110058" y="2328614"/>
                </a:cubicBezTo>
                <a:cubicBezTo>
                  <a:pt x="2506554" y="2051246"/>
                  <a:pt x="964266" y="1408118"/>
                  <a:pt x="641178" y="1231334"/>
                </a:cubicBezTo>
                <a:cubicBezTo>
                  <a:pt x="318090" y="1054550"/>
                  <a:pt x="1070946" y="1289246"/>
                  <a:pt x="1171530" y="1267910"/>
                </a:cubicBezTo>
                <a:cubicBezTo>
                  <a:pt x="1272114" y="1246574"/>
                  <a:pt x="1287354" y="1197806"/>
                  <a:pt x="1244682" y="1103318"/>
                </a:cubicBezTo>
                <a:cubicBezTo>
                  <a:pt x="1202010" y="1008830"/>
                  <a:pt x="1006938" y="813758"/>
                  <a:pt x="915498" y="700982"/>
                </a:cubicBezTo>
                <a:cubicBezTo>
                  <a:pt x="824058" y="588206"/>
                  <a:pt x="604602" y="490670"/>
                  <a:pt x="696042" y="426662"/>
                </a:cubicBezTo>
                <a:cubicBezTo>
                  <a:pt x="787482" y="362654"/>
                  <a:pt x="1576914" y="335222"/>
                  <a:pt x="1464138" y="316934"/>
                </a:cubicBezTo>
                <a:cubicBezTo>
                  <a:pt x="1351362" y="298646"/>
                  <a:pt x="-44622" y="368750"/>
                  <a:pt x="1098" y="316934"/>
                </a:cubicBezTo>
                <a:close/>
              </a:path>
            </a:pathLst>
          </a:cu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4" name="フリーフォーム 1613">
            <a:extLst>
              <a:ext uri="{FF2B5EF4-FFF2-40B4-BE49-F238E27FC236}">
                <a16:creationId xmlns:a16="http://schemas.microsoft.com/office/drawing/2014/main" id="{C3D4641B-9DDD-1B2F-DE25-575EB40F1D47}"/>
              </a:ext>
            </a:extLst>
          </p:cNvPr>
          <p:cNvSpPr/>
          <p:nvPr/>
        </p:nvSpPr>
        <p:spPr>
          <a:xfrm>
            <a:off x="3503691" y="1449997"/>
            <a:ext cx="4002980" cy="2792932"/>
          </a:xfrm>
          <a:custGeom>
            <a:avLst/>
            <a:gdLst>
              <a:gd name="connsiteX0" fmla="*/ 44181 w 4002980"/>
              <a:gd name="connsiteY0" fmla="*/ 31331 h 2792932"/>
              <a:gd name="connsiteX1" fmla="*/ 99045 w 4002980"/>
              <a:gd name="connsiteY1" fmla="*/ 86195 h 2792932"/>
              <a:gd name="connsiteX2" fmla="*/ 1964421 w 4002980"/>
              <a:gd name="connsiteY2" fmla="*/ 1622387 h 2792932"/>
              <a:gd name="connsiteX3" fmla="*/ 1872981 w 4002980"/>
              <a:gd name="connsiteY3" fmla="*/ 1293203 h 2792932"/>
              <a:gd name="connsiteX4" fmla="*/ 2641077 w 4002980"/>
              <a:gd name="connsiteY4" fmla="*/ 2079587 h 2792932"/>
              <a:gd name="connsiteX5" fmla="*/ 2513061 w 4002980"/>
              <a:gd name="connsiteY5" fmla="*/ 1713827 h 2792932"/>
              <a:gd name="connsiteX6" fmla="*/ 3994389 w 4002980"/>
              <a:gd name="connsiteY6" fmla="*/ 2792819 h 2792932"/>
              <a:gd name="connsiteX7" fmla="*/ 3025125 w 4002980"/>
              <a:gd name="connsiteY7" fmla="*/ 1640675 h 2792932"/>
              <a:gd name="connsiteX8" fmla="*/ 1068309 w 4002980"/>
              <a:gd name="connsiteY8" fmla="*/ 104483 h 2792932"/>
              <a:gd name="connsiteX9" fmla="*/ 1543797 w 4002980"/>
              <a:gd name="connsiteY9" fmla="*/ 890867 h 2792932"/>
              <a:gd name="connsiteX10" fmla="*/ 848853 w 4002980"/>
              <a:gd name="connsiteY10" fmla="*/ 653123 h 2792932"/>
              <a:gd name="connsiteX11" fmla="*/ 44181 w 4002980"/>
              <a:gd name="connsiteY11" fmla="*/ 31331 h 279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02980" h="2792932">
                <a:moveTo>
                  <a:pt x="44181" y="31331"/>
                </a:moveTo>
                <a:cubicBezTo>
                  <a:pt x="-80787" y="-63157"/>
                  <a:pt x="99045" y="86195"/>
                  <a:pt x="99045" y="86195"/>
                </a:cubicBezTo>
                <a:cubicBezTo>
                  <a:pt x="419085" y="351371"/>
                  <a:pt x="1668765" y="1421219"/>
                  <a:pt x="1964421" y="1622387"/>
                </a:cubicBezTo>
                <a:cubicBezTo>
                  <a:pt x="2260077" y="1823555"/>
                  <a:pt x="1760205" y="1217003"/>
                  <a:pt x="1872981" y="1293203"/>
                </a:cubicBezTo>
                <a:cubicBezTo>
                  <a:pt x="1985757" y="1369403"/>
                  <a:pt x="2534397" y="2009483"/>
                  <a:pt x="2641077" y="2079587"/>
                </a:cubicBezTo>
                <a:cubicBezTo>
                  <a:pt x="2747757" y="2149691"/>
                  <a:pt x="2287509" y="1594955"/>
                  <a:pt x="2513061" y="1713827"/>
                </a:cubicBezTo>
                <a:cubicBezTo>
                  <a:pt x="2738613" y="1832699"/>
                  <a:pt x="3909045" y="2805011"/>
                  <a:pt x="3994389" y="2792819"/>
                </a:cubicBezTo>
                <a:cubicBezTo>
                  <a:pt x="4079733" y="2780627"/>
                  <a:pt x="3512805" y="2088731"/>
                  <a:pt x="3025125" y="1640675"/>
                </a:cubicBezTo>
                <a:cubicBezTo>
                  <a:pt x="2537445" y="1192619"/>
                  <a:pt x="1315197" y="229451"/>
                  <a:pt x="1068309" y="104483"/>
                </a:cubicBezTo>
                <a:cubicBezTo>
                  <a:pt x="821421" y="-20485"/>
                  <a:pt x="1580373" y="799427"/>
                  <a:pt x="1543797" y="890867"/>
                </a:cubicBezTo>
                <a:cubicBezTo>
                  <a:pt x="1507221" y="982307"/>
                  <a:pt x="1098789" y="802475"/>
                  <a:pt x="848853" y="653123"/>
                </a:cubicBezTo>
                <a:cubicBezTo>
                  <a:pt x="598917" y="503771"/>
                  <a:pt x="169149" y="125819"/>
                  <a:pt x="44181" y="31331"/>
                </a:cubicBezTo>
                <a:close/>
              </a:path>
            </a:pathLst>
          </a:cu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5" name="フリーフォーム 1614">
            <a:extLst>
              <a:ext uri="{FF2B5EF4-FFF2-40B4-BE49-F238E27FC236}">
                <a16:creationId xmlns:a16="http://schemas.microsoft.com/office/drawing/2014/main" id="{90051D66-F6E6-7E09-2C20-6A3E6042343C}"/>
              </a:ext>
            </a:extLst>
          </p:cNvPr>
          <p:cNvSpPr/>
          <p:nvPr/>
        </p:nvSpPr>
        <p:spPr>
          <a:xfrm>
            <a:off x="4956019" y="1624931"/>
            <a:ext cx="2577287" cy="4888243"/>
          </a:xfrm>
          <a:custGeom>
            <a:avLst/>
            <a:gdLst>
              <a:gd name="connsiteX0" fmla="*/ 29 w 2577287"/>
              <a:gd name="connsiteY0" fmla="*/ 514765 h 4888243"/>
              <a:gd name="connsiteX1" fmla="*/ 1042445 w 2577287"/>
              <a:gd name="connsiteY1" fmla="*/ 2361853 h 4888243"/>
              <a:gd name="connsiteX2" fmla="*/ 969293 w 2577287"/>
              <a:gd name="connsiteY2" fmla="*/ 1959517 h 4888243"/>
              <a:gd name="connsiteX3" fmla="*/ 1536221 w 2577287"/>
              <a:gd name="connsiteY3" fmla="*/ 3257965 h 4888243"/>
              <a:gd name="connsiteX4" fmla="*/ 1719101 w 2577287"/>
              <a:gd name="connsiteY4" fmla="*/ 2819053 h 4888243"/>
              <a:gd name="connsiteX5" fmla="*/ 2523773 w 2577287"/>
              <a:gd name="connsiteY5" fmla="*/ 4739293 h 4888243"/>
              <a:gd name="connsiteX6" fmla="*/ 2377469 w 2577287"/>
              <a:gd name="connsiteY6" fmla="*/ 4282093 h 4888243"/>
              <a:gd name="connsiteX7" fmla="*/ 1371629 w 2577287"/>
              <a:gd name="connsiteY7" fmla="*/ 496477 h 4888243"/>
              <a:gd name="connsiteX8" fmla="*/ 1682525 w 2577287"/>
              <a:gd name="connsiteY8" fmla="*/ 2032669 h 4888243"/>
              <a:gd name="connsiteX9" fmla="*/ 457229 w 2577287"/>
              <a:gd name="connsiteY9" fmla="*/ 2701 h 4888243"/>
              <a:gd name="connsiteX10" fmla="*/ 1005869 w 2577287"/>
              <a:gd name="connsiteY10" fmla="*/ 1575469 h 4888243"/>
              <a:gd name="connsiteX11" fmla="*/ 29 w 2577287"/>
              <a:gd name="connsiteY11" fmla="*/ 514765 h 488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77287" h="4888243">
                <a:moveTo>
                  <a:pt x="29" y="514765"/>
                </a:moveTo>
                <a:cubicBezTo>
                  <a:pt x="6125" y="645829"/>
                  <a:pt x="880901" y="2121061"/>
                  <a:pt x="1042445" y="2361853"/>
                </a:cubicBezTo>
                <a:cubicBezTo>
                  <a:pt x="1203989" y="2602645"/>
                  <a:pt x="886997" y="1810165"/>
                  <a:pt x="969293" y="1959517"/>
                </a:cubicBezTo>
                <a:cubicBezTo>
                  <a:pt x="1051589" y="2108869"/>
                  <a:pt x="1411253" y="3114709"/>
                  <a:pt x="1536221" y="3257965"/>
                </a:cubicBezTo>
                <a:cubicBezTo>
                  <a:pt x="1661189" y="3401221"/>
                  <a:pt x="1554509" y="2572165"/>
                  <a:pt x="1719101" y="2819053"/>
                </a:cubicBezTo>
                <a:cubicBezTo>
                  <a:pt x="1883693" y="3065941"/>
                  <a:pt x="2414045" y="4495453"/>
                  <a:pt x="2523773" y="4739293"/>
                </a:cubicBezTo>
                <a:cubicBezTo>
                  <a:pt x="2633501" y="4983133"/>
                  <a:pt x="2569493" y="4989229"/>
                  <a:pt x="2377469" y="4282093"/>
                </a:cubicBezTo>
                <a:cubicBezTo>
                  <a:pt x="2185445" y="3574957"/>
                  <a:pt x="1487453" y="871381"/>
                  <a:pt x="1371629" y="496477"/>
                </a:cubicBezTo>
                <a:cubicBezTo>
                  <a:pt x="1255805" y="121573"/>
                  <a:pt x="1834925" y="2114965"/>
                  <a:pt x="1682525" y="2032669"/>
                </a:cubicBezTo>
                <a:cubicBezTo>
                  <a:pt x="1530125" y="1950373"/>
                  <a:pt x="570005" y="78901"/>
                  <a:pt x="457229" y="2701"/>
                </a:cubicBezTo>
                <a:cubicBezTo>
                  <a:pt x="344453" y="-73499"/>
                  <a:pt x="1079021" y="1487077"/>
                  <a:pt x="1005869" y="1575469"/>
                </a:cubicBezTo>
                <a:cubicBezTo>
                  <a:pt x="932717" y="1663861"/>
                  <a:pt x="-6067" y="383701"/>
                  <a:pt x="29" y="514765"/>
                </a:cubicBezTo>
                <a:close/>
              </a:path>
            </a:pathLst>
          </a:cu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6" name="フリーフォーム 1615">
            <a:extLst>
              <a:ext uri="{FF2B5EF4-FFF2-40B4-BE49-F238E27FC236}">
                <a16:creationId xmlns:a16="http://schemas.microsoft.com/office/drawing/2014/main" id="{44A218E1-EE6A-69E0-B0D4-ED82BD680B1B}"/>
              </a:ext>
            </a:extLst>
          </p:cNvPr>
          <p:cNvSpPr/>
          <p:nvPr/>
        </p:nvSpPr>
        <p:spPr>
          <a:xfrm>
            <a:off x="5113928" y="3781772"/>
            <a:ext cx="2240074" cy="5227422"/>
          </a:xfrm>
          <a:custGeom>
            <a:avLst/>
            <a:gdLst>
              <a:gd name="connsiteX0" fmla="*/ 1378312 w 2240074"/>
              <a:gd name="connsiteY0" fmla="*/ 3844 h 5227422"/>
              <a:gd name="connsiteX1" fmla="*/ 25000 w 2240074"/>
              <a:gd name="connsiteY1" fmla="*/ 2728756 h 5227422"/>
              <a:gd name="connsiteX2" fmla="*/ 482200 w 2240074"/>
              <a:gd name="connsiteY2" fmla="*/ 2088676 h 5227422"/>
              <a:gd name="connsiteX3" fmla="*/ 262744 w 2240074"/>
              <a:gd name="connsiteY3" fmla="*/ 3003076 h 5227422"/>
              <a:gd name="connsiteX4" fmla="*/ 354184 w 2240074"/>
              <a:gd name="connsiteY4" fmla="*/ 2856772 h 5227422"/>
              <a:gd name="connsiteX5" fmla="*/ 354184 w 2240074"/>
              <a:gd name="connsiteY5" fmla="*/ 3826036 h 5227422"/>
              <a:gd name="connsiteX6" fmla="*/ 317608 w 2240074"/>
              <a:gd name="connsiteY6" fmla="*/ 5161060 h 5227422"/>
              <a:gd name="connsiteX7" fmla="*/ 409048 w 2240074"/>
              <a:gd name="connsiteY7" fmla="*/ 4795300 h 5227422"/>
              <a:gd name="connsiteX8" fmla="*/ 610216 w 2240074"/>
              <a:gd name="connsiteY8" fmla="*/ 4978180 h 5227422"/>
              <a:gd name="connsiteX9" fmla="*/ 2219560 w 2240074"/>
              <a:gd name="connsiteY9" fmla="*/ 808516 h 5227422"/>
              <a:gd name="connsiteX10" fmla="*/ 1542904 w 2240074"/>
              <a:gd name="connsiteY10" fmla="*/ 2015524 h 5227422"/>
              <a:gd name="connsiteX11" fmla="*/ 1890376 w 2240074"/>
              <a:gd name="connsiteY11" fmla="*/ 278164 h 5227422"/>
              <a:gd name="connsiteX12" fmla="*/ 902824 w 2240074"/>
              <a:gd name="connsiteY12" fmla="*/ 2088676 h 5227422"/>
              <a:gd name="connsiteX13" fmla="*/ 1378312 w 2240074"/>
              <a:gd name="connsiteY13" fmla="*/ 3844 h 5227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40074" h="5227422">
                <a:moveTo>
                  <a:pt x="1378312" y="3844"/>
                </a:moveTo>
                <a:cubicBezTo>
                  <a:pt x="1232008" y="110524"/>
                  <a:pt x="174352" y="2381284"/>
                  <a:pt x="25000" y="2728756"/>
                </a:cubicBezTo>
                <a:cubicBezTo>
                  <a:pt x="-124352" y="3076228"/>
                  <a:pt x="442576" y="2042956"/>
                  <a:pt x="482200" y="2088676"/>
                </a:cubicBezTo>
                <a:cubicBezTo>
                  <a:pt x="521824" y="2134396"/>
                  <a:pt x="262744" y="3003076"/>
                  <a:pt x="262744" y="3003076"/>
                </a:cubicBezTo>
                <a:cubicBezTo>
                  <a:pt x="241408" y="3131092"/>
                  <a:pt x="338944" y="2719612"/>
                  <a:pt x="354184" y="2856772"/>
                </a:cubicBezTo>
                <a:cubicBezTo>
                  <a:pt x="369424" y="2993932"/>
                  <a:pt x="360280" y="3441988"/>
                  <a:pt x="354184" y="3826036"/>
                </a:cubicBezTo>
                <a:cubicBezTo>
                  <a:pt x="348088" y="4210084"/>
                  <a:pt x="308464" y="4999516"/>
                  <a:pt x="317608" y="5161060"/>
                </a:cubicBezTo>
                <a:cubicBezTo>
                  <a:pt x="326752" y="5322604"/>
                  <a:pt x="360280" y="4825780"/>
                  <a:pt x="409048" y="4795300"/>
                </a:cubicBezTo>
                <a:cubicBezTo>
                  <a:pt x="457816" y="4764820"/>
                  <a:pt x="308464" y="5642644"/>
                  <a:pt x="610216" y="4978180"/>
                </a:cubicBezTo>
                <a:cubicBezTo>
                  <a:pt x="911968" y="4313716"/>
                  <a:pt x="2064112" y="1302292"/>
                  <a:pt x="2219560" y="808516"/>
                </a:cubicBezTo>
                <a:cubicBezTo>
                  <a:pt x="2375008" y="314740"/>
                  <a:pt x="1597768" y="2103916"/>
                  <a:pt x="1542904" y="2015524"/>
                </a:cubicBezTo>
                <a:cubicBezTo>
                  <a:pt x="1488040" y="1927132"/>
                  <a:pt x="1997056" y="265972"/>
                  <a:pt x="1890376" y="278164"/>
                </a:cubicBezTo>
                <a:cubicBezTo>
                  <a:pt x="1783696" y="290356"/>
                  <a:pt x="988168" y="2131348"/>
                  <a:pt x="902824" y="2088676"/>
                </a:cubicBezTo>
                <a:cubicBezTo>
                  <a:pt x="817480" y="2046004"/>
                  <a:pt x="1524616" y="-102836"/>
                  <a:pt x="1378312" y="3844"/>
                </a:cubicBezTo>
                <a:close/>
              </a:path>
            </a:pathLst>
          </a:cu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7" name="フリーフォーム 1616">
            <a:extLst>
              <a:ext uri="{FF2B5EF4-FFF2-40B4-BE49-F238E27FC236}">
                <a16:creationId xmlns:a16="http://schemas.microsoft.com/office/drawing/2014/main" id="{840539E8-CBC3-769C-11CC-E5C1EC3BF9BF}"/>
              </a:ext>
            </a:extLst>
          </p:cNvPr>
          <p:cNvSpPr/>
          <p:nvPr/>
        </p:nvSpPr>
        <p:spPr>
          <a:xfrm>
            <a:off x="6071603" y="3511133"/>
            <a:ext cx="1365058" cy="4352735"/>
          </a:xfrm>
          <a:custGeom>
            <a:avLst/>
            <a:gdLst>
              <a:gd name="connsiteX0" fmla="*/ 566941 w 1365058"/>
              <a:gd name="connsiteY0" fmla="*/ 163 h 4352735"/>
              <a:gd name="connsiteX1" fmla="*/ 13 w 1365058"/>
              <a:gd name="connsiteY1" fmla="*/ 1646083 h 4352735"/>
              <a:gd name="connsiteX2" fmla="*/ 548653 w 1365058"/>
              <a:gd name="connsiteY2" fmla="*/ 2688499 h 4352735"/>
              <a:gd name="connsiteX3" fmla="*/ 329197 w 1365058"/>
              <a:gd name="connsiteY3" fmla="*/ 1938691 h 4352735"/>
              <a:gd name="connsiteX4" fmla="*/ 914413 w 1365058"/>
              <a:gd name="connsiteY4" fmla="*/ 2816515 h 4352735"/>
              <a:gd name="connsiteX5" fmla="*/ 1280173 w 1365058"/>
              <a:gd name="connsiteY5" fmla="*/ 4352707 h 4352735"/>
              <a:gd name="connsiteX6" fmla="*/ 1353325 w 1365058"/>
              <a:gd name="connsiteY6" fmla="*/ 2853091 h 4352735"/>
              <a:gd name="connsiteX7" fmla="*/ 1097293 w 1365058"/>
              <a:gd name="connsiteY7" fmla="*/ 1243747 h 4352735"/>
              <a:gd name="connsiteX8" fmla="*/ 1298461 w 1365058"/>
              <a:gd name="connsiteY8" fmla="*/ 2341027 h 4352735"/>
              <a:gd name="connsiteX9" fmla="*/ 713245 w 1365058"/>
              <a:gd name="connsiteY9" fmla="*/ 237907 h 4352735"/>
              <a:gd name="connsiteX10" fmla="*/ 256045 w 1365058"/>
              <a:gd name="connsiteY10" fmla="*/ 1536355 h 4352735"/>
              <a:gd name="connsiteX11" fmla="*/ 566941 w 1365058"/>
              <a:gd name="connsiteY11" fmla="*/ 163 h 4352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058" h="4352735">
                <a:moveTo>
                  <a:pt x="566941" y="163"/>
                </a:moveTo>
                <a:cubicBezTo>
                  <a:pt x="524269" y="18451"/>
                  <a:pt x="3061" y="1198027"/>
                  <a:pt x="13" y="1646083"/>
                </a:cubicBezTo>
                <a:cubicBezTo>
                  <a:pt x="-3035" y="2094139"/>
                  <a:pt x="493789" y="2639731"/>
                  <a:pt x="548653" y="2688499"/>
                </a:cubicBezTo>
                <a:cubicBezTo>
                  <a:pt x="603517" y="2737267"/>
                  <a:pt x="268237" y="1917355"/>
                  <a:pt x="329197" y="1938691"/>
                </a:cubicBezTo>
                <a:cubicBezTo>
                  <a:pt x="390157" y="1960027"/>
                  <a:pt x="755917" y="2414179"/>
                  <a:pt x="914413" y="2816515"/>
                </a:cubicBezTo>
                <a:cubicBezTo>
                  <a:pt x="1072909" y="3218851"/>
                  <a:pt x="1207021" y="4346611"/>
                  <a:pt x="1280173" y="4352707"/>
                </a:cubicBezTo>
                <a:cubicBezTo>
                  <a:pt x="1353325" y="4358803"/>
                  <a:pt x="1383805" y="3371251"/>
                  <a:pt x="1353325" y="2853091"/>
                </a:cubicBezTo>
                <a:cubicBezTo>
                  <a:pt x="1322845" y="2334931"/>
                  <a:pt x="1106437" y="1329091"/>
                  <a:pt x="1097293" y="1243747"/>
                </a:cubicBezTo>
                <a:cubicBezTo>
                  <a:pt x="1088149" y="1158403"/>
                  <a:pt x="1362469" y="2508667"/>
                  <a:pt x="1298461" y="2341027"/>
                </a:cubicBezTo>
                <a:cubicBezTo>
                  <a:pt x="1234453" y="2173387"/>
                  <a:pt x="886981" y="372019"/>
                  <a:pt x="713245" y="237907"/>
                </a:cubicBezTo>
                <a:cubicBezTo>
                  <a:pt x="539509" y="103795"/>
                  <a:pt x="283477" y="1572931"/>
                  <a:pt x="256045" y="1536355"/>
                </a:cubicBezTo>
                <a:cubicBezTo>
                  <a:pt x="228613" y="1499779"/>
                  <a:pt x="609613" y="-18125"/>
                  <a:pt x="566941" y="163"/>
                </a:cubicBezTo>
                <a:close/>
              </a:path>
            </a:pathLst>
          </a:cu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8" name="フリーフォーム 1617">
            <a:extLst>
              <a:ext uri="{FF2B5EF4-FFF2-40B4-BE49-F238E27FC236}">
                <a16:creationId xmlns:a16="http://schemas.microsoft.com/office/drawing/2014/main" id="{1DE97519-A2C1-88CE-8AB6-4F5D09EEDC14}"/>
              </a:ext>
            </a:extLst>
          </p:cNvPr>
          <p:cNvSpPr/>
          <p:nvPr/>
        </p:nvSpPr>
        <p:spPr>
          <a:xfrm>
            <a:off x="5394825" y="4130018"/>
            <a:ext cx="2103303" cy="6343686"/>
          </a:xfrm>
          <a:custGeom>
            <a:avLst/>
            <a:gdLst>
              <a:gd name="connsiteX0" fmla="*/ 1152279 w 2103303"/>
              <a:gd name="connsiteY0" fmla="*/ 112798 h 6343686"/>
              <a:gd name="connsiteX1" fmla="*/ 146439 w 2103303"/>
              <a:gd name="connsiteY1" fmla="*/ 4849390 h 6343686"/>
              <a:gd name="connsiteX2" fmla="*/ 329319 w 2103303"/>
              <a:gd name="connsiteY2" fmla="*/ 4191022 h 6343686"/>
              <a:gd name="connsiteX3" fmla="*/ 135 w 2103303"/>
              <a:gd name="connsiteY3" fmla="*/ 5617486 h 6343686"/>
              <a:gd name="connsiteX4" fmla="*/ 292743 w 2103303"/>
              <a:gd name="connsiteY4" fmla="*/ 4959118 h 6343686"/>
              <a:gd name="connsiteX5" fmla="*/ 585351 w 2103303"/>
              <a:gd name="connsiteY5" fmla="*/ 6038110 h 6343686"/>
              <a:gd name="connsiteX6" fmla="*/ 859671 w 2103303"/>
              <a:gd name="connsiteY6" fmla="*/ 5379742 h 6343686"/>
              <a:gd name="connsiteX7" fmla="*/ 621927 w 2103303"/>
              <a:gd name="connsiteY7" fmla="*/ 6294142 h 6343686"/>
              <a:gd name="connsiteX8" fmla="*/ 1993527 w 2103303"/>
              <a:gd name="connsiteY8" fmla="*/ 3569230 h 6343686"/>
              <a:gd name="connsiteX9" fmla="*/ 1518039 w 2103303"/>
              <a:gd name="connsiteY9" fmla="*/ 4611646 h 6343686"/>
              <a:gd name="connsiteX10" fmla="*/ 2103255 w 2103303"/>
              <a:gd name="connsiteY10" fmla="*/ 1356382 h 6343686"/>
              <a:gd name="connsiteX11" fmla="*/ 1481463 w 2103303"/>
              <a:gd name="connsiteY11" fmla="*/ 2764558 h 6343686"/>
              <a:gd name="connsiteX12" fmla="*/ 1774071 w 2103303"/>
              <a:gd name="connsiteY12" fmla="*/ 3070 h 6343686"/>
              <a:gd name="connsiteX13" fmla="*/ 1133991 w 2103303"/>
              <a:gd name="connsiteY13" fmla="*/ 2179342 h 6343686"/>
              <a:gd name="connsiteX14" fmla="*/ 1152279 w 2103303"/>
              <a:gd name="connsiteY14" fmla="*/ 112798 h 634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03303" h="6343686">
                <a:moveTo>
                  <a:pt x="1152279" y="112798"/>
                </a:moveTo>
                <a:cubicBezTo>
                  <a:pt x="987687" y="557806"/>
                  <a:pt x="283599" y="4169686"/>
                  <a:pt x="146439" y="4849390"/>
                </a:cubicBezTo>
                <a:cubicBezTo>
                  <a:pt x="9279" y="5529094"/>
                  <a:pt x="353703" y="4063006"/>
                  <a:pt x="329319" y="4191022"/>
                </a:cubicBezTo>
                <a:cubicBezTo>
                  <a:pt x="304935" y="4319038"/>
                  <a:pt x="6231" y="5489470"/>
                  <a:pt x="135" y="5617486"/>
                </a:cubicBezTo>
                <a:cubicBezTo>
                  <a:pt x="-5961" y="5745502"/>
                  <a:pt x="195207" y="4889014"/>
                  <a:pt x="292743" y="4959118"/>
                </a:cubicBezTo>
                <a:cubicBezTo>
                  <a:pt x="390279" y="5029222"/>
                  <a:pt x="490863" y="5968006"/>
                  <a:pt x="585351" y="6038110"/>
                </a:cubicBezTo>
                <a:cubicBezTo>
                  <a:pt x="679839" y="6108214"/>
                  <a:pt x="853575" y="5337070"/>
                  <a:pt x="859671" y="5379742"/>
                </a:cubicBezTo>
                <a:cubicBezTo>
                  <a:pt x="865767" y="5422414"/>
                  <a:pt x="432951" y="6595894"/>
                  <a:pt x="621927" y="6294142"/>
                </a:cubicBezTo>
                <a:cubicBezTo>
                  <a:pt x="810903" y="5992390"/>
                  <a:pt x="1844175" y="3849646"/>
                  <a:pt x="1993527" y="3569230"/>
                </a:cubicBezTo>
                <a:cubicBezTo>
                  <a:pt x="2142879" y="3288814"/>
                  <a:pt x="1499751" y="4980454"/>
                  <a:pt x="1518039" y="4611646"/>
                </a:cubicBezTo>
                <a:cubicBezTo>
                  <a:pt x="1536327" y="4242838"/>
                  <a:pt x="2109351" y="1664230"/>
                  <a:pt x="2103255" y="1356382"/>
                </a:cubicBezTo>
                <a:cubicBezTo>
                  <a:pt x="2097159" y="1048534"/>
                  <a:pt x="1536327" y="2990110"/>
                  <a:pt x="1481463" y="2764558"/>
                </a:cubicBezTo>
                <a:cubicBezTo>
                  <a:pt x="1426599" y="2539006"/>
                  <a:pt x="1831983" y="100606"/>
                  <a:pt x="1774071" y="3070"/>
                </a:cubicBezTo>
                <a:cubicBezTo>
                  <a:pt x="1716159" y="-94466"/>
                  <a:pt x="1240671" y="2164102"/>
                  <a:pt x="1133991" y="2179342"/>
                </a:cubicBezTo>
                <a:cubicBezTo>
                  <a:pt x="1027311" y="2194582"/>
                  <a:pt x="1316871" y="-332210"/>
                  <a:pt x="1152279" y="112798"/>
                </a:cubicBezTo>
                <a:close/>
              </a:path>
            </a:pathLst>
          </a:cu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9" name="フリーフォーム 1618">
            <a:extLst>
              <a:ext uri="{FF2B5EF4-FFF2-40B4-BE49-F238E27FC236}">
                <a16:creationId xmlns:a16="http://schemas.microsoft.com/office/drawing/2014/main" id="{0501E92C-68E8-1E7A-84E9-DDE492B3D225}"/>
              </a:ext>
            </a:extLst>
          </p:cNvPr>
          <p:cNvSpPr/>
          <p:nvPr/>
        </p:nvSpPr>
        <p:spPr>
          <a:xfrm>
            <a:off x="4841470" y="5624259"/>
            <a:ext cx="73366" cy="125236"/>
          </a:xfrm>
          <a:custGeom>
            <a:avLst/>
            <a:gdLst>
              <a:gd name="connsiteX0" fmla="*/ 12871 w 73366"/>
              <a:gd name="connsiteY0" fmla="*/ 103 h 125236"/>
              <a:gd name="connsiteX1" fmla="*/ 51372 w 73366"/>
              <a:gd name="connsiteY1" fmla="*/ 73897 h 125236"/>
              <a:gd name="connsiteX2" fmla="*/ 37 w 73366"/>
              <a:gd name="connsiteY2" fmla="*/ 125232 h 125236"/>
              <a:gd name="connsiteX3" fmla="*/ 60997 w 73366"/>
              <a:gd name="connsiteY3" fmla="*/ 77105 h 125236"/>
              <a:gd name="connsiteX4" fmla="*/ 70623 w 73366"/>
              <a:gd name="connsiteY4" fmla="*/ 57855 h 125236"/>
              <a:gd name="connsiteX5" fmla="*/ 12871 w 73366"/>
              <a:gd name="connsiteY5" fmla="*/ 103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366" h="125236">
                <a:moveTo>
                  <a:pt x="12871" y="103"/>
                </a:moveTo>
                <a:cubicBezTo>
                  <a:pt x="9662" y="2777"/>
                  <a:pt x="53511" y="53042"/>
                  <a:pt x="51372" y="73897"/>
                </a:cubicBezTo>
                <a:cubicBezTo>
                  <a:pt x="49233" y="94752"/>
                  <a:pt x="-1567" y="124697"/>
                  <a:pt x="37" y="125232"/>
                </a:cubicBezTo>
                <a:cubicBezTo>
                  <a:pt x="1641" y="125767"/>
                  <a:pt x="60997" y="77105"/>
                  <a:pt x="60997" y="77105"/>
                </a:cubicBezTo>
                <a:cubicBezTo>
                  <a:pt x="72761" y="65876"/>
                  <a:pt x="76505" y="68550"/>
                  <a:pt x="70623" y="57855"/>
                </a:cubicBezTo>
                <a:cubicBezTo>
                  <a:pt x="64741" y="47160"/>
                  <a:pt x="16080" y="-2571"/>
                  <a:pt x="12871" y="103"/>
                </a:cubicBezTo>
                <a:close/>
              </a:path>
            </a:pathLst>
          </a:custGeom>
          <a:solidFill>
            <a:srgbClr val="1468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0" name="フリーフォーム 1619">
            <a:extLst>
              <a:ext uri="{FF2B5EF4-FFF2-40B4-BE49-F238E27FC236}">
                <a16:creationId xmlns:a16="http://schemas.microsoft.com/office/drawing/2014/main" id="{9CBE72D3-425E-45EB-F822-127AFE07E992}"/>
              </a:ext>
            </a:extLst>
          </p:cNvPr>
          <p:cNvSpPr/>
          <p:nvPr/>
        </p:nvSpPr>
        <p:spPr>
          <a:xfrm>
            <a:off x="3153370" y="5582653"/>
            <a:ext cx="49052" cy="197245"/>
          </a:xfrm>
          <a:custGeom>
            <a:avLst/>
            <a:gdLst>
              <a:gd name="connsiteX0" fmla="*/ 22967 w 49052"/>
              <a:gd name="connsiteY0" fmla="*/ 0 h 197245"/>
              <a:gd name="connsiteX1" fmla="*/ 16550 w 49052"/>
              <a:gd name="connsiteY1" fmla="*/ 109086 h 197245"/>
              <a:gd name="connsiteX2" fmla="*/ 48634 w 49052"/>
              <a:gd name="connsiteY2" fmla="*/ 195713 h 197245"/>
              <a:gd name="connsiteX3" fmla="*/ 32592 w 49052"/>
              <a:gd name="connsiteY3" fmla="*/ 160421 h 197245"/>
              <a:gd name="connsiteX4" fmla="*/ 508 w 49052"/>
              <a:gd name="connsiteY4" fmla="*/ 109086 h 197245"/>
              <a:gd name="connsiteX5" fmla="*/ 22967 w 49052"/>
              <a:gd name="connsiteY5" fmla="*/ 0 h 19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52" h="197245">
                <a:moveTo>
                  <a:pt x="22967" y="0"/>
                </a:moveTo>
                <a:cubicBezTo>
                  <a:pt x="25641" y="0"/>
                  <a:pt x="12272" y="76467"/>
                  <a:pt x="16550" y="109086"/>
                </a:cubicBezTo>
                <a:cubicBezTo>
                  <a:pt x="20828" y="141705"/>
                  <a:pt x="45960" y="187157"/>
                  <a:pt x="48634" y="195713"/>
                </a:cubicBezTo>
                <a:cubicBezTo>
                  <a:pt x="51308" y="204269"/>
                  <a:pt x="40613" y="174859"/>
                  <a:pt x="32592" y="160421"/>
                </a:cubicBezTo>
                <a:cubicBezTo>
                  <a:pt x="24571" y="145983"/>
                  <a:pt x="4786" y="131545"/>
                  <a:pt x="508" y="109086"/>
                </a:cubicBezTo>
                <a:cubicBezTo>
                  <a:pt x="-3770" y="86627"/>
                  <a:pt x="20293" y="0"/>
                  <a:pt x="22967" y="0"/>
                </a:cubicBezTo>
                <a:close/>
              </a:path>
            </a:pathLst>
          </a:custGeom>
          <a:solidFill>
            <a:srgbClr val="1468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1" name="フリーフォーム 1620">
            <a:extLst>
              <a:ext uri="{FF2B5EF4-FFF2-40B4-BE49-F238E27FC236}">
                <a16:creationId xmlns:a16="http://schemas.microsoft.com/office/drawing/2014/main" id="{25D74731-4C5A-B9E4-1E2E-446973409E6B}"/>
              </a:ext>
            </a:extLst>
          </p:cNvPr>
          <p:cNvSpPr/>
          <p:nvPr/>
        </p:nvSpPr>
        <p:spPr>
          <a:xfrm>
            <a:off x="4581299" y="5754458"/>
            <a:ext cx="267363" cy="107267"/>
          </a:xfrm>
          <a:custGeom>
            <a:avLst/>
            <a:gdLst>
              <a:gd name="connsiteX0" fmla="*/ 226 w 267363"/>
              <a:gd name="connsiteY0" fmla="*/ 78017 h 107267"/>
              <a:gd name="connsiteX1" fmla="*/ 146276 w 267363"/>
              <a:gd name="connsiteY1" fmla="*/ 78017 h 107267"/>
              <a:gd name="connsiteX2" fmla="*/ 263751 w 267363"/>
              <a:gd name="connsiteY2" fmla="*/ 1817 h 107267"/>
              <a:gd name="connsiteX3" fmla="*/ 232001 w 267363"/>
              <a:gd name="connsiteY3" fmla="*/ 27217 h 107267"/>
              <a:gd name="connsiteX4" fmla="*/ 178026 w 267363"/>
              <a:gd name="connsiteY4" fmla="*/ 65317 h 107267"/>
              <a:gd name="connsiteX5" fmla="*/ 200251 w 267363"/>
              <a:gd name="connsiteY5" fmla="*/ 106592 h 107267"/>
              <a:gd name="connsiteX6" fmla="*/ 181201 w 267363"/>
              <a:gd name="connsiteY6" fmla="*/ 90717 h 107267"/>
              <a:gd name="connsiteX7" fmla="*/ 226 w 267363"/>
              <a:gd name="connsiteY7" fmla="*/ 78017 h 10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363" h="107267">
                <a:moveTo>
                  <a:pt x="226" y="78017"/>
                </a:moveTo>
                <a:cubicBezTo>
                  <a:pt x="-5595" y="75900"/>
                  <a:pt x="102355" y="90717"/>
                  <a:pt x="146276" y="78017"/>
                </a:cubicBezTo>
                <a:cubicBezTo>
                  <a:pt x="190197" y="65317"/>
                  <a:pt x="249463" y="10284"/>
                  <a:pt x="263751" y="1817"/>
                </a:cubicBezTo>
                <a:cubicBezTo>
                  <a:pt x="278039" y="-6650"/>
                  <a:pt x="246289" y="16634"/>
                  <a:pt x="232001" y="27217"/>
                </a:cubicBezTo>
                <a:cubicBezTo>
                  <a:pt x="217714" y="37800"/>
                  <a:pt x="183318" y="52088"/>
                  <a:pt x="178026" y="65317"/>
                </a:cubicBezTo>
                <a:cubicBezTo>
                  <a:pt x="172734" y="78546"/>
                  <a:pt x="200251" y="106592"/>
                  <a:pt x="200251" y="106592"/>
                </a:cubicBezTo>
                <a:cubicBezTo>
                  <a:pt x="200780" y="110825"/>
                  <a:pt x="208718" y="93892"/>
                  <a:pt x="181201" y="90717"/>
                </a:cubicBezTo>
                <a:cubicBezTo>
                  <a:pt x="153684" y="87542"/>
                  <a:pt x="6047" y="80134"/>
                  <a:pt x="226" y="78017"/>
                </a:cubicBezTo>
                <a:close/>
              </a:path>
            </a:pathLst>
          </a:custGeom>
          <a:solidFill>
            <a:srgbClr val="1468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2" name="フリーフォーム 1621">
            <a:extLst>
              <a:ext uri="{FF2B5EF4-FFF2-40B4-BE49-F238E27FC236}">
                <a16:creationId xmlns:a16="http://schemas.microsoft.com/office/drawing/2014/main" id="{00FBE605-EE20-62D4-B142-622E42D894F5}"/>
              </a:ext>
            </a:extLst>
          </p:cNvPr>
          <p:cNvSpPr/>
          <p:nvPr/>
        </p:nvSpPr>
        <p:spPr>
          <a:xfrm>
            <a:off x="3422197" y="5730503"/>
            <a:ext cx="204491" cy="63908"/>
          </a:xfrm>
          <a:custGeom>
            <a:avLst/>
            <a:gdLst>
              <a:gd name="connsiteX0" fmla="*/ 453 w 204491"/>
              <a:gd name="connsiteY0" fmla="*/ 19422 h 63908"/>
              <a:gd name="connsiteX1" fmla="*/ 89353 w 204491"/>
              <a:gd name="connsiteY1" fmla="*/ 54347 h 63908"/>
              <a:gd name="connsiteX2" fmla="*/ 200478 w 204491"/>
              <a:gd name="connsiteY2" fmla="*/ 372 h 63908"/>
              <a:gd name="connsiteX3" fmla="*/ 175078 w 204491"/>
              <a:gd name="connsiteY3" fmla="*/ 32122 h 63908"/>
              <a:gd name="connsiteX4" fmla="*/ 127453 w 204491"/>
              <a:gd name="connsiteY4" fmla="*/ 63872 h 63908"/>
              <a:gd name="connsiteX5" fmla="*/ 453 w 204491"/>
              <a:gd name="connsiteY5" fmla="*/ 19422 h 63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491" h="63908">
                <a:moveTo>
                  <a:pt x="453" y="19422"/>
                </a:moveTo>
                <a:cubicBezTo>
                  <a:pt x="-5897" y="17834"/>
                  <a:pt x="56016" y="57522"/>
                  <a:pt x="89353" y="54347"/>
                </a:cubicBezTo>
                <a:cubicBezTo>
                  <a:pt x="122690" y="51172"/>
                  <a:pt x="186191" y="4076"/>
                  <a:pt x="200478" y="372"/>
                </a:cubicBezTo>
                <a:cubicBezTo>
                  <a:pt x="214765" y="-3332"/>
                  <a:pt x="187249" y="21539"/>
                  <a:pt x="175078" y="32122"/>
                </a:cubicBezTo>
                <a:cubicBezTo>
                  <a:pt x="162907" y="42705"/>
                  <a:pt x="156028" y="64930"/>
                  <a:pt x="127453" y="63872"/>
                </a:cubicBezTo>
                <a:cubicBezTo>
                  <a:pt x="98878" y="62814"/>
                  <a:pt x="6803" y="21010"/>
                  <a:pt x="453" y="19422"/>
                </a:cubicBezTo>
                <a:close/>
              </a:path>
            </a:pathLst>
          </a:custGeom>
          <a:solidFill>
            <a:srgbClr val="1468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3" name="フリーフォーム 1622">
            <a:extLst>
              <a:ext uri="{FF2B5EF4-FFF2-40B4-BE49-F238E27FC236}">
                <a16:creationId xmlns:a16="http://schemas.microsoft.com/office/drawing/2014/main" id="{5E7C4566-B4B8-4211-D770-F89120BB13B3}"/>
              </a:ext>
            </a:extLst>
          </p:cNvPr>
          <p:cNvSpPr/>
          <p:nvPr/>
        </p:nvSpPr>
        <p:spPr>
          <a:xfrm>
            <a:off x="3458379" y="5373082"/>
            <a:ext cx="155693" cy="130290"/>
          </a:xfrm>
          <a:custGeom>
            <a:avLst/>
            <a:gdLst>
              <a:gd name="connsiteX0" fmla="*/ 877 w 155693"/>
              <a:gd name="connsiteY0" fmla="*/ 76339 h 130290"/>
              <a:gd name="connsiteX1" fmla="*/ 148795 w 155693"/>
              <a:gd name="connsiteY1" fmla="*/ 2380 h 130290"/>
              <a:gd name="connsiteX2" fmla="*/ 125262 w 155693"/>
              <a:gd name="connsiteY2" fmla="*/ 22550 h 130290"/>
              <a:gd name="connsiteX3" fmla="*/ 71474 w 155693"/>
              <a:gd name="connsiteY3" fmla="*/ 66253 h 130290"/>
              <a:gd name="connsiteX4" fmla="*/ 54665 w 155693"/>
              <a:gd name="connsiteY4" fmla="*/ 130127 h 130290"/>
              <a:gd name="connsiteX5" fmla="*/ 84921 w 155693"/>
              <a:gd name="connsiteY5" fmla="*/ 46083 h 130290"/>
              <a:gd name="connsiteX6" fmla="*/ 877 w 155693"/>
              <a:gd name="connsiteY6" fmla="*/ 76339 h 13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693" h="130290">
                <a:moveTo>
                  <a:pt x="877" y="76339"/>
                </a:moveTo>
                <a:cubicBezTo>
                  <a:pt x="11523" y="69055"/>
                  <a:pt x="148795" y="2380"/>
                  <a:pt x="148795" y="2380"/>
                </a:cubicBezTo>
                <a:cubicBezTo>
                  <a:pt x="169526" y="-6585"/>
                  <a:pt x="138149" y="11905"/>
                  <a:pt x="125262" y="22550"/>
                </a:cubicBezTo>
                <a:cubicBezTo>
                  <a:pt x="112375" y="33195"/>
                  <a:pt x="83240" y="48323"/>
                  <a:pt x="71474" y="66253"/>
                </a:cubicBezTo>
                <a:cubicBezTo>
                  <a:pt x="59708" y="84183"/>
                  <a:pt x="52424" y="133489"/>
                  <a:pt x="54665" y="130127"/>
                </a:cubicBezTo>
                <a:cubicBezTo>
                  <a:pt x="56906" y="126765"/>
                  <a:pt x="89964" y="55608"/>
                  <a:pt x="84921" y="46083"/>
                </a:cubicBezTo>
                <a:cubicBezTo>
                  <a:pt x="79878" y="36558"/>
                  <a:pt x="-9769" y="83623"/>
                  <a:pt x="877" y="76339"/>
                </a:cubicBezTo>
                <a:close/>
              </a:path>
            </a:pathLst>
          </a:custGeom>
          <a:solidFill>
            <a:srgbClr val="14687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4" name="フリーフォーム 1623">
            <a:extLst>
              <a:ext uri="{FF2B5EF4-FFF2-40B4-BE49-F238E27FC236}">
                <a16:creationId xmlns:a16="http://schemas.microsoft.com/office/drawing/2014/main" id="{D2B2EC9A-78F9-4B0E-37D0-2E0E46EDEC72}"/>
              </a:ext>
            </a:extLst>
          </p:cNvPr>
          <p:cNvSpPr/>
          <p:nvPr/>
        </p:nvSpPr>
        <p:spPr>
          <a:xfrm>
            <a:off x="4457695" y="5435951"/>
            <a:ext cx="62287" cy="100911"/>
          </a:xfrm>
          <a:custGeom>
            <a:avLst/>
            <a:gdLst>
              <a:gd name="connsiteX0" fmla="*/ 5 w 62287"/>
              <a:gd name="connsiteY0" fmla="*/ 23 h 100911"/>
              <a:gd name="connsiteX1" fmla="*/ 60517 w 62287"/>
              <a:gd name="connsiteY1" fmla="*/ 60534 h 100911"/>
              <a:gd name="connsiteX2" fmla="*/ 47070 w 62287"/>
              <a:gd name="connsiteY2" fmla="*/ 100875 h 100911"/>
              <a:gd name="connsiteX3" fmla="*/ 57155 w 62287"/>
              <a:gd name="connsiteY3" fmla="*/ 53811 h 100911"/>
              <a:gd name="connsiteX4" fmla="*/ 5 w 62287"/>
              <a:gd name="connsiteY4" fmla="*/ 23 h 10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87" h="100911">
                <a:moveTo>
                  <a:pt x="5" y="23"/>
                </a:moveTo>
                <a:cubicBezTo>
                  <a:pt x="565" y="1143"/>
                  <a:pt x="52673" y="43725"/>
                  <a:pt x="60517" y="60534"/>
                </a:cubicBezTo>
                <a:cubicBezTo>
                  <a:pt x="68361" y="77343"/>
                  <a:pt x="47630" y="101995"/>
                  <a:pt x="47070" y="100875"/>
                </a:cubicBezTo>
                <a:cubicBezTo>
                  <a:pt x="46510" y="99755"/>
                  <a:pt x="68361" y="70059"/>
                  <a:pt x="57155" y="53811"/>
                </a:cubicBezTo>
                <a:cubicBezTo>
                  <a:pt x="45949" y="37563"/>
                  <a:pt x="-555" y="-1097"/>
                  <a:pt x="5" y="23"/>
                </a:cubicBezTo>
                <a:close/>
              </a:path>
            </a:pathLst>
          </a:custGeom>
          <a:solidFill>
            <a:srgbClr val="1468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5" name="フリーフォーム 1624">
            <a:extLst>
              <a:ext uri="{FF2B5EF4-FFF2-40B4-BE49-F238E27FC236}">
                <a16:creationId xmlns:a16="http://schemas.microsoft.com/office/drawing/2014/main" id="{E142F929-9508-D1D0-40F3-72B79BF734E6}"/>
              </a:ext>
            </a:extLst>
          </p:cNvPr>
          <p:cNvSpPr/>
          <p:nvPr/>
        </p:nvSpPr>
        <p:spPr>
          <a:xfrm>
            <a:off x="4454276" y="5422509"/>
            <a:ext cx="77716" cy="117715"/>
          </a:xfrm>
          <a:custGeom>
            <a:avLst/>
            <a:gdLst>
              <a:gd name="connsiteX0" fmla="*/ 62 w 77716"/>
              <a:gd name="connsiteY0" fmla="*/ 17 h 117715"/>
              <a:gd name="connsiteX1" fmla="*/ 63936 w 77716"/>
              <a:gd name="connsiteY1" fmla="*/ 70615 h 117715"/>
              <a:gd name="connsiteX2" fmla="*/ 47127 w 77716"/>
              <a:gd name="connsiteY2" fmla="*/ 117679 h 117715"/>
              <a:gd name="connsiteX3" fmla="*/ 77383 w 77716"/>
              <a:gd name="connsiteY3" fmla="*/ 77338 h 117715"/>
              <a:gd name="connsiteX4" fmla="*/ 62 w 77716"/>
              <a:gd name="connsiteY4" fmla="*/ 17 h 1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16" h="117715">
                <a:moveTo>
                  <a:pt x="62" y="17"/>
                </a:moveTo>
                <a:cubicBezTo>
                  <a:pt x="-2179" y="-1104"/>
                  <a:pt x="56092" y="51005"/>
                  <a:pt x="63936" y="70615"/>
                </a:cubicBezTo>
                <a:cubicBezTo>
                  <a:pt x="71780" y="90225"/>
                  <a:pt x="44886" y="116559"/>
                  <a:pt x="47127" y="117679"/>
                </a:cubicBezTo>
                <a:cubicBezTo>
                  <a:pt x="49368" y="118800"/>
                  <a:pt x="81305" y="93586"/>
                  <a:pt x="77383" y="77338"/>
                </a:cubicBezTo>
                <a:cubicBezTo>
                  <a:pt x="73461" y="61090"/>
                  <a:pt x="2303" y="1138"/>
                  <a:pt x="62" y="17"/>
                </a:cubicBezTo>
                <a:close/>
              </a:path>
            </a:pathLst>
          </a:custGeom>
          <a:solidFill>
            <a:srgbClr val="14687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6" name="フリーフォーム 1625">
            <a:extLst>
              <a:ext uri="{FF2B5EF4-FFF2-40B4-BE49-F238E27FC236}">
                <a16:creationId xmlns:a16="http://schemas.microsoft.com/office/drawing/2014/main" id="{DB6C9F28-B964-B2C7-173F-64F30DC64834}"/>
              </a:ext>
            </a:extLst>
          </p:cNvPr>
          <p:cNvSpPr/>
          <p:nvPr/>
        </p:nvSpPr>
        <p:spPr>
          <a:xfrm>
            <a:off x="4818548" y="5748346"/>
            <a:ext cx="148084" cy="199947"/>
          </a:xfrm>
          <a:custGeom>
            <a:avLst/>
            <a:gdLst>
              <a:gd name="connsiteX0" fmla="*/ 116523 w 148084"/>
              <a:gd name="connsiteY0" fmla="*/ 272 h 199947"/>
              <a:gd name="connsiteX1" fmla="*/ 143417 w 148084"/>
              <a:gd name="connsiteY1" fmla="*/ 94401 h 199947"/>
              <a:gd name="connsiteX2" fmla="*/ 2223 w 148084"/>
              <a:gd name="connsiteY2" fmla="*/ 198616 h 199947"/>
              <a:gd name="connsiteX3" fmla="*/ 62734 w 148084"/>
              <a:gd name="connsiteY3" fmla="*/ 151551 h 199947"/>
              <a:gd name="connsiteX4" fmla="*/ 140055 w 148084"/>
              <a:gd name="connsiteY4" fmla="*/ 124657 h 199947"/>
              <a:gd name="connsiteX5" fmla="*/ 116523 w 148084"/>
              <a:gd name="connsiteY5" fmla="*/ 272 h 19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084" h="199947">
                <a:moveTo>
                  <a:pt x="116523" y="272"/>
                </a:moveTo>
                <a:cubicBezTo>
                  <a:pt x="117083" y="-4771"/>
                  <a:pt x="162467" y="61344"/>
                  <a:pt x="143417" y="94401"/>
                </a:cubicBezTo>
                <a:cubicBezTo>
                  <a:pt x="124367" y="127458"/>
                  <a:pt x="15670" y="189091"/>
                  <a:pt x="2223" y="198616"/>
                </a:cubicBezTo>
                <a:cubicBezTo>
                  <a:pt x="-11224" y="208141"/>
                  <a:pt x="39762" y="163877"/>
                  <a:pt x="62734" y="151551"/>
                </a:cubicBezTo>
                <a:cubicBezTo>
                  <a:pt x="85706" y="139225"/>
                  <a:pt x="128289" y="144267"/>
                  <a:pt x="140055" y="124657"/>
                </a:cubicBezTo>
                <a:cubicBezTo>
                  <a:pt x="151821" y="105047"/>
                  <a:pt x="115963" y="5315"/>
                  <a:pt x="116523" y="272"/>
                </a:cubicBezTo>
                <a:close/>
              </a:path>
            </a:pathLst>
          </a:custGeom>
          <a:solidFill>
            <a:srgbClr val="1468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7" name="フリーフォーム 1626">
            <a:extLst>
              <a:ext uri="{FF2B5EF4-FFF2-40B4-BE49-F238E27FC236}">
                <a16:creationId xmlns:a16="http://schemas.microsoft.com/office/drawing/2014/main" id="{AD1361C1-C140-54A9-C738-86C1E13F237A}"/>
              </a:ext>
            </a:extLst>
          </p:cNvPr>
          <p:cNvSpPr/>
          <p:nvPr/>
        </p:nvSpPr>
        <p:spPr>
          <a:xfrm>
            <a:off x="2991838" y="5516463"/>
            <a:ext cx="134603" cy="165546"/>
          </a:xfrm>
          <a:custGeom>
            <a:avLst/>
            <a:gdLst>
              <a:gd name="connsiteX0" fmla="*/ 133 w 134603"/>
              <a:gd name="connsiteY0" fmla="*/ 193 h 165546"/>
              <a:gd name="connsiteX1" fmla="*/ 100986 w 134603"/>
              <a:gd name="connsiteY1" fmla="*/ 97684 h 165546"/>
              <a:gd name="connsiteX2" fmla="*/ 127880 w 134603"/>
              <a:gd name="connsiteY2" fmla="*/ 164919 h 165546"/>
              <a:gd name="connsiteX3" fmla="*/ 124518 w 134603"/>
              <a:gd name="connsiteY3" fmla="*/ 124578 h 165546"/>
              <a:gd name="connsiteX4" fmla="*/ 133 w 134603"/>
              <a:gd name="connsiteY4" fmla="*/ 193 h 16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603" h="165546">
                <a:moveTo>
                  <a:pt x="133" y="193"/>
                </a:moveTo>
                <a:cubicBezTo>
                  <a:pt x="-3789" y="-4289"/>
                  <a:pt x="79695" y="70230"/>
                  <a:pt x="100986" y="97684"/>
                </a:cubicBezTo>
                <a:cubicBezTo>
                  <a:pt x="122277" y="125138"/>
                  <a:pt x="123958" y="160437"/>
                  <a:pt x="127880" y="164919"/>
                </a:cubicBezTo>
                <a:cubicBezTo>
                  <a:pt x="131802" y="169401"/>
                  <a:pt x="142447" y="149231"/>
                  <a:pt x="124518" y="124578"/>
                </a:cubicBezTo>
                <a:cubicBezTo>
                  <a:pt x="106589" y="99925"/>
                  <a:pt x="4055" y="4675"/>
                  <a:pt x="133" y="193"/>
                </a:cubicBezTo>
                <a:close/>
              </a:path>
            </a:pathLst>
          </a:custGeom>
          <a:solidFill>
            <a:srgbClr val="1468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8" name="円/楕円 1627">
            <a:extLst>
              <a:ext uri="{FF2B5EF4-FFF2-40B4-BE49-F238E27FC236}">
                <a16:creationId xmlns:a16="http://schemas.microsoft.com/office/drawing/2014/main" id="{6DABA15B-ED18-DFCB-3091-6B686CFCB38B}"/>
              </a:ext>
            </a:extLst>
          </p:cNvPr>
          <p:cNvSpPr/>
          <p:nvPr/>
        </p:nvSpPr>
        <p:spPr>
          <a:xfrm>
            <a:off x="2791448" y="4466266"/>
            <a:ext cx="616768" cy="616768"/>
          </a:xfrm>
          <a:prstGeom prst="ellipse">
            <a:avLst/>
          </a:prstGeom>
          <a:solidFill>
            <a:srgbClr val="FF8AD8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9" name="円/楕円 1628">
            <a:extLst>
              <a:ext uri="{FF2B5EF4-FFF2-40B4-BE49-F238E27FC236}">
                <a16:creationId xmlns:a16="http://schemas.microsoft.com/office/drawing/2014/main" id="{92E40E47-CF29-92BE-C658-3B5FD0C7B95E}"/>
              </a:ext>
            </a:extLst>
          </p:cNvPr>
          <p:cNvSpPr/>
          <p:nvPr/>
        </p:nvSpPr>
        <p:spPr>
          <a:xfrm>
            <a:off x="4819174" y="4469243"/>
            <a:ext cx="616768" cy="616768"/>
          </a:xfrm>
          <a:prstGeom prst="ellipse">
            <a:avLst/>
          </a:prstGeom>
          <a:solidFill>
            <a:srgbClr val="FF8AD8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0" name="フリーフォーム 1629">
            <a:extLst>
              <a:ext uri="{FF2B5EF4-FFF2-40B4-BE49-F238E27FC236}">
                <a16:creationId xmlns:a16="http://schemas.microsoft.com/office/drawing/2014/main" id="{23175D1B-9FDB-8458-4369-0AFBA75EE74E}"/>
              </a:ext>
            </a:extLst>
          </p:cNvPr>
          <p:cNvSpPr/>
          <p:nvPr/>
        </p:nvSpPr>
        <p:spPr>
          <a:xfrm>
            <a:off x="2375681" y="3099695"/>
            <a:ext cx="1305589" cy="413907"/>
          </a:xfrm>
          <a:custGeom>
            <a:avLst/>
            <a:gdLst>
              <a:gd name="connsiteX0" fmla="*/ 1759 w 1305589"/>
              <a:gd name="connsiteY0" fmla="*/ 410194 h 413907"/>
              <a:gd name="connsiteX1" fmla="*/ 677008 w 1305589"/>
              <a:gd name="connsiteY1" fmla="*/ 16299 h 413907"/>
              <a:gd name="connsiteX2" fmla="*/ 536331 w 1305589"/>
              <a:gd name="connsiteY2" fmla="*/ 79603 h 413907"/>
              <a:gd name="connsiteX3" fmla="*/ 895057 w 1305589"/>
              <a:gd name="connsiteY3" fmla="*/ 121807 h 413907"/>
              <a:gd name="connsiteX4" fmla="*/ 747347 w 1305589"/>
              <a:gd name="connsiteY4" fmla="*/ 135874 h 413907"/>
              <a:gd name="connsiteX5" fmla="*/ 1303021 w 1305589"/>
              <a:gd name="connsiteY5" fmla="*/ 213247 h 413907"/>
              <a:gd name="connsiteX6" fmla="*/ 944294 w 1305589"/>
              <a:gd name="connsiteY6" fmla="*/ 213247 h 413907"/>
              <a:gd name="connsiteX7" fmla="*/ 698110 w 1305589"/>
              <a:gd name="connsiteY7" fmla="*/ 192145 h 413907"/>
              <a:gd name="connsiteX8" fmla="*/ 487094 w 1305589"/>
              <a:gd name="connsiteY8" fmla="*/ 213247 h 413907"/>
              <a:gd name="connsiteX9" fmla="*/ 1759 w 1305589"/>
              <a:gd name="connsiteY9" fmla="*/ 410194 h 41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5589" h="413907">
                <a:moveTo>
                  <a:pt x="1759" y="410194"/>
                </a:moveTo>
                <a:cubicBezTo>
                  <a:pt x="33411" y="377369"/>
                  <a:pt x="587913" y="71397"/>
                  <a:pt x="677008" y="16299"/>
                </a:cubicBezTo>
                <a:cubicBezTo>
                  <a:pt x="766103" y="-38799"/>
                  <a:pt x="499990" y="62018"/>
                  <a:pt x="536331" y="79603"/>
                </a:cubicBezTo>
                <a:cubicBezTo>
                  <a:pt x="572672" y="97188"/>
                  <a:pt x="859888" y="112429"/>
                  <a:pt x="895057" y="121807"/>
                </a:cubicBezTo>
                <a:cubicBezTo>
                  <a:pt x="930226" y="131185"/>
                  <a:pt x="679353" y="120634"/>
                  <a:pt x="747347" y="135874"/>
                </a:cubicBezTo>
                <a:cubicBezTo>
                  <a:pt x="815341" y="151114"/>
                  <a:pt x="1270197" y="200352"/>
                  <a:pt x="1303021" y="213247"/>
                </a:cubicBezTo>
                <a:cubicBezTo>
                  <a:pt x="1335845" y="226142"/>
                  <a:pt x="1045112" y="216764"/>
                  <a:pt x="944294" y="213247"/>
                </a:cubicBezTo>
                <a:cubicBezTo>
                  <a:pt x="843476" y="209730"/>
                  <a:pt x="774310" y="192145"/>
                  <a:pt x="698110" y="192145"/>
                </a:cubicBezTo>
                <a:cubicBezTo>
                  <a:pt x="621910" y="192145"/>
                  <a:pt x="599635" y="178078"/>
                  <a:pt x="487094" y="213247"/>
                </a:cubicBezTo>
                <a:cubicBezTo>
                  <a:pt x="374553" y="248416"/>
                  <a:pt x="-29893" y="443019"/>
                  <a:pt x="1759" y="41019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1" name="フリーフォーム 1630">
            <a:extLst>
              <a:ext uri="{FF2B5EF4-FFF2-40B4-BE49-F238E27FC236}">
                <a16:creationId xmlns:a16="http://schemas.microsoft.com/office/drawing/2014/main" id="{181EF4E2-0A25-51DF-D091-93A9CC3A956A}"/>
              </a:ext>
            </a:extLst>
          </p:cNvPr>
          <p:cNvSpPr/>
          <p:nvPr/>
        </p:nvSpPr>
        <p:spPr>
          <a:xfrm>
            <a:off x="2370049" y="3213528"/>
            <a:ext cx="1197353" cy="381624"/>
          </a:xfrm>
          <a:custGeom>
            <a:avLst/>
            <a:gdLst>
              <a:gd name="connsiteX0" fmla="*/ 14425 w 1197353"/>
              <a:gd name="connsiteY0" fmla="*/ 380767 h 381624"/>
              <a:gd name="connsiteX1" fmla="*/ 900689 w 1197353"/>
              <a:gd name="connsiteY1" fmla="*/ 99414 h 381624"/>
              <a:gd name="connsiteX2" fmla="*/ 717809 w 1197353"/>
              <a:gd name="connsiteY2" fmla="*/ 134583 h 381624"/>
              <a:gd name="connsiteX3" fmla="*/ 1034333 w 1197353"/>
              <a:gd name="connsiteY3" fmla="*/ 204921 h 381624"/>
              <a:gd name="connsiteX4" fmla="*/ 935859 w 1197353"/>
              <a:gd name="connsiteY4" fmla="*/ 113481 h 381624"/>
              <a:gd name="connsiteX5" fmla="*/ 1196111 w 1197353"/>
              <a:gd name="connsiteY5" fmla="*/ 183820 h 381624"/>
              <a:gd name="connsiteX6" fmla="*/ 809249 w 1197353"/>
              <a:gd name="connsiteY6" fmla="*/ 92380 h 381624"/>
              <a:gd name="connsiteX7" fmla="*/ 408320 w 1197353"/>
              <a:gd name="connsiteY7" fmla="*/ 940 h 381624"/>
              <a:gd name="connsiteX8" fmla="*/ 541963 w 1197353"/>
              <a:gd name="connsiteY8" fmla="*/ 50177 h 381624"/>
              <a:gd name="connsiteX9" fmla="*/ 281711 w 1197353"/>
              <a:gd name="connsiteY9" fmla="*/ 134583 h 381624"/>
              <a:gd name="connsiteX10" fmla="*/ 485693 w 1197353"/>
              <a:gd name="connsiteY10" fmla="*/ 64244 h 381624"/>
              <a:gd name="connsiteX11" fmla="*/ 359083 w 1197353"/>
              <a:gd name="connsiteY11" fmla="*/ 183820 h 381624"/>
              <a:gd name="connsiteX12" fmla="*/ 14425 w 1197353"/>
              <a:gd name="connsiteY12" fmla="*/ 380767 h 38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7353" h="381624">
                <a:moveTo>
                  <a:pt x="14425" y="380767"/>
                </a:moveTo>
                <a:cubicBezTo>
                  <a:pt x="104693" y="366699"/>
                  <a:pt x="783458" y="140445"/>
                  <a:pt x="900689" y="99414"/>
                </a:cubicBezTo>
                <a:cubicBezTo>
                  <a:pt x="1017920" y="58383"/>
                  <a:pt x="695535" y="116999"/>
                  <a:pt x="717809" y="134583"/>
                </a:cubicBezTo>
                <a:cubicBezTo>
                  <a:pt x="740083" y="152167"/>
                  <a:pt x="997991" y="208438"/>
                  <a:pt x="1034333" y="204921"/>
                </a:cubicBezTo>
                <a:cubicBezTo>
                  <a:pt x="1070675" y="201404"/>
                  <a:pt x="908896" y="116998"/>
                  <a:pt x="935859" y="113481"/>
                </a:cubicBezTo>
                <a:cubicBezTo>
                  <a:pt x="962822" y="109964"/>
                  <a:pt x="1217213" y="187337"/>
                  <a:pt x="1196111" y="183820"/>
                </a:cubicBezTo>
                <a:cubicBezTo>
                  <a:pt x="1175009" y="180303"/>
                  <a:pt x="809249" y="92380"/>
                  <a:pt x="809249" y="92380"/>
                </a:cubicBezTo>
                <a:lnTo>
                  <a:pt x="408320" y="940"/>
                </a:lnTo>
                <a:cubicBezTo>
                  <a:pt x="363772" y="-6094"/>
                  <a:pt x="563065" y="27903"/>
                  <a:pt x="541963" y="50177"/>
                </a:cubicBezTo>
                <a:cubicBezTo>
                  <a:pt x="520862" y="72451"/>
                  <a:pt x="291089" y="132239"/>
                  <a:pt x="281711" y="134583"/>
                </a:cubicBezTo>
                <a:cubicBezTo>
                  <a:pt x="272333" y="136927"/>
                  <a:pt x="472798" y="56038"/>
                  <a:pt x="485693" y="64244"/>
                </a:cubicBezTo>
                <a:cubicBezTo>
                  <a:pt x="498588" y="72450"/>
                  <a:pt x="434111" y="135755"/>
                  <a:pt x="359083" y="183820"/>
                </a:cubicBezTo>
                <a:cubicBezTo>
                  <a:pt x="284055" y="231885"/>
                  <a:pt x="-75843" y="394835"/>
                  <a:pt x="14425" y="380767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2" name="フリーフォーム 1631">
            <a:extLst>
              <a:ext uri="{FF2B5EF4-FFF2-40B4-BE49-F238E27FC236}">
                <a16:creationId xmlns:a16="http://schemas.microsoft.com/office/drawing/2014/main" id="{7F372DCA-C568-7CFD-85BC-488549CEE332}"/>
              </a:ext>
            </a:extLst>
          </p:cNvPr>
          <p:cNvSpPr/>
          <p:nvPr/>
        </p:nvSpPr>
        <p:spPr>
          <a:xfrm>
            <a:off x="4500142" y="3182694"/>
            <a:ext cx="1130891" cy="397387"/>
          </a:xfrm>
          <a:custGeom>
            <a:avLst/>
            <a:gdLst>
              <a:gd name="connsiteX0" fmla="*/ 1520 w 1130891"/>
              <a:gd name="connsiteY0" fmla="*/ 214654 h 397387"/>
              <a:gd name="connsiteX1" fmla="*/ 641600 w 1130891"/>
              <a:gd name="connsiteY1" fmla="*/ 3638 h 397387"/>
              <a:gd name="connsiteX2" fmla="*/ 444652 w 1130891"/>
              <a:gd name="connsiteY2" fmla="*/ 81011 h 397387"/>
              <a:gd name="connsiteX3" fmla="*/ 662701 w 1130891"/>
              <a:gd name="connsiteY3" fmla="*/ 81011 h 397387"/>
              <a:gd name="connsiteX4" fmla="*/ 901852 w 1130891"/>
              <a:gd name="connsiteY4" fmla="*/ 130248 h 397387"/>
              <a:gd name="connsiteX5" fmla="*/ 775243 w 1130891"/>
              <a:gd name="connsiteY5" fmla="*/ 66943 h 397387"/>
              <a:gd name="connsiteX6" fmla="*/ 1126935 w 1130891"/>
              <a:gd name="connsiteY6" fmla="*/ 390500 h 397387"/>
              <a:gd name="connsiteX7" fmla="*/ 937021 w 1130891"/>
              <a:gd name="connsiteY7" fmla="*/ 277958 h 397387"/>
              <a:gd name="connsiteX8" fmla="*/ 522024 w 1130891"/>
              <a:gd name="connsiteY8" fmla="*/ 158383 h 397387"/>
              <a:gd name="connsiteX9" fmla="*/ 578295 w 1130891"/>
              <a:gd name="connsiteY9" fmla="*/ 137281 h 397387"/>
              <a:gd name="connsiteX10" fmla="*/ 296941 w 1130891"/>
              <a:gd name="connsiteY10" fmla="*/ 179484 h 397387"/>
              <a:gd name="connsiteX11" fmla="*/ 458720 w 1130891"/>
              <a:gd name="connsiteY11" fmla="*/ 102112 h 397387"/>
              <a:gd name="connsiteX12" fmla="*/ 1520 w 1130891"/>
              <a:gd name="connsiteY12" fmla="*/ 214654 h 3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0891" h="397387">
                <a:moveTo>
                  <a:pt x="1520" y="214654"/>
                </a:moveTo>
                <a:cubicBezTo>
                  <a:pt x="32000" y="198242"/>
                  <a:pt x="567745" y="25912"/>
                  <a:pt x="641600" y="3638"/>
                </a:cubicBezTo>
                <a:cubicBezTo>
                  <a:pt x="715455" y="-18636"/>
                  <a:pt x="441135" y="68116"/>
                  <a:pt x="444652" y="81011"/>
                </a:cubicBezTo>
                <a:cubicBezTo>
                  <a:pt x="448169" y="93906"/>
                  <a:pt x="586501" y="72805"/>
                  <a:pt x="662701" y="81011"/>
                </a:cubicBezTo>
                <a:cubicBezTo>
                  <a:pt x="738901" y="89217"/>
                  <a:pt x="883095" y="132593"/>
                  <a:pt x="901852" y="130248"/>
                </a:cubicBezTo>
                <a:cubicBezTo>
                  <a:pt x="920609" y="127903"/>
                  <a:pt x="737729" y="23568"/>
                  <a:pt x="775243" y="66943"/>
                </a:cubicBezTo>
                <a:cubicBezTo>
                  <a:pt x="812757" y="110318"/>
                  <a:pt x="1099972" y="355331"/>
                  <a:pt x="1126935" y="390500"/>
                </a:cubicBezTo>
                <a:cubicBezTo>
                  <a:pt x="1153898" y="425669"/>
                  <a:pt x="1037840" y="316644"/>
                  <a:pt x="937021" y="277958"/>
                </a:cubicBezTo>
                <a:cubicBezTo>
                  <a:pt x="836203" y="239272"/>
                  <a:pt x="581812" y="181829"/>
                  <a:pt x="522024" y="158383"/>
                </a:cubicBezTo>
                <a:cubicBezTo>
                  <a:pt x="462236" y="134937"/>
                  <a:pt x="615809" y="133764"/>
                  <a:pt x="578295" y="137281"/>
                </a:cubicBezTo>
                <a:cubicBezTo>
                  <a:pt x="540781" y="140798"/>
                  <a:pt x="316870" y="185345"/>
                  <a:pt x="296941" y="179484"/>
                </a:cubicBezTo>
                <a:cubicBezTo>
                  <a:pt x="277012" y="173623"/>
                  <a:pt x="509129" y="97423"/>
                  <a:pt x="458720" y="102112"/>
                </a:cubicBezTo>
                <a:cubicBezTo>
                  <a:pt x="408311" y="106801"/>
                  <a:pt x="-28960" y="231066"/>
                  <a:pt x="1520" y="214654"/>
                </a:cubicBezTo>
                <a:close/>
              </a:path>
            </a:pathLst>
          </a:cu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3" name="フリーフォーム 1632">
            <a:extLst>
              <a:ext uri="{FF2B5EF4-FFF2-40B4-BE49-F238E27FC236}">
                <a16:creationId xmlns:a16="http://schemas.microsoft.com/office/drawing/2014/main" id="{9D305DC3-0E53-5FF9-C495-A78522229725}"/>
              </a:ext>
            </a:extLst>
          </p:cNvPr>
          <p:cNvSpPr/>
          <p:nvPr/>
        </p:nvSpPr>
        <p:spPr>
          <a:xfrm>
            <a:off x="4484634" y="3248668"/>
            <a:ext cx="1070934" cy="259971"/>
          </a:xfrm>
          <a:custGeom>
            <a:avLst/>
            <a:gdLst>
              <a:gd name="connsiteX0" fmla="*/ 2960 w 1070934"/>
              <a:gd name="connsiteY0" fmla="*/ 141646 h 259971"/>
              <a:gd name="connsiteX1" fmla="*/ 516431 w 1070934"/>
              <a:gd name="connsiteY1" fmla="*/ 71307 h 259971"/>
              <a:gd name="connsiteX2" fmla="*/ 664141 w 1070934"/>
              <a:gd name="connsiteY2" fmla="*/ 85375 h 259971"/>
              <a:gd name="connsiteX3" fmla="*/ 621938 w 1070934"/>
              <a:gd name="connsiteY3" fmla="*/ 43172 h 259971"/>
              <a:gd name="connsiteX4" fmla="*/ 1051003 w 1070934"/>
              <a:gd name="connsiteY4" fmla="*/ 254187 h 259971"/>
              <a:gd name="connsiteX5" fmla="*/ 931428 w 1070934"/>
              <a:gd name="connsiteY5" fmla="*/ 197917 h 259971"/>
              <a:gd name="connsiteX6" fmla="*/ 333551 w 1070934"/>
              <a:gd name="connsiteY6" fmla="*/ 169781 h 259971"/>
              <a:gd name="connsiteX7" fmla="*/ 621938 w 1070934"/>
              <a:gd name="connsiteY7" fmla="*/ 99443 h 259971"/>
              <a:gd name="connsiteX8" fmla="*/ 213975 w 1070934"/>
              <a:gd name="connsiteY8" fmla="*/ 155714 h 259971"/>
              <a:gd name="connsiteX9" fmla="*/ 502363 w 1070934"/>
              <a:gd name="connsiteY9" fmla="*/ 969 h 259971"/>
              <a:gd name="connsiteX10" fmla="*/ 312449 w 1070934"/>
              <a:gd name="connsiteY10" fmla="*/ 92409 h 259971"/>
              <a:gd name="connsiteX11" fmla="*/ 2960 w 1070934"/>
              <a:gd name="connsiteY11" fmla="*/ 141646 h 25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70934" h="259971">
                <a:moveTo>
                  <a:pt x="2960" y="141646"/>
                </a:moveTo>
                <a:cubicBezTo>
                  <a:pt x="36957" y="138129"/>
                  <a:pt x="406234" y="80685"/>
                  <a:pt x="516431" y="71307"/>
                </a:cubicBezTo>
                <a:cubicBezTo>
                  <a:pt x="626628" y="61928"/>
                  <a:pt x="646557" y="90064"/>
                  <a:pt x="664141" y="85375"/>
                </a:cubicBezTo>
                <a:cubicBezTo>
                  <a:pt x="681725" y="80686"/>
                  <a:pt x="557461" y="15037"/>
                  <a:pt x="621938" y="43172"/>
                </a:cubicBezTo>
                <a:cubicBezTo>
                  <a:pt x="686415" y="71307"/>
                  <a:pt x="999421" y="228396"/>
                  <a:pt x="1051003" y="254187"/>
                </a:cubicBezTo>
                <a:cubicBezTo>
                  <a:pt x="1102585" y="279978"/>
                  <a:pt x="1051003" y="211985"/>
                  <a:pt x="931428" y="197917"/>
                </a:cubicBezTo>
                <a:cubicBezTo>
                  <a:pt x="811853" y="183849"/>
                  <a:pt x="385133" y="186193"/>
                  <a:pt x="333551" y="169781"/>
                </a:cubicBezTo>
                <a:cubicBezTo>
                  <a:pt x="281969" y="153369"/>
                  <a:pt x="641867" y="101787"/>
                  <a:pt x="621938" y="99443"/>
                </a:cubicBezTo>
                <a:cubicBezTo>
                  <a:pt x="602009" y="97099"/>
                  <a:pt x="233904" y="172126"/>
                  <a:pt x="213975" y="155714"/>
                </a:cubicBezTo>
                <a:cubicBezTo>
                  <a:pt x="194046" y="139302"/>
                  <a:pt x="485951" y="11520"/>
                  <a:pt x="502363" y="969"/>
                </a:cubicBezTo>
                <a:cubicBezTo>
                  <a:pt x="518775" y="-9582"/>
                  <a:pt x="387477" y="68963"/>
                  <a:pt x="312449" y="92409"/>
                </a:cubicBezTo>
                <a:cubicBezTo>
                  <a:pt x="237421" y="115855"/>
                  <a:pt x="-31037" y="145163"/>
                  <a:pt x="2960" y="141646"/>
                </a:cubicBezTo>
                <a:close/>
              </a:path>
            </a:pathLst>
          </a:cu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4" name="フリーフォーム 1633">
            <a:extLst>
              <a:ext uri="{FF2B5EF4-FFF2-40B4-BE49-F238E27FC236}">
                <a16:creationId xmlns:a16="http://schemas.microsoft.com/office/drawing/2014/main" id="{91FADFEC-BF57-76E4-E5DA-22E435284D76}"/>
              </a:ext>
            </a:extLst>
          </p:cNvPr>
          <p:cNvSpPr/>
          <p:nvPr/>
        </p:nvSpPr>
        <p:spPr>
          <a:xfrm>
            <a:off x="3445355" y="5621574"/>
            <a:ext cx="1267374" cy="324749"/>
          </a:xfrm>
          <a:custGeom>
            <a:avLst/>
            <a:gdLst>
              <a:gd name="connsiteX0" fmla="*/ 1230 w 1267374"/>
              <a:gd name="connsiteY0" fmla="*/ 188383 h 324749"/>
              <a:gd name="connsiteX1" fmla="*/ 620208 w 1267374"/>
              <a:gd name="connsiteY1" fmla="*/ 5503 h 324749"/>
              <a:gd name="connsiteX2" fmla="*/ 578005 w 1267374"/>
              <a:gd name="connsiteY2" fmla="*/ 47706 h 324749"/>
              <a:gd name="connsiteX3" fmla="*/ 767919 w 1267374"/>
              <a:gd name="connsiteY3" fmla="*/ 47706 h 324749"/>
              <a:gd name="connsiteX4" fmla="*/ 1070374 w 1267374"/>
              <a:gd name="connsiteY4" fmla="*/ 160248 h 324749"/>
              <a:gd name="connsiteX5" fmla="*/ 950799 w 1267374"/>
              <a:gd name="connsiteY5" fmla="*/ 89909 h 324749"/>
              <a:gd name="connsiteX6" fmla="*/ 1267322 w 1267374"/>
              <a:gd name="connsiteY6" fmla="*/ 322026 h 324749"/>
              <a:gd name="connsiteX7" fmla="*/ 971900 w 1267374"/>
              <a:gd name="connsiteY7" fmla="*/ 216518 h 324749"/>
              <a:gd name="connsiteX8" fmla="*/ 521734 w 1267374"/>
              <a:gd name="connsiteY8" fmla="*/ 209484 h 324749"/>
              <a:gd name="connsiteX9" fmla="*/ 345888 w 1267374"/>
              <a:gd name="connsiteY9" fmla="*/ 230586 h 324749"/>
              <a:gd name="connsiteX10" fmla="*/ 458430 w 1267374"/>
              <a:gd name="connsiteY10" fmla="*/ 160248 h 324749"/>
              <a:gd name="connsiteX11" fmla="*/ 1230 w 1267374"/>
              <a:gd name="connsiteY11" fmla="*/ 188383 h 32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7374" h="324749">
                <a:moveTo>
                  <a:pt x="1230" y="188383"/>
                </a:moveTo>
                <a:cubicBezTo>
                  <a:pt x="28193" y="162592"/>
                  <a:pt x="620208" y="5503"/>
                  <a:pt x="620208" y="5503"/>
                </a:cubicBezTo>
                <a:cubicBezTo>
                  <a:pt x="716337" y="-17943"/>
                  <a:pt x="553387" y="40672"/>
                  <a:pt x="578005" y="47706"/>
                </a:cubicBezTo>
                <a:cubicBezTo>
                  <a:pt x="602623" y="54740"/>
                  <a:pt x="685858" y="28949"/>
                  <a:pt x="767919" y="47706"/>
                </a:cubicBezTo>
                <a:cubicBezTo>
                  <a:pt x="849980" y="66463"/>
                  <a:pt x="1039894" y="153214"/>
                  <a:pt x="1070374" y="160248"/>
                </a:cubicBezTo>
                <a:cubicBezTo>
                  <a:pt x="1100854" y="167282"/>
                  <a:pt x="917974" y="62946"/>
                  <a:pt x="950799" y="89909"/>
                </a:cubicBezTo>
                <a:cubicBezTo>
                  <a:pt x="983624" y="116872"/>
                  <a:pt x="1263805" y="300924"/>
                  <a:pt x="1267322" y="322026"/>
                </a:cubicBezTo>
                <a:cubicBezTo>
                  <a:pt x="1270839" y="343128"/>
                  <a:pt x="1096165" y="235275"/>
                  <a:pt x="971900" y="216518"/>
                </a:cubicBezTo>
                <a:cubicBezTo>
                  <a:pt x="847635" y="197761"/>
                  <a:pt x="626069" y="207139"/>
                  <a:pt x="521734" y="209484"/>
                </a:cubicBezTo>
                <a:cubicBezTo>
                  <a:pt x="417399" y="211829"/>
                  <a:pt x="356439" y="238792"/>
                  <a:pt x="345888" y="230586"/>
                </a:cubicBezTo>
                <a:cubicBezTo>
                  <a:pt x="335337" y="222380"/>
                  <a:pt x="518218" y="163765"/>
                  <a:pt x="458430" y="160248"/>
                </a:cubicBezTo>
                <a:cubicBezTo>
                  <a:pt x="398642" y="156731"/>
                  <a:pt x="-25733" y="214174"/>
                  <a:pt x="1230" y="188383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5" name="フリーフォーム 1634">
            <a:extLst>
              <a:ext uri="{FF2B5EF4-FFF2-40B4-BE49-F238E27FC236}">
                <a16:creationId xmlns:a16="http://schemas.microsoft.com/office/drawing/2014/main" id="{42A0CC80-E301-D2EB-6DE3-CC8A6E546A5D}"/>
              </a:ext>
            </a:extLst>
          </p:cNvPr>
          <p:cNvSpPr/>
          <p:nvPr/>
        </p:nvSpPr>
        <p:spPr>
          <a:xfrm>
            <a:off x="3404230" y="5690051"/>
            <a:ext cx="1375854" cy="539069"/>
          </a:xfrm>
          <a:custGeom>
            <a:avLst/>
            <a:gdLst>
              <a:gd name="connsiteX0" fmla="*/ 152 w 1375854"/>
              <a:gd name="connsiteY0" fmla="*/ 331 h 539069"/>
              <a:gd name="connsiteX1" fmla="*/ 478453 w 1375854"/>
              <a:gd name="connsiteY1" fmla="*/ 225414 h 539069"/>
              <a:gd name="connsiteX2" fmla="*/ 970822 w 1375854"/>
              <a:gd name="connsiteY2" fmla="*/ 253549 h 539069"/>
              <a:gd name="connsiteX3" fmla="*/ 865315 w 1375854"/>
              <a:gd name="connsiteY3" fmla="*/ 274651 h 539069"/>
              <a:gd name="connsiteX4" fmla="*/ 1371752 w 1375854"/>
              <a:gd name="connsiteY4" fmla="*/ 133974 h 539069"/>
              <a:gd name="connsiteX5" fmla="*/ 1090398 w 1375854"/>
              <a:gd name="connsiteY5" fmla="*/ 211346 h 539069"/>
              <a:gd name="connsiteX6" fmla="*/ 837179 w 1375854"/>
              <a:gd name="connsiteY6" fmla="*/ 527869 h 539069"/>
              <a:gd name="connsiteX7" fmla="*/ 787942 w 1375854"/>
              <a:gd name="connsiteY7" fmla="*/ 450497 h 539069"/>
              <a:gd name="connsiteX8" fmla="*/ 527690 w 1375854"/>
              <a:gd name="connsiteY8" fmla="*/ 281684 h 539069"/>
              <a:gd name="connsiteX9" fmla="*/ 152 w 1375854"/>
              <a:gd name="connsiteY9" fmla="*/ 331 h 53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5854" h="539069">
                <a:moveTo>
                  <a:pt x="152" y="331"/>
                </a:moveTo>
                <a:cubicBezTo>
                  <a:pt x="-8054" y="-9047"/>
                  <a:pt x="316675" y="183211"/>
                  <a:pt x="478453" y="225414"/>
                </a:cubicBezTo>
                <a:cubicBezTo>
                  <a:pt x="640231" y="267617"/>
                  <a:pt x="906345" y="245343"/>
                  <a:pt x="970822" y="253549"/>
                </a:cubicBezTo>
                <a:cubicBezTo>
                  <a:pt x="1035299" y="261755"/>
                  <a:pt x="798493" y="294580"/>
                  <a:pt x="865315" y="274651"/>
                </a:cubicBezTo>
                <a:cubicBezTo>
                  <a:pt x="932137" y="254722"/>
                  <a:pt x="1371752" y="133974"/>
                  <a:pt x="1371752" y="133974"/>
                </a:cubicBezTo>
                <a:cubicBezTo>
                  <a:pt x="1409266" y="123423"/>
                  <a:pt x="1179493" y="145697"/>
                  <a:pt x="1090398" y="211346"/>
                </a:cubicBezTo>
                <a:cubicBezTo>
                  <a:pt x="1001303" y="276995"/>
                  <a:pt x="887588" y="488011"/>
                  <a:pt x="837179" y="527869"/>
                </a:cubicBezTo>
                <a:cubicBezTo>
                  <a:pt x="786770" y="567727"/>
                  <a:pt x="839524" y="491528"/>
                  <a:pt x="787942" y="450497"/>
                </a:cubicBezTo>
                <a:cubicBezTo>
                  <a:pt x="736361" y="409466"/>
                  <a:pt x="664850" y="350850"/>
                  <a:pt x="527690" y="281684"/>
                </a:cubicBezTo>
                <a:cubicBezTo>
                  <a:pt x="390530" y="212518"/>
                  <a:pt x="8358" y="9709"/>
                  <a:pt x="152" y="331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6" name="フリーフォーム 1635">
            <a:extLst>
              <a:ext uri="{FF2B5EF4-FFF2-40B4-BE49-F238E27FC236}">
                <a16:creationId xmlns:a16="http://schemas.microsoft.com/office/drawing/2014/main" id="{C96FFF08-B634-E57D-F788-6C47FF0B013A}"/>
              </a:ext>
            </a:extLst>
          </p:cNvPr>
          <p:cNvSpPr/>
          <p:nvPr/>
        </p:nvSpPr>
        <p:spPr>
          <a:xfrm>
            <a:off x="3510432" y="5780927"/>
            <a:ext cx="618054" cy="384749"/>
          </a:xfrm>
          <a:custGeom>
            <a:avLst/>
            <a:gdLst>
              <a:gd name="connsiteX0" fmla="*/ 97931 w 618054"/>
              <a:gd name="connsiteY0" fmla="*/ 895 h 384749"/>
              <a:gd name="connsiteX1" fmla="*/ 569199 w 618054"/>
              <a:gd name="connsiteY1" fmla="*/ 225978 h 384749"/>
              <a:gd name="connsiteX2" fmla="*/ 491826 w 618054"/>
              <a:gd name="connsiteY2" fmla="*/ 275215 h 384749"/>
              <a:gd name="connsiteX3" fmla="*/ 597334 w 618054"/>
              <a:gd name="connsiteY3" fmla="*/ 380722 h 384749"/>
              <a:gd name="connsiteX4" fmla="*/ 6491 w 618054"/>
              <a:gd name="connsiteY4" fmla="*/ 120470 h 384749"/>
              <a:gd name="connsiteX5" fmla="*/ 280811 w 618054"/>
              <a:gd name="connsiteY5" fmla="*/ 197842 h 384749"/>
              <a:gd name="connsiteX6" fmla="*/ 259710 w 618054"/>
              <a:gd name="connsiteY6" fmla="*/ 148605 h 384749"/>
              <a:gd name="connsiteX7" fmla="*/ 97931 w 618054"/>
              <a:gd name="connsiteY7" fmla="*/ 895 h 38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8054" h="384749">
                <a:moveTo>
                  <a:pt x="97931" y="895"/>
                </a:moveTo>
                <a:cubicBezTo>
                  <a:pt x="149512" y="13790"/>
                  <a:pt x="503550" y="180258"/>
                  <a:pt x="569199" y="225978"/>
                </a:cubicBezTo>
                <a:cubicBezTo>
                  <a:pt x="634848" y="271698"/>
                  <a:pt x="487137" y="249424"/>
                  <a:pt x="491826" y="275215"/>
                </a:cubicBezTo>
                <a:cubicBezTo>
                  <a:pt x="496515" y="301006"/>
                  <a:pt x="678223" y="406513"/>
                  <a:pt x="597334" y="380722"/>
                </a:cubicBezTo>
                <a:cubicBezTo>
                  <a:pt x="516445" y="354931"/>
                  <a:pt x="59245" y="150950"/>
                  <a:pt x="6491" y="120470"/>
                </a:cubicBezTo>
                <a:cubicBezTo>
                  <a:pt x="-46263" y="89990"/>
                  <a:pt x="238608" y="193153"/>
                  <a:pt x="280811" y="197842"/>
                </a:cubicBezTo>
                <a:cubicBezTo>
                  <a:pt x="323014" y="202531"/>
                  <a:pt x="284329" y="179085"/>
                  <a:pt x="259710" y="148605"/>
                </a:cubicBezTo>
                <a:cubicBezTo>
                  <a:pt x="235092" y="118125"/>
                  <a:pt x="46350" y="-12000"/>
                  <a:pt x="97931" y="895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7" name="フリーフォーム 1636">
            <a:extLst>
              <a:ext uri="{FF2B5EF4-FFF2-40B4-BE49-F238E27FC236}">
                <a16:creationId xmlns:a16="http://schemas.microsoft.com/office/drawing/2014/main" id="{AE05A73B-1E8A-D91D-349F-937BFD070E0B}"/>
              </a:ext>
            </a:extLst>
          </p:cNvPr>
          <p:cNvSpPr/>
          <p:nvPr/>
        </p:nvSpPr>
        <p:spPr>
          <a:xfrm>
            <a:off x="3215733" y="6856790"/>
            <a:ext cx="308889" cy="191439"/>
          </a:xfrm>
          <a:custGeom>
            <a:avLst/>
            <a:gdLst>
              <a:gd name="connsiteX0" fmla="*/ 12802 w 308889"/>
              <a:gd name="connsiteY0" fmla="*/ 191124 h 191439"/>
              <a:gd name="connsiteX1" fmla="*/ 26870 w 308889"/>
              <a:gd name="connsiteY1" fmla="*/ 22312 h 191439"/>
              <a:gd name="connsiteX2" fmla="*/ 202716 w 308889"/>
              <a:gd name="connsiteY2" fmla="*/ 43413 h 191439"/>
              <a:gd name="connsiteX3" fmla="*/ 195682 w 308889"/>
              <a:gd name="connsiteY3" fmla="*/ 1210 h 191439"/>
              <a:gd name="connsiteX4" fmla="*/ 308224 w 308889"/>
              <a:gd name="connsiteY4" fmla="*/ 99684 h 191439"/>
              <a:gd name="connsiteX5" fmla="*/ 237885 w 308889"/>
              <a:gd name="connsiteY5" fmla="*/ 50447 h 191439"/>
              <a:gd name="connsiteX6" fmla="*/ 146445 w 308889"/>
              <a:gd name="connsiteY6" fmla="*/ 64515 h 191439"/>
              <a:gd name="connsiteX7" fmla="*/ 12802 w 308889"/>
              <a:gd name="connsiteY7" fmla="*/ 191124 h 19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889" h="191439">
                <a:moveTo>
                  <a:pt x="12802" y="191124"/>
                </a:moveTo>
                <a:cubicBezTo>
                  <a:pt x="-7127" y="184090"/>
                  <a:pt x="-4782" y="46930"/>
                  <a:pt x="26870" y="22312"/>
                </a:cubicBezTo>
                <a:cubicBezTo>
                  <a:pt x="58522" y="-2306"/>
                  <a:pt x="174581" y="46930"/>
                  <a:pt x="202716" y="43413"/>
                </a:cubicBezTo>
                <a:cubicBezTo>
                  <a:pt x="230851" y="39896"/>
                  <a:pt x="178097" y="-8168"/>
                  <a:pt x="195682" y="1210"/>
                </a:cubicBezTo>
                <a:cubicBezTo>
                  <a:pt x="213267" y="10588"/>
                  <a:pt x="301190" y="91478"/>
                  <a:pt x="308224" y="99684"/>
                </a:cubicBezTo>
                <a:cubicBezTo>
                  <a:pt x="315258" y="107890"/>
                  <a:pt x="264848" y="56308"/>
                  <a:pt x="237885" y="50447"/>
                </a:cubicBezTo>
                <a:cubicBezTo>
                  <a:pt x="210922" y="44585"/>
                  <a:pt x="188648" y="43414"/>
                  <a:pt x="146445" y="64515"/>
                </a:cubicBezTo>
                <a:cubicBezTo>
                  <a:pt x="104242" y="85616"/>
                  <a:pt x="32731" y="198158"/>
                  <a:pt x="12802" y="191124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" name="フリーフォーム 1637">
            <a:extLst>
              <a:ext uri="{FF2B5EF4-FFF2-40B4-BE49-F238E27FC236}">
                <a16:creationId xmlns:a16="http://schemas.microsoft.com/office/drawing/2014/main" id="{603F4034-4672-3D6F-DF31-01E0C4DE8083}"/>
              </a:ext>
            </a:extLst>
          </p:cNvPr>
          <p:cNvSpPr/>
          <p:nvPr/>
        </p:nvSpPr>
        <p:spPr>
          <a:xfrm>
            <a:off x="3470551" y="6969281"/>
            <a:ext cx="213489" cy="452152"/>
          </a:xfrm>
          <a:custGeom>
            <a:avLst/>
            <a:gdLst>
              <a:gd name="connsiteX0" fmla="*/ 152048 w 213489"/>
              <a:gd name="connsiteY0" fmla="*/ 285 h 452152"/>
              <a:gd name="connsiteX1" fmla="*/ 213300 w 213489"/>
              <a:gd name="connsiteY1" fmla="*/ 105287 h 452152"/>
              <a:gd name="connsiteX2" fmla="*/ 165173 w 213489"/>
              <a:gd name="connsiteY2" fmla="*/ 188415 h 452152"/>
              <a:gd name="connsiteX3" fmla="*/ 12044 w 213489"/>
              <a:gd name="connsiteY3" fmla="*/ 437797 h 452152"/>
              <a:gd name="connsiteX4" fmla="*/ 20794 w 213489"/>
              <a:gd name="connsiteY4" fmla="*/ 394045 h 452152"/>
              <a:gd name="connsiteX5" fmla="*/ 3294 w 213489"/>
              <a:gd name="connsiteY5" fmla="*/ 162164 h 452152"/>
              <a:gd name="connsiteX6" fmla="*/ 7669 w 213489"/>
              <a:gd name="connsiteY6" fmla="*/ 192790 h 452152"/>
              <a:gd name="connsiteX7" fmla="*/ 77671 w 213489"/>
              <a:gd name="connsiteY7" fmla="*/ 105287 h 452152"/>
              <a:gd name="connsiteX8" fmla="*/ 121422 w 213489"/>
              <a:gd name="connsiteY8" fmla="*/ 96537 h 452152"/>
              <a:gd name="connsiteX9" fmla="*/ 169549 w 213489"/>
              <a:gd name="connsiteY9" fmla="*/ 74662 h 452152"/>
              <a:gd name="connsiteX10" fmla="*/ 152048 w 213489"/>
              <a:gd name="connsiteY10" fmla="*/ 285 h 45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3489" h="452152">
                <a:moveTo>
                  <a:pt x="152048" y="285"/>
                </a:moveTo>
                <a:cubicBezTo>
                  <a:pt x="159340" y="5389"/>
                  <a:pt x="211113" y="73932"/>
                  <a:pt x="213300" y="105287"/>
                </a:cubicBezTo>
                <a:cubicBezTo>
                  <a:pt x="215487" y="136642"/>
                  <a:pt x="198716" y="132997"/>
                  <a:pt x="165173" y="188415"/>
                </a:cubicBezTo>
                <a:cubicBezTo>
                  <a:pt x="131630" y="243833"/>
                  <a:pt x="36107" y="403525"/>
                  <a:pt x="12044" y="437797"/>
                </a:cubicBezTo>
                <a:cubicBezTo>
                  <a:pt x="-12019" y="472069"/>
                  <a:pt x="22252" y="439984"/>
                  <a:pt x="20794" y="394045"/>
                </a:cubicBezTo>
                <a:cubicBezTo>
                  <a:pt x="19336" y="348106"/>
                  <a:pt x="5481" y="195706"/>
                  <a:pt x="3294" y="162164"/>
                </a:cubicBezTo>
                <a:cubicBezTo>
                  <a:pt x="1107" y="128622"/>
                  <a:pt x="-4727" y="202269"/>
                  <a:pt x="7669" y="192790"/>
                </a:cubicBezTo>
                <a:cubicBezTo>
                  <a:pt x="20065" y="183311"/>
                  <a:pt x="58712" y="121329"/>
                  <a:pt x="77671" y="105287"/>
                </a:cubicBezTo>
                <a:cubicBezTo>
                  <a:pt x="96630" y="89245"/>
                  <a:pt x="106109" y="101641"/>
                  <a:pt x="121422" y="96537"/>
                </a:cubicBezTo>
                <a:cubicBezTo>
                  <a:pt x="136735" y="91433"/>
                  <a:pt x="166632" y="89246"/>
                  <a:pt x="169549" y="74662"/>
                </a:cubicBezTo>
                <a:cubicBezTo>
                  <a:pt x="172466" y="60078"/>
                  <a:pt x="144756" y="-4819"/>
                  <a:pt x="152048" y="285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9" name="フリーフォーム 1638">
            <a:extLst>
              <a:ext uri="{FF2B5EF4-FFF2-40B4-BE49-F238E27FC236}">
                <a16:creationId xmlns:a16="http://schemas.microsoft.com/office/drawing/2014/main" id="{46708154-D2EC-E26F-8518-67ECFB2BB684}"/>
              </a:ext>
            </a:extLst>
          </p:cNvPr>
          <p:cNvSpPr/>
          <p:nvPr/>
        </p:nvSpPr>
        <p:spPr>
          <a:xfrm>
            <a:off x="3351120" y="7419089"/>
            <a:ext cx="179814" cy="445770"/>
          </a:xfrm>
          <a:custGeom>
            <a:avLst/>
            <a:gdLst>
              <a:gd name="connsiteX0" fmla="*/ 70224 w 179814"/>
              <a:gd name="connsiteY0" fmla="*/ 9864 h 445770"/>
              <a:gd name="connsiteX1" fmla="*/ 222 w 179814"/>
              <a:gd name="connsiteY1" fmla="*/ 425500 h 445770"/>
              <a:gd name="connsiteX2" fmla="*/ 52723 w 179814"/>
              <a:gd name="connsiteY2" fmla="*/ 351123 h 445770"/>
              <a:gd name="connsiteX3" fmla="*/ 175226 w 179814"/>
              <a:gd name="connsiteY3" fmla="*/ 88616 h 445770"/>
              <a:gd name="connsiteX4" fmla="*/ 153351 w 179814"/>
              <a:gd name="connsiteY4" fmla="*/ 114867 h 445770"/>
              <a:gd name="connsiteX5" fmla="*/ 148976 w 179814"/>
              <a:gd name="connsiteY5" fmla="*/ 53615 h 445770"/>
              <a:gd name="connsiteX6" fmla="*/ 87724 w 179814"/>
              <a:gd name="connsiteY6" fmla="*/ 123617 h 445770"/>
              <a:gd name="connsiteX7" fmla="*/ 70224 w 179814"/>
              <a:gd name="connsiteY7" fmla="*/ 9864 h 44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814" h="445770">
                <a:moveTo>
                  <a:pt x="70224" y="9864"/>
                </a:moveTo>
                <a:cubicBezTo>
                  <a:pt x="55640" y="60178"/>
                  <a:pt x="3139" y="368624"/>
                  <a:pt x="222" y="425500"/>
                </a:cubicBezTo>
                <a:cubicBezTo>
                  <a:pt x="-2695" y="482377"/>
                  <a:pt x="23556" y="407270"/>
                  <a:pt x="52723" y="351123"/>
                </a:cubicBezTo>
                <a:cubicBezTo>
                  <a:pt x="81890" y="294976"/>
                  <a:pt x="158455" y="127992"/>
                  <a:pt x="175226" y="88616"/>
                </a:cubicBezTo>
                <a:cubicBezTo>
                  <a:pt x="191997" y="49240"/>
                  <a:pt x="157726" y="120700"/>
                  <a:pt x="153351" y="114867"/>
                </a:cubicBezTo>
                <a:cubicBezTo>
                  <a:pt x="148976" y="109034"/>
                  <a:pt x="159914" y="52157"/>
                  <a:pt x="148976" y="53615"/>
                </a:cubicBezTo>
                <a:cubicBezTo>
                  <a:pt x="138038" y="55073"/>
                  <a:pt x="100849" y="129451"/>
                  <a:pt x="87724" y="123617"/>
                </a:cubicBezTo>
                <a:cubicBezTo>
                  <a:pt x="74599" y="117784"/>
                  <a:pt x="84808" y="-40450"/>
                  <a:pt x="70224" y="9864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0" name="フリーフォーム 1639">
            <a:extLst>
              <a:ext uri="{FF2B5EF4-FFF2-40B4-BE49-F238E27FC236}">
                <a16:creationId xmlns:a16="http://schemas.microsoft.com/office/drawing/2014/main" id="{E7F816D8-ABE2-9CBF-BC0E-AA3E5C3E011D}"/>
              </a:ext>
            </a:extLst>
          </p:cNvPr>
          <p:cNvSpPr/>
          <p:nvPr/>
        </p:nvSpPr>
        <p:spPr>
          <a:xfrm>
            <a:off x="3265007" y="7758590"/>
            <a:ext cx="179398" cy="314287"/>
          </a:xfrm>
          <a:custGeom>
            <a:avLst/>
            <a:gdLst>
              <a:gd name="connsiteX0" fmla="*/ 143211 w 179398"/>
              <a:gd name="connsiteY0" fmla="*/ 2872 h 314287"/>
              <a:gd name="connsiteX1" fmla="*/ 11958 w 179398"/>
              <a:gd name="connsiteY1" fmla="*/ 208503 h 314287"/>
              <a:gd name="connsiteX2" fmla="*/ 25083 w 179398"/>
              <a:gd name="connsiteY2" fmla="*/ 199753 h 314287"/>
              <a:gd name="connsiteX3" fmla="*/ 7582 w 179398"/>
              <a:gd name="connsiteY3" fmla="*/ 313506 h 314287"/>
              <a:gd name="connsiteX4" fmla="*/ 169462 w 179398"/>
              <a:gd name="connsiteY4" fmla="*/ 134126 h 314287"/>
              <a:gd name="connsiteX5" fmla="*/ 160712 w 179398"/>
              <a:gd name="connsiteY5" fmla="*/ 129751 h 314287"/>
              <a:gd name="connsiteX6" fmla="*/ 151961 w 179398"/>
              <a:gd name="connsiteY6" fmla="*/ 77249 h 314287"/>
              <a:gd name="connsiteX7" fmla="*/ 116960 w 179398"/>
              <a:gd name="connsiteY7" fmla="*/ 85999 h 314287"/>
              <a:gd name="connsiteX8" fmla="*/ 143211 w 179398"/>
              <a:gd name="connsiteY8" fmla="*/ 2872 h 314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398" h="314287">
                <a:moveTo>
                  <a:pt x="143211" y="2872"/>
                </a:moveTo>
                <a:cubicBezTo>
                  <a:pt x="125711" y="23289"/>
                  <a:pt x="11958" y="208503"/>
                  <a:pt x="11958" y="208503"/>
                </a:cubicBezTo>
                <a:cubicBezTo>
                  <a:pt x="-7730" y="241316"/>
                  <a:pt x="25812" y="182253"/>
                  <a:pt x="25083" y="199753"/>
                </a:cubicBezTo>
                <a:cubicBezTo>
                  <a:pt x="24354" y="217253"/>
                  <a:pt x="-16481" y="324444"/>
                  <a:pt x="7582" y="313506"/>
                </a:cubicBezTo>
                <a:cubicBezTo>
                  <a:pt x="31645" y="302568"/>
                  <a:pt x="169462" y="134126"/>
                  <a:pt x="169462" y="134126"/>
                </a:cubicBezTo>
                <a:cubicBezTo>
                  <a:pt x="194984" y="103500"/>
                  <a:pt x="163629" y="139231"/>
                  <a:pt x="160712" y="129751"/>
                </a:cubicBezTo>
                <a:cubicBezTo>
                  <a:pt x="157795" y="120271"/>
                  <a:pt x="159253" y="84541"/>
                  <a:pt x="151961" y="77249"/>
                </a:cubicBezTo>
                <a:cubicBezTo>
                  <a:pt x="144669" y="69957"/>
                  <a:pt x="119148" y="94749"/>
                  <a:pt x="116960" y="85999"/>
                </a:cubicBezTo>
                <a:cubicBezTo>
                  <a:pt x="114772" y="77249"/>
                  <a:pt x="160711" y="-17545"/>
                  <a:pt x="143211" y="2872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1" name="フリーフォーム 1640">
            <a:extLst>
              <a:ext uri="{FF2B5EF4-FFF2-40B4-BE49-F238E27FC236}">
                <a16:creationId xmlns:a16="http://schemas.microsoft.com/office/drawing/2014/main" id="{3E4938A3-CB3A-5637-3CDF-1CCC91EF3CCF}"/>
              </a:ext>
            </a:extLst>
          </p:cNvPr>
          <p:cNvSpPr/>
          <p:nvPr/>
        </p:nvSpPr>
        <p:spPr>
          <a:xfrm>
            <a:off x="3499068" y="7725892"/>
            <a:ext cx="199023" cy="219657"/>
          </a:xfrm>
          <a:custGeom>
            <a:avLst/>
            <a:gdLst>
              <a:gd name="connsiteX0" fmla="*/ 162907 w 199023"/>
              <a:gd name="connsiteY0" fmla="*/ 569 h 219657"/>
              <a:gd name="connsiteX1" fmla="*/ 9778 w 199023"/>
              <a:gd name="connsiteY1" fmla="*/ 114322 h 219657"/>
              <a:gd name="connsiteX2" fmla="*/ 27278 w 199023"/>
              <a:gd name="connsiteY2" fmla="*/ 201825 h 219657"/>
              <a:gd name="connsiteX3" fmla="*/ 123531 w 199023"/>
              <a:gd name="connsiteY3" fmla="*/ 149323 h 219657"/>
              <a:gd name="connsiteX4" fmla="*/ 75405 w 199023"/>
              <a:gd name="connsiteY4" fmla="*/ 219325 h 219657"/>
              <a:gd name="connsiteX5" fmla="*/ 193533 w 199023"/>
              <a:gd name="connsiteY5" fmla="*/ 114322 h 219657"/>
              <a:gd name="connsiteX6" fmla="*/ 176032 w 199023"/>
              <a:gd name="connsiteY6" fmla="*/ 70571 h 219657"/>
              <a:gd name="connsiteX7" fmla="*/ 162907 w 199023"/>
              <a:gd name="connsiteY7" fmla="*/ 569 h 21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023" h="219657">
                <a:moveTo>
                  <a:pt x="162907" y="569"/>
                </a:moveTo>
                <a:cubicBezTo>
                  <a:pt x="135198" y="7861"/>
                  <a:pt x="32383" y="80779"/>
                  <a:pt x="9778" y="114322"/>
                </a:cubicBezTo>
                <a:cubicBezTo>
                  <a:pt x="-12827" y="147865"/>
                  <a:pt x="8319" y="195992"/>
                  <a:pt x="27278" y="201825"/>
                </a:cubicBezTo>
                <a:cubicBezTo>
                  <a:pt x="46237" y="207658"/>
                  <a:pt x="115510" y="146406"/>
                  <a:pt x="123531" y="149323"/>
                </a:cubicBezTo>
                <a:cubicBezTo>
                  <a:pt x="131552" y="152240"/>
                  <a:pt x="63738" y="225159"/>
                  <a:pt x="75405" y="219325"/>
                </a:cubicBezTo>
                <a:cubicBezTo>
                  <a:pt x="87072" y="213492"/>
                  <a:pt x="176762" y="139114"/>
                  <a:pt x="193533" y="114322"/>
                </a:cubicBezTo>
                <a:cubicBezTo>
                  <a:pt x="210304" y="89530"/>
                  <a:pt x="184053" y="82967"/>
                  <a:pt x="176032" y="70571"/>
                </a:cubicBezTo>
                <a:cubicBezTo>
                  <a:pt x="168011" y="58175"/>
                  <a:pt x="190616" y="-6723"/>
                  <a:pt x="162907" y="569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2" name="フリーフォーム 1641">
            <a:extLst>
              <a:ext uri="{FF2B5EF4-FFF2-40B4-BE49-F238E27FC236}">
                <a16:creationId xmlns:a16="http://schemas.microsoft.com/office/drawing/2014/main" id="{5EC2FC59-9F0B-9D8B-A4E4-8C57B354AE9C}"/>
              </a:ext>
            </a:extLst>
          </p:cNvPr>
          <p:cNvSpPr/>
          <p:nvPr/>
        </p:nvSpPr>
        <p:spPr>
          <a:xfrm>
            <a:off x="3660825" y="6207904"/>
            <a:ext cx="1497078" cy="730505"/>
          </a:xfrm>
          <a:custGeom>
            <a:avLst/>
            <a:gdLst>
              <a:gd name="connsiteX0" fmla="*/ 969232 w 1497078"/>
              <a:gd name="connsiteY0" fmla="*/ 352553 h 730505"/>
              <a:gd name="connsiteX1" fmla="*/ 526546 w 1497078"/>
              <a:gd name="connsiteY1" fmla="*/ 410610 h 730505"/>
              <a:gd name="connsiteX2" fmla="*/ 4032 w 1497078"/>
              <a:gd name="connsiteY2" fmla="*/ 657353 h 730505"/>
              <a:gd name="connsiteX3" fmla="*/ 272546 w 1497078"/>
              <a:gd name="connsiteY3" fmla="*/ 403353 h 730505"/>
              <a:gd name="connsiteX4" fmla="*/ 40318 w 1497078"/>
              <a:gd name="connsiteY4" fmla="*/ 475925 h 730505"/>
              <a:gd name="connsiteX5" fmla="*/ 497518 w 1497078"/>
              <a:gd name="connsiteY5" fmla="*/ 192896 h 730505"/>
              <a:gd name="connsiteX6" fmla="*/ 221746 w 1497078"/>
              <a:gd name="connsiteY6" fmla="*/ 221925 h 730505"/>
              <a:gd name="connsiteX7" fmla="*/ 780546 w 1497078"/>
              <a:gd name="connsiteY7" fmla="*/ 4210 h 730505"/>
              <a:gd name="connsiteX8" fmla="*/ 700718 w 1497078"/>
              <a:gd name="connsiteY8" fmla="*/ 84039 h 730505"/>
              <a:gd name="connsiteX9" fmla="*/ 1041804 w 1497078"/>
              <a:gd name="connsiteY9" fmla="*/ 156610 h 730505"/>
              <a:gd name="connsiteX10" fmla="*/ 1063575 w 1497078"/>
              <a:gd name="connsiteY10" fmla="*/ 149353 h 730505"/>
              <a:gd name="connsiteX11" fmla="*/ 1484489 w 1497078"/>
              <a:gd name="connsiteY11" fmla="*/ 708153 h 730505"/>
              <a:gd name="connsiteX12" fmla="*/ 1361118 w 1497078"/>
              <a:gd name="connsiteY12" fmla="*/ 628325 h 730505"/>
              <a:gd name="connsiteX13" fmla="*/ 1484489 w 1497078"/>
              <a:gd name="connsiteY13" fmla="*/ 708153 h 730505"/>
              <a:gd name="connsiteX14" fmla="*/ 991004 w 1497078"/>
              <a:gd name="connsiteY14" fmla="*/ 483182 h 730505"/>
              <a:gd name="connsiteX15" fmla="*/ 519289 w 1497078"/>
              <a:gd name="connsiteY15" fmla="*/ 214667 h 730505"/>
              <a:gd name="connsiteX16" fmla="*/ 969232 w 1497078"/>
              <a:gd name="connsiteY16" fmla="*/ 352553 h 73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97078" h="730505">
                <a:moveTo>
                  <a:pt x="969232" y="352553"/>
                </a:moveTo>
                <a:cubicBezTo>
                  <a:pt x="970441" y="385210"/>
                  <a:pt x="687413" y="359810"/>
                  <a:pt x="526546" y="410610"/>
                </a:cubicBezTo>
                <a:cubicBezTo>
                  <a:pt x="365679" y="461410"/>
                  <a:pt x="46365" y="658562"/>
                  <a:pt x="4032" y="657353"/>
                </a:cubicBezTo>
                <a:cubicBezTo>
                  <a:pt x="-38301" y="656144"/>
                  <a:pt x="266498" y="433591"/>
                  <a:pt x="272546" y="403353"/>
                </a:cubicBezTo>
                <a:cubicBezTo>
                  <a:pt x="278594" y="373115"/>
                  <a:pt x="2823" y="511001"/>
                  <a:pt x="40318" y="475925"/>
                </a:cubicBezTo>
                <a:cubicBezTo>
                  <a:pt x="77813" y="440849"/>
                  <a:pt x="467280" y="235229"/>
                  <a:pt x="497518" y="192896"/>
                </a:cubicBezTo>
                <a:cubicBezTo>
                  <a:pt x="527756" y="150563"/>
                  <a:pt x="174575" y="253373"/>
                  <a:pt x="221746" y="221925"/>
                </a:cubicBezTo>
                <a:cubicBezTo>
                  <a:pt x="268917" y="190477"/>
                  <a:pt x="700717" y="27191"/>
                  <a:pt x="780546" y="4210"/>
                </a:cubicBezTo>
                <a:cubicBezTo>
                  <a:pt x="860375" y="-18771"/>
                  <a:pt x="657175" y="58639"/>
                  <a:pt x="700718" y="84039"/>
                </a:cubicBezTo>
                <a:cubicBezTo>
                  <a:pt x="744261" y="109439"/>
                  <a:pt x="1041804" y="156610"/>
                  <a:pt x="1041804" y="156610"/>
                </a:cubicBezTo>
                <a:cubicBezTo>
                  <a:pt x="1102280" y="167496"/>
                  <a:pt x="989794" y="57429"/>
                  <a:pt x="1063575" y="149353"/>
                </a:cubicBezTo>
                <a:cubicBezTo>
                  <a:pt x="1137356" y="241277"/>
                  <a:pt x="1434899" y="628324"/>
                  <a:pt x="1484489" y="708153"/>
                </a:cubicBezTo>
                <a:cubicBezTo>
                  <a:pt x="1534080" y="787982"/>
                  <a:pt x="1361118" y="628325"/>
                  <a:pt x="1361118" y="628325"/>
                </a:cubicBezTo>
                <a:cubicBezTo>
                  <a:pt x="1361118" y="628325"/>
                  <a:pt x="1546175" y="732343"/>
                  <a:pt x="1484489" y="708153"/>
                </a:cubicBezTo>
                <a:cubicBezTo>
                  <a:pt x="1422803" y="683963"/>
                  <a:pt x="1151871" y="565430"/>
                  <a:pt x="991004" y="483182"/>
                </a:cubicBezTo>
                <a:cubicBezTo>
                  <a:pt x="830137" y="400934"/>
                  <a:pt x="520499" y="235229"/>
                  <a:pt x="519289" y="214667"/>
                </a:cubicBezTo>
                <a:cubicBezTo>
                  <a:pt x="518079" y="194105"/>
                  <a:pt x="968023" y="319896"/>
                  <a:pt x="969232" y="352553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3" name="フリーフォーム 1642">
            <a:extLst>
              <a:ext uri="{FF2B5EF4-FFF2-40B4-BE49-F238E27FC236}">
                <a16:creationId xmlns:a16="http://schemas.microsoft.com/office/drawing/2014/main" id="{403F9F76-D4C2-016B-E868-AE3B0D091D61}"/>
              </a:ext>
            </a:extLst>
          </p:cNvPr>
          <p:cNvSpPr/>
          <p:nvPr/>
        </p:nvSpPr>
        <p:spPr>
          <a:xfrm>
            <a:off x="3114930" y="7924257"/>
            <a:ext cx="913542" cy="2891517"/>
          </a:xfrm>
          <a:custGeom>
            <a:avLst/>
            <a:gdLst>
              <a:gd name="connsiteX0" fmla="*/ 891013 w 913542"/>
              <a:gd name="connsiteY0" fmla="*/ 138429 h 2891517"/>
              <a:gd name="connsiteX1" fmla="*/ 303184 w 913542"/>
              <a:gd name="connsiteY1" fmla="*/ 2286543 h 2891517"/>
              <a:gd name="connsiteX2" fmla="*/ 397527 w 913542"/>
              <a:gd name="connsiteY2" fmla="*/ 2134143 h 2891517"/>
              <a:gd name="connsiteX3" fmla="*/ 34670 w 913542"/>
              <a:gd name="connsiteY3" fmla="*/ 2838086 h 2891517"/>
              <a:gd name="connsiteX4" fmla="*/ 49184 w 913542"/>
              <a:gd name="connsiteY4" fmla="*/ 2627629 h 2891517"/>
              <a:gd name="connsiteX5" fmla="*/ 339470 w 913542"/>
              <a:gd name="connsiteY5" fmla="*/ 929457 h 2891517"/>
              <a:gd name="connsiteX6" fmla="*/ 252384 w 913542"/>
              <a:gd name="connsiteY6" fmla="*/ 1270543 h 2891517"/>
              <a:gd name="connsiteX7" fmla="*/ 615241 w 913542"/>
              <a:gd name="connsiteY7" fmla="*/ 22314 h 2891517"/>
              <a:gd name="connsiteX8" fmla="*/ 513641 w 913542"/>
              <a:gd name="connsiteY8" fmla="*/ 450486 h 2891517"/>
              <a:gd name="connsiteX9" fmla="*/ 774899 w 913542"/>
              <a:gd name="connsiteY9" fmla="*/ 203743 h 2891517"/>
              <a:gd name="connsiteX10" fmla="*/ 789413 w 913542"/>
              <a:gd name="connsiteY10" fmla="*/ 341629 h 2891517"/>
              <a:gd name="connsiteX11" fmla="*/ 891013 w 913542"/>
              <a:gd name="connsiteY11" fmla="*/ 138429 h 289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3542" h="2891517">
                <a:moveTo>
                  <a:pt x="891013" y="138429"/>
                </a:moveTo>
                <a:cubicBezTo>
                  <a:pt x="809975" y="462581"/>
                  <a:pt x="385432" y="1953924"/>
                  <a:pt x="303184" y="2286543"/>
                </a:cubicBezTo>
                <a:cubicBezTo>
                  <a:pt x="220936" y="2619162"/>
                  <a:pt x="442279" y="2042219"/>
                  <a:pt x="397527" y="2134143"/>
                </a:cubicBezTo>
                <a:cubicBezTo>
                  <a:pt x="352775" y="2226067"/>
                  <a:pt x="92727" y="2755838"/>
                  <a:pt x="34670" y="2838086"/>
                </a:cubicBezTo>
                <a:cubicBezTo>
                  <a:pt x="-23387" y="2920334"/>
                  <a:pt x="-1616" y="2945734"/>
                  <a:pt x="49184" y="2627629"/>
                </a:cubicBezTo>
                <a:cubicBezTo>
                  <a:pt x="99984" y="2309524"/>
                  <a:pt x="305603" y="1155638"/>
                  <a:pt x="339470" y="929457"/>
                </a:cubicBezTo>
                <a:cubicBezTo>
                  <a:pt x="373337" y="703276"/>
                  <a:pt x="206422" y="1421734"/>
                  <a:pt x="252384" y="1270543"/>
                </a:cubicBezTo>
                <a:cubicBezTo>
                  <a:pt x="298346" y="1119353"/>
                  <a:pt x="571698" y="158990"/>
                  <a:pt x="615241" y="22314"/>
                </a:cubicBezTo>
                <a:cubicBezTo>
                  <a:pt x="658784" y="-114362"/>
                  <a:pt x="487031" y="420248"/>
                  <a:pt x="513641" y="450486"/>
                </a:cubicBezTo>
                <a:cubicBezTo>
                  <a:pt x="540251" y="480724"/>
                  <a:pt x="728937" y="221886"/>
                  <a:pt x="774899" y="203743"/>
                </a:cubicBezTo>
                <a:cubicBezTo>
                  <a:pt x="820861" y="185600"/>
                  <a:pt x="768851" y="348886"/>
                  <a:pt x="789413" y="341629"/>
                </a:cubicBezTo>
                <a:cubicBezTo>
                  <a:pt x="809975" y="334372"/>
                  <a:pt x="972051" y="-185723"/>
                  <a:pt x="891013" y="138429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4" name="フリーフォーム 1643">
            <a:extLst>
              <a:ext uri="{FF2B5EF4-FFF2-40B4-BE49-F238E27FC236}">
                <a16:creationId xmlns:a16="http://schemas.microsoft.com/office/drawing/2014/main" id="{405B4643-0655-FD9D-AA98-460D47DDC50D}"/>
              </a:ext>
            </a:extLst>
          </p:cNvPr>
          <p:cNvSpPr/>
          <p:nvPr/>
        </p:nvSpPr>
        <p:spPr>
          <a:xfrm>
            <a:off x="3449433" y="7938543"/>
            <a:ext cx="1079841" cy="2526472"/>
          </a:xfrm>
          <a:custGeom>
            <a:avLst/>
            <a:gdLst>
              <a:gd name="connsiteX0" fmla="*/ 171881 w 1079841"/>
              <a:gd name="connsiteY0" fmla="*/ 102371 h 2526472"/>
              <a:gd name="connsiteX1" fmla="*/ 890338 w 1079841"/>
              <a:gd name="connsiteY1" fmla="*/ 771 h 2526472"/>
              <a:gd name="connsiteX2" fmla="*/ 658110 w 1079841"/>
              <a:gd name="connsiteY2" fmla="*/ 66086 h 2526472"/>
              <a:gd name="connsiteX3" fmla="*/ 984681 w 1079841"/>
              <a:gd name="connsiteY3" fmla="*/ 247514 h 2526472"/>
              <a:gd name="connsiteX4" fmla="*/ 984681 w 1079841"/>
              <a:gd name="connsiteY4" fmla="*/ 552314 h 2526472"/>
              <a:gd name="connsiteX5" fmla="*/ 1064510 w 1079841"/>
              <a:gd name="connsiteY5" fmla="*/ 581343 h 2526472"/>
              <a:gd name="connsiteX6" fmla="*/ 636338 w 1079841"/>
              <a:gd name="connsiteY6" fmla="*/ 2526257 h 2526472"/>
              <a:gd name="connsiteX7" fmla="*/ 883081 w 1079841"/>
              <a:gd name="connsiteY7" fmla="*/ 450714 h 2526472"/>
              <a:gd name="connsiteX8" fmla="*/ 854053 w 1079841"/>
              <a:gd name="connsiteY8" fmla="*/ 770028 h 2526472"/>
              <a:gd name="connsiteX9" fmla="*/ 723424 w 1079841"/>
              <a:gd name="connsiteY9" fmla="*/ 145914 h 2526472"/>
              <a:gd name="connsiteX10" fmla="*/ 375081 w 1079841"/>
              <a:gd name="connsiteY10" fmla="*/ 704714 h 2526472"/>
              <a:gd name="connsiteX11" fmla="*/ 433138 w 1079841"/>
              <a:gd name="connsiteY11" fmla="*/ 298314 h 2526472"/>
              <a:gd name="connsiteX12" fmla="*/ 375081 w 1079841"/>
              <a:gd name="connsiteY12" fmla="*/ 414428 h 2526472"/>
              <a:gd name="connsiteX13" fmla="*/ 367824 w 1079841"/>
              <a:gd name="connsiteY13" fmla="*/ 291057 h 2526472"/>
              <a:gd name="connsiteX14" fmla="*/ 4967 w 1079841"/>
              <a:gd name="connsiteY14" fmla="*/ 777286 h 2526472"/>
              <a:gd name="connsiteX15" fmla="*/ 164624 w 1079841"/>
              <a:gd name="connsiteY15" fmla="*/ 385400 h 2526472"/>
              <a:gd name="connsiteX16" fmla="*/ 273481 w 1079841"/>
              <a:gd name="connsiteY16" fmla="*/ 247514 h 2526472"/>
              <a:gd name="connsiteX17" fmla="*/ 266224 w 1079841"/>
              <a:gd name="connsiteY17" fmla="*/ 218486 h 2526472"/>
              <a:gd name="connsiteX18" fmla="*/ 186396 w 1079841"/>
              <a:gd name="connsiteY18" fmla="*/ 203971 h 2526472"/>
              <a:gd name="connsiteX19" fmla="*/ 541996 w 1079841"/>
              <a:gd name="connsiteY19" fmla="*/ 116886 h 2526472"/>
              <a:gd name="connsiteX20" fmla="*/ 171881 w 1079841"/>
              <a:gd name="connsiteY20" fmla="*/ 102371 h 252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79841" h="2526472">
                <a:moveTo>
                  <a:pt x="171881" y="102371"/>
                </a:moveTo>
                <a:cubicBezTo>
                  <a:pt x="229938" y="83018"/>
                  <a:pt x="809300" y="6818"/>
                  <a:pt x="890338" y="771"/>
                </a:cubicBezTo>
                <a:cubicBezTo>
                  <a:pt x="971376" y="-5277"/>
                  <a:pt x="642386" y="24962"/>
                  <a:pt x="658110" y="66086"/>
                </a:cubicBezTo>
                <a:cubicBezTo>
                  <a:pt x="673834" y="107210"/>
                  <a:pt x="930253" y="166476"/>
                  <a:pt x="984681" y="247514"/>
                </a:cubicBezTo>
                <a:cubicBezTo>
                  <a:pt x="1039110" y="328552"/>
                  <a:pt x="971376" y="496676"/>
                  <a:pt x="984681" y="552314"/>
                </a:cubicBezTo>
                <a:cubicBezTo>
                  <a:pt x="997986" y="607952"/>
                  <a:pt x="1122567" y="252353"/>
                  <a:pt x="1064510" y="581343"/>
                </a:cubicBezTo>
                <a:cubicBezTo>
                  <a:pt x="1006453" y="910333"/>
                  <a:pt x="666576" y="2548029"/>
                  <a:pt x="636338" y="2526257"/>
                </a:cubicBezTo>
                <a:cubicBezTo>
                  <a:pt x="606100" y="2504485"/>
                  <a:pt x="846795" y="743419"/>
                  <a:pt x="883081" y="450714"/>
                </a:cubicBezTo>
                <a:cubicBezTo>
                  <a:pt x="919367" y="158009"/>
                  <a:pt x="880662" y="820828"/>
                  <a:pt x="854053" y="770028"/>
                </a:cubicBezTo>
                <a:cubicBezTo>
                  <a:pt x="827444" y="719228"/>
                  <a:pt x="803253" y="156800"/>
                  <a:pt x="723424" y="145914"/>
                </a:cubicBezTo>
                <a:cubicBezTo>
                  <a:pt x="643595" y="135028"/>
                  <a:pt x="423462" y="679314"/>
                  <a:pt x="375081" y="704714"/>
                </a:cubicBezTo>
                <a:cubicBezTo>
                  <a:pt x="326700" y="730114"/>
                  <a:pt x="433138" y="346695"/>
                  <a:pt x="433138" y="298314"/>
                </a:cubicBezTo>
                <a:cubicBezTo>
                  <a:pt x="433138" y="249933"/>
                  <a:pt x="385966" y="415637"/>
                  <a:pt x="375081" y="414428"/>
                </a:cubicBezTo>
                <a:cubicBezTo>
                  <a:pt x="364196" y="413219"/>
                  <a:pt x="429510" y="230581"/>
                  <a:pt x="367824" y="291057"/>
                </a:cubicBezTo>
                <a:cubicBezTo>
                  <a:pt x="306138" y="351533"/>
                  <a:pt x="38834" y="761562"/>
                  <a:pt x="4967" y="777286"/>
                </a:cubicBezTo>
                <a:cubicBezTo>
                  <a:pt x="-28900" y="793010"/>
                  <a:pt x="119872" y="473695"/>
                  <a:pt x="164624" y="385400"/>
                </a:cubicBezTo>
                <a:cubicBezTo>
                  <a:pt x="209376" y="297105"/>
                  <a:pt x="256548" y="275333"/>
                  <a:pt x="273481" y="247514"/>
                </a:cubicBezTo>
                <a:cubicBezTo>
                  <a:pt x="290414" y="219695"/>
                  <a:pt x="280738" y="225743"/>
                  <a:pt x="266224" y="218486"/>
                </a:cubicBezTo>
                <a:cubicBezTo>
                  <a:pt x="251710" y="211229"/>
                  <a:pt x="140434" y="220904"/>
                  <a:pt x="186396" y="203971"/>
                </a:cubicBezTo>
                <a:cubicBezTo>
                  <a:pt x="232358" y="187038"/>
                  <a:pt x="539577" y="135029"/>
                  <a:pt x="541996" y="116886"/>
                </a:cubicBezTo>
                <a:cubicBezTo>
                  <a:pt x="544415" y="98743"/>
                  <a:pt x="113824" y="121724"/>
                  <a:pt x="171881" y="102371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5" name="フリーフォーム 1644">
            <a:extLst>
              <a:ext uri="{FF2B5EF4-FFF2-40B4-BE49-F238E27FC236}">
                <a16:creationId xmlns:a16="http://schemas.microsoft.com/office/drawing/2014/main" id="{0CD5CCB6-C59C-D0C0-296D-2C2675E89AFC}"/>
              </a:ext>
            </a:extLst>
          </p:cNvPr>
          <p:cNvSpPr/>
          <p:nvPr/>
        </p:nvSpPr>
        <p:spPr>
          <a:xfrm>
            <a:off x="3124754" y="8094974"/>
            <a:ext cx="1179253" cy="2269513"/>
          </a:xfrm>
          <a:custGeom>
            <a:avLst/>
            <a:gdLst>
              <a:gd name="connsiteX0" fmla="*/ 3075 w 1179253"/>
              <a:gd name="connsiteY0" fmla="*/ 2260969 h 2269513"/>
              <a:gd name="connsiteX1" fmla="*/ 489303 w 1179253"/>
              <a:gd name="connsiteY1" fmla="*/ 2014226 h 2269513"/>
              <a:gd name="connsiteX2" fmla="*/ 924732 w 1179253"/>
              <a:gd name="connsiteY2" fmla="*/ 2231940 h 2269513"/>
              <a:gd name="connsiteX3" fmla="*/ 946503 w 1179253"/>
              <a:gd name="connsiteY3" fmla="*/ 2021483 h 2269513"/>
              <a:gd name="connsiteX4" fmla="*/ 1178732 w 1179253"/>
              <a:gd name="connsiteY4" fmla="*/ 47540 h 2269513"/>
              <a:gd name="connsiteX5" fmla="*/ 873932 w 1179253"/>
              <a:gd name="connsiteY5" fmla="*/ 584569 h 2269513"/>
              <a:gd name="connsiteX6" fmla="*/ 779589 w 1179253"/>
              <a:gd name="connsiteY6" fmla="*/ 257997 h 2269513"/>
              <a:gd name="connsiteX7" fmla="*/ 242560 w 1179253"/>
              <a:gd name="connsiteY7" fmla="*/ 2050512 h 2269513"/>
              <a:gd name="connsiteX8" fmla="*/ 278846 w 1179253"/>
              <a:gd name="connsiteY8" fmla="*/ 1636855 h 2269513"/>
              <a:gd name="connsiteX9" fmla="*/ 3075 w 1179253"/>
              <a:gd name="connsiteY9" fmla="*/ 2260969 h 226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9253" h="2269513">
                <a:moveTo>
                  <a:pt x="3075" y="2260969"/>
                </a:moveTo>
                <a:cubicBezTo>
                  <a:pt x="38151" y="2323864"/>
                  <a:pt x="335694" y="2019064"/>
                  <a:pt x="489303" y="2014226"/>
                </a:cubicBezTo>
                <a:cubicBezTo>
                  <a:pt x="642912" y="2009388"/>
                  <a:pt x="848532" y="2230731"/>
                  <a:pt x="924732" y="2231940"/>
                </a:cubicBezTo>
                <a:cubicBezTo>
                  <a:pt x="1000932" y="2233149"/>
                  <a:pt x="904170" y="2385550"/>
                  <a:pt x="946503" y="2021483"/>
                </a:cubicBezTo>
                <a:cubicBezTo>
                  <a:pt x="988836" y="1657416"/>
                  <a:pt x="1190827" y="287026"/>
                  <a:pt x="1178732" y="47540"/>
                </a:cubicBezTo>
                <a:cubicBezTo>
                  <a:pt x="1166637" y="-191946"/>
                  <a:pt x="940456" y="549493"/>
                  <a:pt x="873932" y="584569"/>
                </a:cubicBezTo>
                <a:cubicBezTo>
                  <a:pt x="807408" y="619645"/>
                  <a:pt x="884818" y="13673"/>
                  <a:pt x="779589" y="257997"/>
                </a:cubicBezTo>
                <a:cubicBezTo>
                  <a:pt x="674360" y="502321"/>
                  <a:pt x="326017" y="1820702"/>
                  <a:pt x="242560" y="2050512"/>
                </a:cubicBezTo>
                <a:cubicBezTo>
                  <a:pt x="159103" y="2280322"/>
                  <a:pt x="313922" y="1601779"/>
                  <a:pt x="278846" y="1636855"/>
                </a:cubicBezTo>
                <a:cubicBezTo>
                  <a:pt x="243770" y="1671931"/>
                  <a:pt x="-32001" y="2198074"/>
                  <a:pt x="3075" y="2260969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6" name="フリーフォーム 1645">
            <a:extLst>
              <a:ext uri="{FF2B5EF4-FFF2-40B4-BE49-F238E27FC236}">
                <a16:creationId xmlns:a16="http://schemas.microsoft.com/office/drawing/2014/main" id="{AB92FBE9-9635-BD9B-B864-2CA91F652A00}"/>
              </a:ext>
            </a:extLst>
          </p:cNvPr>
          <p:cNvSpPr/>
          <p:nvPr/>
        </p:nvSpPr>
        <p:spPr>
          <a:xfrm>
            <a:off x="3184455" y="8036995"/>
            <a:ext cx="601792" cy="2270595"/>
          </a:xfrm>
          <a:custGeom>
            <a:avLst/>
            <a:gdLst>
              <a:gd name="connsiteX0" fmla="*/ 589259 w 601792"/>
              <a:gd name="connsiteY0" fmla="*/ 76491 h 2270595"/>
              <a:gd name="connsiteX1" fmla="*/ 15945 w 601792"/>
              <a:gd name="connsiteY1" fmla="*/ 2246376 h 2270595"/>
              <a:gd name="connsiteX2" fmla="*/ 182859 w 601792"/>
              <a:gd name="connsiteY2" fmla="*/ 1172319 h 2270595"/>
              <a:gd name="connsiteX3" fmla="*/ 429602 w 601792"/>
              <a:gd name="connsiteY3" fmla="*/ 98262 h 2270595"/>
              <a:gd name="connsiteX4" fmla="*/ 415088 w 601792"/>
              <a:gd name="connsiteY4" fmla="*/ 453862 h 2270595"/>
              <a:gd name="connsiteX5" fmla="*/ 589259 w 601792"/>
              <a:gd name="connsiteY5" fmla="*/ 76491 h 227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792" h="2270595">
                <a:moveTo>
                  <a:pt x="589259" y="76491"/>
                </a:moveTo>
                <a:cubicBezTo>
                  <a:pt x="522735" y="375243"/>
                  <a:pt x="83678" y="2063738"/>
                  <a:pt x="15945" y="2246376"/>
                </a:cubicBezTo>
                <a:cubicBezTo>
                  <a:pt x="-51788" y="2429014"/>
                  <a:pt x="113916" y="1530338"/>
                  <a:pt x="182859" y="1172319"/>
                </a:cubicBezTo>
                <a:cubicBezTo>
                  <a:pt x="251802" y="814300"/>
                  <a:pt x="390897" y="218005"/>
                  <a:pt x="429602" y="98262"/>
                </a:cubicBezTo>
                <a:cubicBezTo>
                  <a:pt x="468307" y="-21481"/>
                  <a:pt x="393317" y="457490"/>
                  <a:pt x="415088" y="453862"/>
                </a:cubicBezTo>
                <a:cubicBezTo>
                  <a:pt x="436859" y="450234"/>
                  <a:pt x="655783" y="-222261"/>
                  <a:pt x="589259" y="76491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7" name="フリーフォーム 1646">
            <a:extLst>
              <a:ext uri="{FF2B5EF4-FFF2-40B4-BE49-F238E27FC236}">
                <a16:creationId xmlns:a16="http://schemas.microsoft.com/office/drawing/2014/main" id="{68608160-B0B5-6FFA-A086-4B8F04300A02}"/>
              </a:ext>
            </a:extLst>
          </p:cNvPr>
          <p:cNvSpPr/>
          <p:nvPr/>
        </p:nvSpPr>
        <p:spPr>
          <a:xfrm>
            <a:off x="3965486" y="8086452"/>
            <a:ext cx="860592" cy="2433261"/>
          </a:xfrm>
          <a:custGeom>
            <a:avLst/>
            <a:gdLst>
              <a:gd name="connsiteX0" fmla="*/ 338000 w 860592"/>
              <a:gd name="connsiteY0" fmla="*/ 92348 h 2433261"/>
              <a:gd name="connsiteX1" fmla="*/ 338000 w 860592"/>
              <a:gd name="connsiteY1" fmla="*/ 150405 h 2433261"/>
              <a:gd name="connsiteX2" fmla="*/ 134800 w 860592"/>
              <a:gd name="connsiteY2" fmla="*/ 1848577 h 2433261"/>
              <a:gd name="connsiteX3" fmla="*/ 142057 w 860592"/>
              <a:gd name="connsiteY3" fmla="*/ 1623605 h 2433261"/>
              <a:gd name="connsiteX4" fmla="*/ 18685 w 860592"/>
              <a:gd name="connsiteY4" fmla="*/ 2407377 h 2433261"/>
              <a:gd name="connsiteX5" fmla="*/ 599257 w 860592"/>
              <a:gd name="connsiteY5" fmla="*/ 506005 h 2433261"/>
              <a:gd name="connsiteX6" fmla="*/ 526685 w 860592"/>
              <a:gd name="connsiteY6" fmla="*/ 658405 h 2433261"/>
              <a:gd name="connsiteX7" fmla="*/ 555714 w 860592"/>
              <a:gd name="connsiteY7" fmla="*/ 193948 h 2433261"/>
              <a:gd name="connsiteX8" fmla="*/ 860514 w 860592"/>
              <a:gd name="connsiteY8" fmla="*/ 716462 h 2433261"/>
              <a:gd name="connsiteX9" fmla="*/ 584743 w 860592"/>
              <a:gd name="connsiteY9" fmla="*/ 114119 h 2433261"/>
              <a:gd name="connsiteX10" fmla="*/ 504914 w 860592"/>
              <a:gd name="connsiteY10" fmla="*/ 222977 h 2433261"/>
              <a:gd name="connsiteX11" fmla="*/ 338000 w 860592"/>
              <a:gd name="connsiteY11" fmla="*/ 92348 h 243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0592" h="2433261">
                <a:moveTo>
                  <a:pt x="338000" y="92348"/>
                </a:moveTo>
                <a:cubicBezTo>
                  <a:pt x="310181" y="80253"/>
                  <a:pt x="371867" y="-142300"/>
                  <a:pt x="338000" y="150405"/>
                </a:cubicBezTo>
                <a:cubicBezTo>
                  <a:pt x="304133" y="443110"/>
                  <a:pt x="167457" y="1603044"/>
                  <a:pt x="134800" y="1848577"/>
                </a:cubicBezTo>
                <a:cubicBezTo>
                  <a:pt x="102143" y="2094110"/>
                  <a:pt x="161409" y="1530472"/>
                  <a:pt x="142057" y="1623605"/>
                </a:cubicBezTo>
                <a:cubicBezTo>
                  <a:pt x="122705" y="1716738"/>
                  <a:pt x="-57515" y="2593644"/>
                  <a:pt x="18685" y="2407377"/>
                </a:cubicBezTo>
                <a:cubicBezTo>
                  <a:pt x="94885" y="2221110"/>
                  <a:pt x="514590" y="797500"/>
                  <a:pt x="599257" y="506005"/>
                </a:cubicBezTo>
                <a:cubicBezTo>
                  <a:pt x="683924" y="214510"/>
                  <a:pt x="533942" y="710414"/>
                  <a:pt x="526685" y="658405"/>
                </a:cubicBezTo>
                <a:cubicBezTo>
                  <a:pt x="519428" y="606396"/>
                  <a:pt x="500076" y="184272"/>
                  <a:pt x="555714" y="193948"/>
                </a:cubicBezTo>
                <a:cubicBezTo>
                  <a:pt x="611352" y="203624"/>
                  <a:pt x="855676" y="729767"/>
                  <a:pt x="860514" y="716462"/>
                </a:cubicBezTo>
                <a:cubicBezTo>
                  <a:pt x="865352" y="703157"/>
                  <a:pt x="644010" y="196366"/>
                  <a:pt x="584743" y="114119"/>
                </a:cubicBezTo>
                <a:cubicBezTo>
                  <a:pt x="525476" y="31872"/>
                  <a:pt x="546038" y="227815"/>
                  <a:pt x="504914" y="222977"/>
                </a:cubicBezTo>
                <a:cubicBezTo>
                  <a:pt x="463790" y="218139"/>
                  <a:pt x="365819" y="104443"/>
                  <a:pt x="338000" y="92348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8" name="フリーフォーム 1647">
            <a:extLst>
              <a:ext uri="{FF2B5EF4-FFF2-40B4-BE49-F238E27FC236}">
                <a16:creationId xmlns:a16="http://schemas.microsoft.com/office/drawing/2014/main" id="{87C6182D-16B8-CADA-5F4E-886ACD005317}"/>
              </a:ext>
            </a:extLst>
          </p:cNvPr>
          <p:cNvSpPr/>
          <p:nvPr/>
        </p:nvSpPr>
        <p:spPr>
          <a:xfrm>
            <a:off x="3102943" y="10014737"/>
            <a:ext cx="999328" cy="662524"/>
          </a:xfrm>
          <a:custGeom>
            <a:avLst/>
            <a:gdLst>
              <a:gd name="connsiteX0" fmla="*/ 3114 w 999328"/>
              <a:gd name="connsiteY0" fmla="*/ 660520 h 662524"/>
              <a:gd name="connsiteX1" fmla="*/ 402257 w 999328"/>
              <a:gd name="connsiteY1" fmla="*/ 232349 h 662524"/>
              <a:gd name="connsiteX2" fmla="*/ 982828 w 999328"/>
              <a:gd name="connsiteY2" fmla="*/ 500863 h 662524"/>
              <a:gd name="connsiteX3" fmla="*/ 808657 w 999328"/>
              <a:gd name="connsiteY3" fmla="*/ 101720 h 662524"/>
              <a:gd name="connsiteX4" fmla="*/ 474828 w 999328"/>
              <a:gd name="connsiteY4" fmla="*/ 7377 h 662524"/>
              <a:gd name="connsiteX5" fmla="*/ 141000 w 999328"/>
              <a:gd name="connsiteY5" fmla="*/ 246863 h 662524"/>
              <a:gd name="connsiteX6" fmla="*/ 213571 w 999328"/>
              <a:gd name="connsiteY6" fmla="*/ 21892 h 662524"/>
              <a:gd name="connsiteX7" fmla="*/ 3114 w 999328"/>
              <a:gd name="connsiteY7" fmla="*/ 660520 h 662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9328" h="662524">
                <a:moveTo>
                  <a:pt x="3114" y="660520"/>
                </a:moveTo>
                <a:cubicBezTo>
                  <a:pt x="34562" y="695596"/>
                  <a:pt x="238972" y="258958"/>
                  <a:pt x="402257" y="232349"/>
                </a:cubicBezTo>
                <a:cubicBezTo>
                  <a:pt x="565542" y="205740"/>
                  <a:pt x="915095" y="522634"/>
                  <a:pt x="982828" y="500863"/>
                </a:cubicBezTo>
                <a:cubicBezTo>
                  <a:pt x="1050561" y="479091"/>
                  <a:pt x="893324" y="183968"/>
                  <a:pt x="808657" y="101720"/>
                </a:cubicBezTo>
                <a:cubicBezTo>
                  <a:pt x="723990" y="19472"/>
                  <a:pt x="586104" y="-16814"/>
                  <a:pt x="474828" y="7377"/>
                </a:cubicBezTo>
                <a:cubicBezTo>
                  <a:pt x="363552" y="31568"/>
                  <a:pt x="184543" y="244444"/>
                  <a:pt x="141000" y="246863"/>
                </a:cubicBezTo>
                <a:cubicBezTo>
                  <a:pt x="97457" y="249282"/>
                  <a:pt x="238971" y="-43422"/>
                  <a:pt x="213571" y="21892"/>
                </a:cubicBezTo>
                <a:cubicBezTo>
                  <a:pt x="188171" y="87206"/>
                  <a:pt x="-28334" y="625444"/>
                  <a:pt x="3114" y="66052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9" name="フリーフォーム 1648">
            <a:extLst>
              <a:ext uri="{FF2B5EF4-FFF2-40B4-BE49-F238E27FC236}">
                <a16:creationId xmlns:a16="http://schemas.microsoft.com/office/drawing/2014/main" id="{E5DF6549-1AFC-0C35-C9E5-CB5BB45580F2}"/>
              </a:ext>
            </a:extLst>
          </p:cNvPr>
          <p:cNvSpPr/>
          <p:nvPr/>
        </p:nvSpPr>
        <p:spPr>
          <a:xfrm>
            <a:off x="3089421" y="9820310"/>
            <a:ext cx="933057" cy="1501987"/>
          </a:xfrm>
          <a:custGeom>
            <a:avLst/>
            <a:gdLst>
              <a:gd name="connsiteX0" fmla="*/ 89208 w 933057"/>
              <a:gd name="connsiteY0" fmla="*/ 230833 h 1501987"/>
              <a:gd name="connsiteX1" fmla="*/ 2122 w 933057"/>
              <a:gd name="connsiteY1" fmla="*/ 1362947 h 1501987"/>
              <a:gd name="connsiteX2" fmla="*/ 190808 w 933057"/>
              <a:gd name="connsiteY2" fmla="*/ 1050890 h 1501987"/>
              <a:gd name="connsiteX3" fmla="*/ 132750 w 933057"/>
              <a:gd name="connsiteY3" fmla="*/ 1254090 h 1501987"/>
              <a:gd name="connsiteX4" fmla="*/ 452065 w 933057"/>
              <a:gd name="connsiteY4" fmla="*/ 1007347 h 1501987"/>
              <a:gd name="connsiteX5" fmla="*/ 662522 w 933057"/>
              <a:gd name="connsiteY5" fmla="*/ 1275861 h 1501987"/>
              <a:gd name="connsiteX6" fmla="*/ 604465 w 933057"/>
              <a:gd name="connsiteY6" fmla="*/ 1428261 h 1501987"/>
              <a:gd name="connsiteX7" fmla="*/ 299665 w 933057"/>
              <a:gd name="connsiteY7" fmla="*/ 1479061 h 1501987"/>
              <a:gd name="connsiteX8" fmla="*/ 89208 w 933057"/>
              <a:gd name="connsiteY8" fmla="*/ 1058147 h 1501987"/>
              <a:gd name="connsiteX9" fmla="*/ 640750 w 933057"/>
              <a:gd name="connsiteY9" fmla="*/ 1174261 h 1501987"/>
              <a:gd name="connsiteX10" fmla="*/ 691550 w 933057"/>
              <a:gd name="connsiteY10" fmla="*/ 1319404 h 1501987"/>
              <a:gd name="connsiteX11" fmla="*/ 931036 w 933057"/>
              <a:gd name="connsiteY11" fmla="*/ 13119 h 1501987"/>
              <a:gd name="connsiteX12" fmla="*/ 785893 w 933057"/>
              <a:gd name="connsiteY12" fmla="*/ 629976 h 1501987"/>
              <a:gd name="connsiteX13" fmla="*/ 437550 w 933057"/>
              <a:gd name="connsiteY13" fmla="*/ 346947 h 1501987"/>
              <a:gd name="connsiteX14" fmla="*/ 74693 w 933057"/>
              <a:gd name="connsiteY14" fmla="*/ 789633 h 1501987"/>
              <a:gd name="connsiteX15" fmla="*/ 89208 w 933057"/>
              <a:gd name="connsiteY15" fmla="*/ 963804 h 1501987"/>
              <a:gd name="connsiteX16" fmla="*/ 89208 w 933057"/>
              <a:gd name="connsiteY16" fmla="*/ 230833 h 150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33057" h="1501987">
                <a:moveTo>
                  <a:pt x="89208" y="230833"/>
                </a:moveTo>
                <a:cubicBezTo>
                  <a:pt x="74694" y="297357"/>
                  <a:pt x="-14811" y="1226271"/>
                  <a:pt x="2122" y="1362947"/>
                </a:cubicBezTo>
                <a:cubicBezTo>
                  <a:pt x="19055" y="1499623"/>
                  <a:pt x="169037" y="1069033"/>
                  <a:pt x="190808" y="1050890"/>
                </a:cubicBezTo>
                <a:cubicBezTo>
                  <a:pt x="212579" y="1032747"/>
                  <a:pt x="89207" y="1261347"/>
                  <a:pt x="132750" y="1254090"/>
                </a:cubicBezTo>
                <a:cubicBezTo>
                  <a:pt x="176293" y="1246833"/>
                  <a:pt x="363770" y="1003719"/>
                  <a:pt x="452065" y="1007347"/>
                </a:cubicBezTo>
                <a:cubicBezTo>
                  <a:pt x="540360" y="1010975"/>
                  <a:pt x="637122" y="1205709"/>
                  <a:pt x="662522" y="1275861"/>
                </a:cubicBezTo>
                <a:cubicBezTo>
                  <a:pt x="687922" y="1346013"/>
                  <a:pt x="664941" y="1394394"/>
                  <a:pt x="604465" y="1428261"/>
                </a:cubicBezTo>
                <a:cubicBezTo>
                  <a:pt x="543989" y="1462128"/>
                  <a:pt x="385541" y="1540747"/>
                  <a:pt x="299665" y="1479061"/>
                </a:cubicBezTo>
                <a:cubicBezTo>
                  <a:pt x="213789" y="1417375"/>
                  <a:pt x="32361" y="1108947"/>
                  <a:pt x="89208" y="1058147"/>
                </a:cubicBezTo>
                <a:cubicBezTo>
                  <a:pt x="146055" y="1007347"/>
                  <a:pt x="540360" y="1130718"/>
                  <a:pt x="640750" y="1174261"/>
                </a:cubicBezTo>
                <a:cubicBezTo>
                  <a:pt x="741140" y="1217804"/>
                  <a:pt x="643169" y="1512928"/>
                  <a:pt x="691550" y="1319404"/>
                </a:cubicBezTo>
                <a:cubicBezTo>
                  <a:pt x="739931" y="1125880"/>
                  <a:pt x="915312" y="128024"/>
                  <a:pt x="931036" y="13119"/>
                </a:cubicBezTo>
                <a:cubicBezTo>
                  <a:pt x="946760" y="-101786"/>
                  <a:pt x="868141" y="574338"/>
                  <a:pt x="785893" y="629976"/>
                </a:cubicBezTo>
                <a:cubicBezTo>
                  <a:pt x="703645" y="685614"/>
                  <a:pt x="556083" y="320338"/>
                  <a:pt x="437550" y="346947"/>
                </a:cubicBezTo>
                <a:cubicBezTo>
                  <a:pt x="319017" y="373557"/>
                  <a:pt x="132750" y="686824"/>
                  <a:pt x="74693" y="789633"/>
                </a:cubicBezTo>
                <a:cubicBezTo>
                  <a:pt x="16636" y="892442"/>
                  <a:pt x="84370" y="1054518"/>
                  <a:pt x="89208" y="963804"/>
                </a:cubicBezTo>
                <a:cubicBezTo>
                  <a:pt x="94046" y="873090"/>
                  <a:pt x="103722" y="164309"/>
                  <a:pt x="89208" y="230833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0" name="フリーフォーム 1649">
            <a:extLst>
              <a:ext uri="{FF2B5EF4-FFF2-40B4-BE49-F238E27FC236}">
                <a16:creationId xmlns:a16="http://schemas.microsoft.com/office/drawing/2014/main" id="{6C4088D4-4CC9-A652-E650-73265BB4FB11}"/>
              </a:ext>
            </a:extLst>
          </p:cNvPr>
          <p:cNvSpPr/>
          <p:nvPr/>
        </p:nvSpPr>
        <p:spPr>
          <a:xfrm>
            <a:off x="6164442" y="6912569"/>
            <a:ext cx="3680317" cy="4891617"/>
          </a:xfrm>
          <a:custGeom>
            <a:avLst/>
            <a:gdLst>
              <a:gd name="connsiteX0" fmla="*/ 633173 w 3680317"/>
              <a:gd name="connsiteY0" fmla="*/ 57574 h 4891617"/>
              <a:gd name="connsiteX1" fmla="*/ 3583407 w 3680317"/>
              <a:gd name="connsiteY1" fmla="*/ 1920880 h 4891617"/>
              <a:gd name="connsiteX2" fmla="*/ 3014064 w 3680317"/>
              <a:gd name="connsiteY2" fmla="*/ 1748352 h 4891617"/>
              <a:gd name="connsiteX3" fmla="*/ 3479890 w 3680317"/>
              <a:gd name="connsiteY3" fmla="*/ 2818027 h 4891617"/>
              <a:gd name="connsiteX4" fmla="*/ 2651754 w 3680317"/>
              <a:gd name="connsiteY4" fmla="*/ 3594405 h 4891617"/>
              <a:gd name="connsiteX5" fmla="*/ 3117581 w 3680317"/>
              <a:gd name="connsiteY5" fmla="*/ 4888367 h 4891617"/>
              <a:gd name="connsiteX6" fmla="*/ 2427467 w 3680317"/>
              <a:gd name="connsiteY6" fmla="*/ 3973967 h 4891617"/>
              <a:gd name="connsiteX7" fmla="*/ 460645 w 3680317"/>
              <a:gd name="connsiteY7" fmla="*/ 4301771 h 4891617"/>
              <a:gd name="connsiteX8" fmla="*/ 63830 w 3680317"/>
              <a:gd name="connsiteY8" fmla="*/ 3318359 h 4891617"/>
              <a:gd name="connsiteX9" fmla="*/ 1461309 w 3680317"/>
              <a:gd name="connsiteY9" fmla="*/ 2196925 h 4891617"/>
              <a:gd name="connsiteX10" fmla="*/ 253611 w 3680317"/>
              <a:gd name="connsiteY10" fmla="*/ 350873 h 4891617"/>
              <a:gd name="connsiteX11" fmla="*/ 1599332 w 3680317"/>
              <a:gd name="connsiteY11" fmla="*/ 1403295 h 4891617"/>
              <a:gd name="connsiteX12" fmla="*/ 1185264 w 3680317"/>
              <a:gd name="connsiteY12" fmla="*/ 557906 h 4891617"/>
              <a:gd name="connsiteX13" fmla="*/ 633173 w 3680317"/>
              <a:gd name="connsiteY13" fmla="*/ 57574 h 489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80317" h="4891617">
                <a:moveTo>
                  <a:pt x="633173" y="57574"/>
                </a:moveTo>
                <a:cubicBezTo>
                  <a:pt x="1032863" y="284736"/>
                  <a:pt x="3186592" y="1639084"/>
                  <a:pt x="3583407" y="1920880"/>
                </a:cubicBezTo>
                <a:cubicBezTo>
                  <a:pt x="3980222" y="2202676"/>
                  <a:pt x="3031317" y="1598828"/>
                  <a:pt x="3014064" y="1748352"/>
                </a:cubicBezTo>
                <a:cubicBezTo>
                  <a:pt x="2996811" y="1897876"/>
                  <a:pt x="3540275" y="2510351"/>
                  <a:pt x="3479890" y="2818027"/>
                </a:cubicBezTo>
                <a:cubicBezTo>
                  <a:pt x="3419505" y="3125703"/>
                  <a:pt x="2712139" y="3249348"/>
                  <a:pt x="2651754" y="3594405"/>
                </a:cubicBezTo>
                <a:cubicBezTo>
                  <a:pt x="2591369" y="3939462"/>
                  <a:pt x="3154962" y="4825107"/>
                  <a:pt x="3117581" y="4888367"/>
                </a:cubicBezTo>
                <a:cubicBezTo>
                  <a:pt x="3080200" y="4951627"/>
                  <a:pt x="2870290" y="4071733"/>
                  <a:pt x="2427467" y="3973967"/>
                </a:cubicBezTo>
                <a:cubicBezTo>
                  <a:pt x="1984644" y="3876201"/>
                  <a:pt x="854585" y="4411039"/>
                  <a:pt x="460645" y="4301771"/>
                </a:cubicBezTo>
                <a:cubicBezTo>
                  <a:pt x="66705" y="4192503"/>
                  <a:pt x="-102947" y="3669167"/>
                  <a:pt x="63830" y="3318359"/>
                </a:cubicBezTo>
                <a:cubicBezTo>
                  <a:pt x="230607" y="2967551"/>
                  <a:pt x="1429679" y="2691506"/>
                  <a:pt x="1461309" y="2196925"/>
                </a:cubicBezTo>
                <a:cubicBezTo>
                  <a:pt x="1492939" y="1702344"/>
                  <a:pt x="230607" y="483145"/>
                  <a:pt x="253611" y="350873"/>
                </a:cubicBezTo>
                <a:cubicBezTo>
                  <a:pt x="276615" y="218601"/>
                  <a:pt x="1444057" y="1368790"/>
                  <a:pt x="1599332" y="1403295"/>
                </a:cubicBezTo>
                <a:cubicBezTo>
                  <a:pt x="1754607" y="1437800"/>
                  <a:pt x="1343415" y="782193"/>
                  <a:pt x="1185264" y="557906"/>
                </a:cubicBezTo>
                <a:cubicBezTo>
                  <a:pt x="1027113" y="333619"/>
                  <a:pt x="233483" y="-169588"/>
                  <a:pt x="633173" y="57574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1" name="フリーフォーム 1650">
            <a:extLst>
              <a:ext uri="{FF2B5EF4-FFF2-40B4-BE49-F238E27FC236}">
                <a16:creationId xmlns:a16="http://schemas.microsoft.com/office/drawing/2014/main" id="{FB80BDAD-7672-8E38-7837-261E94429382}"/>
              </a:ext>
            </a:extLst>
          </p:cNvPr>
          <p:cNvSpPr/>
          <p:nvPr/>
        </p:nvSpPr>
        <p:spPr>
          <a:xfrm>
            <a:off x="4709241" y="9281744"/>
            <a:ext cx="4746776" cy="3432806"/>
          </a:xfrm>
          <a:custGeom>
            <a:avLst/>
            <a:gdLst>
              <a:gd name="connsiteX0" fmla="*/ 1846834 w 4746776"/>
              <a:gd name="connsiteY0" fmla="*/ 517864 h 3432806"/>
              <a:gd name="connsiteX1" fmla="*/ 156057 w 4746776"/>
              <a:gd name="connsiteY1" fmla="*/ 2001607 h 3432806"/>
              <a:gd name="connsiteX2" fmla="*/ 639136 w 4746776"/>
              <a:gd name="connsiteY2" fmla="*/ 1777320 h 3432806"/>
              <a:gd name="connsiteX3" fmla="*/ 782 w 4746776"/>
              <a:gd name="connsiteY3" fmla="*/ 2450181 h 3432806"/>
              <a:gd name="connsiteX4" fmla="*/ 501114 w 4746776"/>
              <a:gd name="connsiteY4" fmla="*/ 3054030 h 3432806"/>
              <a:gd name="connsiteX5" fmla="*/ 190563 w 4746776"/>
              <a:gd name="connsiteY5" fmla="*/ 3036777 h 3432806"/>
              <a:gd name="connsiteX6" fmla="*/ 3658382 w 4746776"/>
              <a:gd name="connsiteY6" fmla="*/ 3295569 h 3432806"/>
              <a:gd name="connsiteX7" fmla="*/ 2916510 w 4746776"/>
              <a:gd name="connsiteY7" fmla="*/ 3416339 h 3432806"/>
              <a:gd name="connsiteX8" fmla="*/ 4710804 w 4746776"/>
              <a:gd name="connsiteY8" fmla="*/ 3347328 h 3432806"/>
              <a:gd name="connsiteX9" fmla="*/ 4106955 w 4746776"/>
              <a:gd name="connsiteY9" fmla="*/ 2657214 h 3432806"/>
              <a:gd name="connsiteX10" fmla="*/ 3986185 w 4746776"/>
              <a:gd name="connsiteY10" fmla="*/ 1449516 h 3432806"/>
              <a:gd name="connsiteX11" fmla="*/ 3451348 w 4746776"/>
              <a:gd name="connsiteY11" fmla="*/ 1294241 h 3432806"/>
              <a:gd name="connsiteX12" fmla="*/ 3865416 w 4746776"/>
              <a:gd name="connsiteY12" fmla="*/ 279 h 3432806"/>
              <a:gd name="connsiteX13" fmla="*/ 2157385 w 4746776"/>
              <a:gd name="connsiteY13" fmla="*/ 1415011 h 3432806"/>
              <a:gd name="connsiteX14" fmla="*/ 2260902 w 4746776"/>
              <a:gd name="connsiteY14" fmla="*/ 2053365 h 3432806"/>
              <a:gd name="connsiteX15" fmla="*/ 794412 w 4746776"/>
              <a:gd name="connsiteY15" fmla="*/ 362588 h 3432806"/>
              <a:gd name="connsiteX16" fmla="*/ 1260238 w 4746776"/>
              <a:gd name="connsiteY16" fmla="*/ 949184 h 3432806"/>
              <a:gd name="connsiteX17" fmla="*/ 1846834 w 4746776"/>
              <a:gd name="connsiteY17" fmla="*/ 517864 h 343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46776" h="3432806">
                <a:moveTo>
                  <a:pt x="1846834" y="517864"/>
                </a:moveTo>
                <a:cubicBezTo>
                  <a:pt x="1662804" y="693268"/>
                  <a:pt x="357340" y="1791698"/>
                  <a:pt x="156057" y="2001607"/>
                </a:cubicBezTo>
                <a:cubicBezTo>
                  <a:pt x="-45226" y="2211516"/>
                  <a:pt x="665015" y="1702558"/>
                  <a:pt x="639136" y="1777320"/>
                </a:cubicBezTo>
                <a:cubicBezTo>
                  <a:pt x="613257" y="1852082"/>
                  <a:pt x="23786" y="2237396"/>
                  <a:pt x="782" y="2450181"/>
                </a:cubicBezTo>
                <a:cubicBezTo>
                  <a:pt x="-22222" y="2662966"/>
                  <a:pt x="469484" y="2956264"/>
                  <a:pt x="501114" y="3054030"/>
                </a:cubicBezTo>
                <a:cubicBezTo>
                  <a:pt x="532744" y="3151796"/>
                  <a:pt x="190563" y="3036777"/>
                  <a:pt x="190563" y="3036777"/>
                </a:cubicBezTo>
                <a:lnTo>
                  <a:pt x="3658382" y="3295569"/>
                </a:lnTo>
                <a:cubicBezTo>
                  <a:pt x="4112706" y="3358829"/>
                  <a:pt x="2741106" y="3407713"/>
                  <a:pt x="2916510" y="3416339"/>
                </a:cubicBezTo>
                <a:cubicBezTo>
                  <a:pt x="3091914" y="3424965"/>
                  <a:pt x="4512396" y="3473849"/>
                  <a:pt x="4710804" y="3347328"/>
                </a:cubicBezTo>
                <a:cubicBezTo>
                  <a:pt x="4909212" y="3220807"/>
                  <a:pt x="4227725" y="2973516"/>
                  <a:pt x="4106955" y="2657214"/>
                </a:cubicBezTo>
                <a:cubicBezTo>
                  <a:pt x="3986185" y="2340912"/>
                  <a:pt x="4095453" y="1676678"/>
                  <a:pt x="3986185" y="1449516"/>
                </a:cubicBezTo>
                <a:cubicBezTo>
                  <a:pt x="3876917" y="1222354"/>
                  <a:pt x="3471476" y="1535780"/>
                  <a:pt x="3451348" y="1294241"/>
                </a:cubicBezTo>
                <a:cubicBezTo>
                  <a:pt x="3431220" y="1052702"/>
                  <a:pt x="4081076" y="-19849"/>
                  <a:pt x="3865416" y="279"/>
                </a:cubicBezTo>
                <a:cubicBezTo>
                  <a:pt x="3649756" y="20407"/>
                  <a:pt x="2424804" y="1072830"/>
                  <a:pt x="2157385" y="1415011"/>
                </a:cubicBezTo>
                <a:cubicBezTo>
                  <a:pt x="1889966" y="1757192"/>
                  <a:pt x="2488064" y="2228769"/>
                  <a:pt x="2260902" y="2053365"/>
                </a:cubicBezTo>
                <a:cubicBezTo>
                  <a:pt x="2033740" y="1877961"/>
                  <a:pt x="961189" y="546618"/>
                  <a:pt x="794412" y="362588"/>
                </a:cubicBezTo>
                <a:cubicBezTo>
                  <a:pt x="627635" y="178558"/>
                  <a:pt x="1079083" y="920429"/>
                  <a:pt x="1260238" y="949184"/>
                </a:cubicBezTo>
                <a:cubicBezTo>
                  <a:pt x="1441393" y="977939"/>
                  <a:pt x="2030864" y="342460"/>
                  <a:pt x="1846834" y="517864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2" name="フリーフォーム 1651">
            <a:extLst>
              <a:ext uri="{FF2B5EF4-FFF2-40B4-BE49-F238E27FC236}">
                <a16:creationId xmlns:a16="http://schemas.microsoft.com/office/drawing/2014/main" id="{A80E10B8-A87F-F2E1-40E6-3AA25395ED95}"/>
              </a:ext>
            </a:extLst>
          </p:cNvPr>
          <p:cNvSpPr/>
          <p:nvPr/>
        </p:nvSpPr>
        <p:spPr>
          <a:xfrm>
            <a:off x="4278604" y="7064208"/>
            <a:ext cx="2924626" cy="4635166"/>
          </a:xfrm>
          <a:custGeom>
            <a:avLst/>
            <a:gdLst>
              <a:gd name="connsiteX0" fmla="*/ 241638 w 2924626"/>
              <a:gd name="connsiteY0" fmla="*/ 3891339 h 4635166"/>
              <a:gd name="connsiteX1" fmla="*/ 431419 w 2924626"/>
              <a:gd name="connsiteY1" fmla="*/ 3977603 h 4635166"/>
              <a:gd name="connsiteX2" fmla="*/ 845487 w 2924626"/>
              <a:gd name="connsiteY2" fmla="*/ 4374418 h 4635166"/>
              <a:gd name="connsiteX3" fmla="*/ 690211 w 2924626"/>
              <a:gd name="connsiteY3" fmla="*/ 4633211 h 4635166"/>
              <a:gd name="connsiteX4" fmla="*/ 98 w 2924626"/>
              <a:gd name="connsiteY4" fmla="*/ 4477935 h 4635166"/>
              <a:gd name="connsiteX5" fmla="*/ 741970 w 2924626"/>
              <a:gd name="connsiteY5" fmla="*/ 4201890 h 4635166"/>
              <a:gd name="connsiteX6" fmla="*/ 1259554 w 2924626"/>
              <a:gd name="connsiteY6" fmla="*/ 4012109 h 4635166"/>
              <a:gd name="connsiteX7" fmla="*/ 1828898 w 2924626"/>
              <a:gd name="connsiteY7" fmla="*/ 2907928 h 4635166"/>
              <a:gd name="connsiteX8" fmla="*/ 2881321 w 2924626"/>
              <a:gd name="connsiteY8" fmla="*/ 26705 h 4635166"/>
              <a:gd name="connsiteX9" fmla="*/ 2674287 w 2924626"/>
              <a:gd name="connsiteY9" fmla="*/ 1613966 h 4635166"/>
              <a:gd name="connsiteX10" fmla="*/ 2225713 w 2924626"/>
              <a:gd name="connsiteY10" fmla="*/ 3994856 h 4635166"/>
              <a:gd name="connsiteX11" fmla="*/ 1656370 w 2924626"/>
              <a:gd name="connsiteY11" fmla="*/ 4460683 h 4635166"/>
              <a:gd name="connsiteX12" fmla="*/ 1501094 w 2924626"/>
              <a:gd name="connsiteY12" fmla="*/ 4288154 h 4635166"/>
              <a:gd name="connsiteX13" fmla="*/ 241638 w 2924626"/>
              <a:gd name="connsiteY13" fmla="*/ 3891339 h 463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24626" h="4635166">
                <a:moveTo>
                  <a:pt x="241638" y="3891339"/>
                </a:moveTo>
                <a:cubicBezTo>
                  <a:pt x="63359" y="3839581"/>
                  <a:pt x="330778" y="3897090"/>
                  <a:pt x="431419" y="3977603"/>
                </a:cubicBezTo>
                <a:cubicBezTo>
                  <a:pt x="532061" y="4058116"/>
                  <a:pt x="802355" y="4265150"/>
                  <a:pt x="845487" y="4374418"/>
                </a:cubicBezTo>
                <a:cubicBezTo>
                  <a:pt x="888619" y="4483686"/>
                  <a:pt x="831109" y="4615958"/>
                  <a:pt x="690211" y="4633211"/>
                </a:cubicBezTo>
                <a:cubicBezTo>
                  <a:pt x="549313" y="4650464"/>
                  <a:pt x="-8528" y="4549822"/>
                  <a:pt x="98" y="4477935"/>
                </a:cubicBezTo>
                <a:cubicBezTo>
                  <a:pt x="8724" y="4406048"/>
                  <a:pt x="741970" y="4201890"/>
                  <a:pt x="741970" y="4201890"/>
                </a:cubicBezTo>
                <a:cubicBezTo>
                  <a:pt x="951879" y="4124252"/>
                  <a:pt x="1078399" y="4227769"/>
                  <a:pt x="1259554" y="4012109"/>
                </a:cubicBezTo>
                <a:cubicBezTo>
                  <a:pt x="1440709" y="3796449"/>
                  <a:pt x="1558604" y="3572162"/>
                  <a:pt x="1828898" y="2907928"/>
                </a:cubicBezTo>
                <a:cubicBezTo>
                  <a:pt x="2099192" y="2243694"/>
                  <a:pt x="2740423" y="242365"/>
                  <a:pt x="2881321" y="26705"/>
                </a:cubicBezTo>
                <a:cubicBezTo>
                  <a:pt x="3022219" y="-188955"/>
                  <a:pt x="2783555" y="952608"/>
                  <a:pt x="2674287" y="1613966"/>
                </a:cubicBezTo>
                <a:cubicBezTo>
                  <a:pt x="2565019" y="2275324"/>
                  <a:pt x="2395366" y="3520403"/>
                  <a:pt x="2225713" y="3994856"/>
                </a:cubicBezTo>
                <a:cubicBezTo>
                  <a:pt x="2056060" y="4469309"/>
                  <a:pt x="1777140" y="4411800"/>
                  <a:pt x="1656370" y="4460683"/>
                </a:cubicBezTo>
                <a:cubicBezTo>
                  <a:pt x="1535600" y="4509566"/>
                  <a:pt x="1736883" y="4380169"/>
                  <a:pt x="1501094" y="4288154"/>
                </a:cubicBezTo>
                <a:cubicBezTo>
                  <a:pt x="1265305" y="4196139"/>
                  <a:pt x="419917" y="3943097"/>
                  <a:pt x="241638" y="3891339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3" name="フリーフォーム 1652">
            <a:extLst>
              <a:ext uri="{FF2B5EF4-FFF2-40B4-BE49-F238E27FC236}">
                <a16:creationId xmlns:a16="http://schemas.microsoft.com/office/drawing/2014/main" id="{A60A6A66-55FE-5921-5B2C-EF1870982042}"/>
              </a:ext>
            </a:extLst>
          </p:cNvPr>
          <p:cNvSpPr/>
          <p:nvPr/>
        </p:nvSpPr>
        <p:spPr>
          <a:xfrm>
            <a:off x="6887214" y="8173254"/>
            <a:ext cx="1921024" cy="3571100"/>
          </a:xfrm>
          <a:custGeom>
            <a:avLst/>
            <a:gdLst>
              <a:gd name="connsiteX0" fmla="*/ 1894477 w 1921024"/>
              <a:gd name="connsiteY0" fmla="*/ 711954 h 3571100"/>
              <a:gd name="connsiteX1" fmla="*/ 341722 w 1921024"/>
              <a:gd name="connsiteY1" fmla="*/ 2143938 h 3571100"/>
              <a:gd name="connsiteX2" fmla="*/ 1411397 w 1921024"/>
              <a:gd name="connsiteY2" fmla="*/ 1798882 h 3571100"/>
              <a:gd name="connsiteX3" fmla="*/ 496997 w 1921024"/>
              <a:gd name="connsiteY3" fmla="*/ 2558006 h 3571100"/>
              <a:gd name="connsiteX4" fmla="*/ 13918 w 1921024"/>
              <a:gd name="connsiteY4" fmla="*/ 3558671 h 3571100"/>
              <a:gd name="connsiteX5" fmla="*/ 255458 w 1921024"/>
              <a:gd name="connsiteY5" fmla="*/ 2903063 h 3571100"/>
              <a:gd name="connsiteX6" fmla="*/ 1480409 w 1921024"/>
              <a:gd name="connsiteY6" fmla="*/ 56346 h 3571100"/>
              <a:gd name="connsiteX7" fmla="*/ 980077 w 1921024"/>
              <a:gd name="connsiteY7" fmla="*/ 987999 h 3571100"/>
              <a:gd name="connsiteX8" fmla="*/ 1652937 w 1921024"/>
              <a:gd name="connsiteY8" fmla="*/ 746459 h 3571100"/>
              <a:gd name="connsiteX9" fmla="*/ 1428650 w 1921024"/>
              <a:gd name="connsiteY9" fmla="*/ 1039757 h 3571100"/>
              <a:gd name="connsiteX10" fmla="*/ 1290628 w 1921024"/>
              <a:gd name="connsiteY10" fmla="*/ 1540089 h 3571100"/>
              <a:gd name="connsiteX11" fmla="*/ 1877224 w 1921024"/>
              <a:gd name="connsiteY11" fmla="*/ 1798882 h 3571100"/>
              <a:gd name="connsiteX12" fmla="*/ 1359639 w 1921024"/>
              <a:gd name="connsiteY12" fmla="*/ 1540089 h 3571100"/>
              <a:gd name="connsiteX13" fmla="*/ 1894477 w 1921024"/>
              <a:gd name="connsiteY13" fmla="*/ 711954 h 357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21024" h="3571100">
                <a:moveTo>
                  <a:pt x="1894477" y="711954"/>
                </a:moveTo>
                <a:cubicBezTo>
                  <a:pt x="1724824" y="812595"/>
                  <a:pt x="422235" y="1962783"/>
                  <a:pt x="341722" y="2143938"/>
                </a:cubicBezTo>
                <a:cubicBezTo>
                  <a:pt x="261209" y="2325093"/>
                  <a:pt x="1385518" y="1729871"/>
                  <a:pt x="1411397" y="1798882"/>
                </a:cubicBezTo>
                <a:cubicBezTo>
                  <a:pt x="1437276" y="1867893"/>
                  <a:pt x="729910" y="2264708"/>
                  <a:pt x="496997" y="2558006"/>
                </a:cubicBezTo>
                <a:cubicBezTo>
                  <a:pt x="264084" y="2851304"/>
                  <a:pt x="54174" y="3501162"/>
                  <a:pt x="13918" y="3558671"/>
                </a:cubicBezTo>
                <a:cubicBezTo>
                  <a:pt x="-26338" y="3616180"/>
                  <a:pt x="11043" y="3486784"/>
                  <a:pt x="255458" y="2903063"/>
                </a:cubicBezTo>
                <a:cubicBezTo>
                  <a:pt x="499873" y="2319342"/>
                  <a:pt x="1359639" y="375523"/>
                  <a:pt x="1480409" y="56346"/>
                </a:cubicBezTo>
                <a:cubicBezTo>
                  <a:pt x="1601179" y="-262831"/>
                  <a:pt x="951322" y="872980"/>
                  <a:pt x="980077" y="987999"/>
                </a:cubicBezTo>
                <a:cubicBezTo>
                  <a:pt x="1008832" y="1103018"/>
                  <a:pt x="1578175" y="737833"/>
                  <a:pt x="1652937" y="746459"/>
                </a:cubicBezTo>
                <a:cubicBezTo>
                  <a:pt x="1727699" y="755085"/>
                  <a:pt x="1489035" y="907485"/>
                  <a:pt x="1428650" y="1039757"/>
                </a:cubicBezTo>
                <a:cubicBezTo>
                  <a:pt x="1368265" y="1172029"/>
                  <a:pt x="1215866" y="1413568"/>
                  <a:pt x="1290628" y="1540089"/>
                </a:cubicBezTo>
                <a:cubicBezTo>
                  <a:pt x="1365390" y="1666610"/>
                  <a:pt x="1865722" y="1798882"/>
                  <a:pt x="1877224" y="1798882"/>
                </a:cubicBezTo>
                <a:cubicBezTo>
                  <a:pt x="1888726" y="1798882"/>
                  <a:pt x="1353888" y="1724119"/>
                  <a:pt x="1359639" y="1540089"/>
                </a:cubicBezTo>
                <a:cubicBezTo>
                  <a:pt x="1365390" y="1356059"/>
                  <a:pt x="2064130" y="611313"/>
                  <a:pt x="1894477" y="711954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4" name="フリーフォーム 1653">
            <a:extLst>
              <a:ext uri="{FF2B5EF4-FFF2-40B4-BE49-F238E27FC236}">
                <a16:creationId xmlns:a16="http://schemas.microsoft.com/office/drawing/2014/main" id="{119DF8C6-DFF0-C113-D920-8F67E91529C8}"/>
              </a:ext>
            </a:extLst>
          </p:cNvPr>
          <p:cNvSpPr/>
          <p:nvPr/>
        </p:nvSpPr>
        <p:spPr>
          <a:xfrm>
            <a:off x="-220272" y="8071169"/>
            <a:ext cx="2035490" cy="4690340"/>
          </a:xfrm>
          <a:custGeom>
            <a:avLst/>
            <a:gdLst>
              <a:gd name="connsiteX0" fmla="*/ 47744 w 2035490"/>
              <a:gd name="connsiteY0" fmla="*/ 158431 h 4690340"/>
              <a:gd name="connsiteX1" fmla="*/ 1928302 w 2035490"/>
              <a:gd name="connsiteY1" fmla="*/ 72167 h 4690340"/>
              <a:gd name="connsiteX2" fmla="*/ 1721268 w 2035490"/>
              <a:gd name="connsiteY2" fmla="*/ 158431 h 4690340"/>
              <a:gd name="connsiteX3" fmla="*/ 1031155 w 2035490"/>
              <a:gd name="connsiteY3" fmla="*/ 1849208 h 4690340"/>
              <a:gd name="connsiteX4" fmla="*/ 1117419 w 2035490"/>
              <a:gd name="connsiteY4" fmla="*/ 2228771 h 4690340"/>
              <a:gd name="connsiteX5" fmla="*/ 962144 w 2035490"/>
              <a:gd name="connsiteY5" fmla="*/ 1831956 h 4690340"/>
              <a:gd name="connsiteX6" fmla="*/ 1358959 w 2035490"/>
              <a:gd name="connsiteY6" fmla="*/ 4368122 h 4690340"/>
              <a:gd name="connsiteX7" fmla="*/ 1238189 w 2035490"/>
              <a:gd name="connsiteY7" fmla="*/ 4557903 h 4690340"/>
              <a:gd name="connsiteX8" fmla="*/ 720604 w 2035490"/>
              <a:gd name="connsiteY8" fmla="*/ 3470974 h 4690340"/>
              <a:gd name="connsiteX9" fmla="*/ 116755 w 2035490"/>
              <a:gd name="connsiteY9" fmla="*/ 1900967 h 4690340"/>
              <a:gd name="connsiteX10" fmla="*/ 513570 w 2035490"/>
              <a:gd name="connsiteY10" fmla="*/ 2970642 h 4690340"/>
              <a:gd name="connsiteX11" fmla="*/ 99502 w 2035490"/>
              <a:gd name="connsiteY11" fmla="*/ 1003820 h 4690340"/>
              <a:gd name="connsiteX12" fmla="*/ 375547 w 2035490"/>
              <a:gd name="connsiteY12" fmla="*/ 917556 h 4690340"/>
              <a:gd name="connsiteX13" fmla="*/ 548076 w 2035490"/>
              <a:gd name="connsiteY13" fmla="*/ 468982 h 4690340"/>
              <a:gd name="connsiteX14" fmla="*/ 47744 w 2035490"/>
              <a:gd name="connsiteY14" fmla="*/ 158431 h 469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35490" h="4690340">
                <a:moveTo>
                  <a:pt x="47744" y="158431"/>
                </a:moveTo>
                <a:cubicBezTo>
                  <a:pt x="277782" y="92295"/>
                  <a:pt x="1649381" y="72167"/>
                  <a:pt x="1928302" y="72167"/>
                </a:cubicBezTo>
                <a:cubicBezTo>
                  <a:pt x="2207223" y="72167"/>
                  <a:pt x="1870793" y="-137743"/>
                  <a:pt x="1721268" y="158431"/>
                </a:cubicBezTo>
                <a:cubicBezTo>
                  <a:pt x="1571744" y="454605"/>
                  <a:pt x="1131796" y="1504151"/>
                  <a:pt x="1031155" y="1849208"/>
                </a:cubicBezTo>
                <a:cubicBezTo>
                  <a:pt x="930514" y="2194265"/>
                  <a:pt x="1128921" y="2231646"/>
                  <a:pt x="1117419" y="2228771"/>
                </a:cubicBezTo>
                <a:cubicBezTo>
                  <a:pt x="1105917" y="2225896"/>
                  <a:pt x="921887" y="1475398"/>
                  <a:pt x="962144" y="1831956"/>
                </a:cubicBezTo>
                <a:cubicBezTo>
                  <a:pt x="1002401" y="2188514"/>
                  <a:pt x="1312952" y="3913798"/>
                  <a:pt x="1358959" y="4368122"/>
                </a:cubicBezTo>
                <a:cubicBezTo>
                  <a:pt x="1404966" y="4822446"/>
                  <a:pt x="1344582" y="4707428"/>
                  <a:pt x="1238189" y="4557903"/>
                </a:cubicBezTo>
                <a:cubicBezTo>
                  <a:pt x="1131797" y="4408378"/>
                  <a:pt x="907510" y="3913797"/>
                  <a:pt x="720604" y="3470974"/>
                </a:cubicBezTo>
                <a:cubicBezTo>
                  <a:pt x="533698" y="3028151"/>
                  <a:pt x="151261" y="1984356"/>
                  <a:pt x="116755" y="1900967"/>
                </a:cubicBezTo>
                <a:cubicBezTo>
                  <a:pt x="82249" y="1817578"/>
                  <a:pt x="516445" y="3120166"/>
                  <a:pt x="513570" y="2970642"/>
                </a:cubicBezTo>
                <a:cubicBezTo>
                  <a:pt x="510695" y="2821118"/>
                  <a:pt x="122506" y="1346001"/>
                  <a:pt x="99502" y="1003820"/>
                </a:cubicBezTo>
                <a:cubicBezTo>
                  <a:pt x="76498" y="661639"/>
                  <a:pt x="300785" y="1006696"/>
                  <a:pt x="375547" y="917556"/>
                </a:cubicBezTo>
                <a:cubicBezTo>
                  <a:pt x="450309" y="828416"/>
                  <a:pt x="605585" y="598378"/>
                  <a:pt x="548076" y="468982"/>
                </a:cubicBezTo>
                <a:cubicBezTo>
                  <a:pt x="490567" y="339586"/>
                  <a:pt x="-182294" y="224567"/>
                  <a:pt x="47744" y="158431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5" name="フリーフォーム 1654">
            <a:extLst>
              <a:ext uri="{FF2B5EF4-FFF2-40B4-BE49-F238E27FC236}">
                <a16:creationId xmlns:a16="http://schemas.microsoft.com/office/drawing/2014/main" id="{11F4D3C5-8339-033A-B8A2-9F64D46CB530}"/>
              </a:ext>
            </a:extLst>
          </p:cNvPr>
          <p:cNvSpPr/>
          <p:nvPr/>
        </p:nvSpPr>
        <p:spPr>
          <a:xfrm>
            <a:off x="1059255" y="10054989"/>
            <a:ext cx="6152913" cy="2642298"/>
          </a:xfrm>
          <a:custGeom>
            <a:avLst/>
            <a:gdLst>
              <a:gd name="connsiteX0" fmla="*/ 804051 w 6152913"/>
              <a:gd name="connsiteY0" fmla="*/ 3411 h 2642298"/>
              <a:gd name="connsiteX1" fmla="*/ 2063507 w 6152913"/>
              <a:gd name="connsiteY1" fmla="*/ 262203 h 2642298"/>
              <a:gd name="connsiteX2" fmla="*/ 1873726 w 6152913"/>
              <a:gd name="connsiteY2" fmla="*/ 89675 h 2642298"/>
              <a:gd name="connsiteX3" fmla="*/ 2115266 w 6152913"/>
              <a:gd name="connsiteY3" fmla="*/ 313962 h 2642298"/>
              <a:gd name="connsiteX4" fmla="*/ 1908232 w 6152913"/>
              <a:gd name="connsiteY4" fmla="*/ 1297373 h 2642298"/>
              <a:gd name="connsiteX5" fmla="*/ 2891643 w 6152913"/>
              <a:gd name="connsiteY5" fmla="*/ 1487154 h 2642298"/>
              <a:gd name="connsiteX6" fmla="*/ 2995160 w 6152913"/>
              <a:gd name="connsiteY6" fmla="*/ 244951 h 2642298"/>
              <a:gd name="connsiteX7" fmla="*/ 3253953 w 6152913"/>
              <a:gd name="connsiteY7" fmla="*/ 141434 h 2642298"/>
              <a:gd name="connsiteX8" fmla="*/ 3702526 w 6152913"/>
              <a:gd name="connsiteY8" fmla="*/ 1073086 h 2642298"/>
              <a:gd name="connsiteX9" fmla="*/ 3374722 w 6152913"/>
              <a:gd name="connsiteY9" fmla="*/ 1728694 h 2642298"/>
              <a:gd name="connsiteX10" fmla="*/ 4047583 w 6152913"/>
              <a:gd name="connsiteY10" fmla="*/ 2625841 h 2642298"/>
              <a:gd name="connsiteX11" fmla="*/ 4616926 w 6152913"/>
              <a:gd name="connsiteY11" fmla="*/ 2315290 h 2642298"/>
              <a:gd name="connsiteX12" fmla="*/ 5979900 w 6152913"/>
              <a:gd name="connsiteY12" fmla="*/ 2384302 h 2642298"/>
              <a:gd name="connsiteX13" fmla="*/ 269213 w 6152913"/>
              <a:gd name="connsiteY13" fmla="*/ 2487819 h 2642298"/>
              <a:gd name="connsiteX14" fmla="*/ 907568 w 6152913"/>
              <a:gd name="connsiteY14" fmla="*/ 2246279 h 2642298"/>
              <a:gd name="connsiteX15" fmla="*/ 717787 w 6152913"/>
              <a:gd name="connsiteY15" fmla="*/ 866053 h 2642298"/>
              <a:gd name="connsiteX16" fmla="*/ 1149107 w 6152913"/>
              <a:gd name="connsiteY16" fmla="*/ 1262868 h 2642298"/>
              <a:gd name="connsiteX17" fmla="*/ 1028337 w 6152913"/>
              <a:gd name="connsiteY17" fmla="*/ 693524 h 2642298"/>
              <a:gd name="connsiteX18" fmla="*/ 1390647 w 6152913"/>
              <a:gd name="connsiteY18" fmla="*/ 883305 h 2642298"/>
              <a:gd name="connsiteX19" fmla="*/ 1235371 w 6152913"/>
              <a:gd name="connsiteY19" fmla="*/ 486490 h 2642298"/>
              <a:gd name="connsiteX20" fmla="*/ 804051 w 6152913"/>
              <a:gd name="connsiteY20" fmla="*/ 3411 h 26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152913" h="2642298">
                <a:moveTo>
                  <a:pt x="804051" y="3411"/>
                </a:moveTo>
                <a:cubicBezTo>
                  <a:pt x="942074" y="-33970"/>
                  <a:pt x="1885228" y="247826"/>
                  <a:pt x="2063507" y="262203"/>
                </a:cubicBezTo>
                <a:cubicBezTo>
                  <a:pt x="2241786" y="276580"/>
                  <a:pt x="1865100" y="81049"/>
                  <a:pt x="1873726" y="89675"/>
                </a:cubicBezTo>
                <a:cubicBezTo>
                  <a:pt x="1882352" y="98301"/>
                  <a:pt x="2109515" y="112679"/>
                  <a:pt x="2115266" y="313962"/>
                </a:cubicBezTo>
                <a:cubicBezTo>
                  <a:pt x="2121017" y="515245"/>
                  <a:pt x="1778836" y="1101841"/>
                  <a:pt x="1908232" y="1297373"/>
                </a:cubicBezTo>
                <a:cubicBezTo>
                  <a:pt x="2037628" y="1492905"/>
                  <a:pt x="2710488" y="1662558"/>
                  <a:pt x="2891643" y="1487154"/>
                </a:cubicBezTo>
                <a:cubicBezTo>
                  <a:pt x="3072798" y="1311750"/>
                  <a:pt x="2934775" y="469238"/>
                  <a:pt x="2995160" y="244951"/>
                </a:cubicBezTo>
                <a:cubicBezTo>
                  <a:pt x="3055545" y="20664"/>
                  <a:pt x="3136059" y="3412"/>
                  <a:pt x="3253953" y="141434"/>
                </a:cubicBezTo>
                <a:cubicBezTo>
                  <a:pt x="3371847" y="279457"/>
                  <a:pt x="3682398" y="808543"/>
                  <a:pt x="3702526" y="1073086"/>
                </a:cubicBezTo>
                <a:cubicBezTo>
                  <a:pt x="3722654" y="1337629"/>
                  <a:pt x="3317213" y="1469902"/>
                  <a:pt x="3374722" y="1728694"/>
                </a:cubicBezTo>
                <a:cubicBezTo>
                  <a:pt x="3432232" y="1987487"/>
                  <a:pt x="3840549" y="2528075"/>
                  <a:pt x="4047583" y="2625841"/>
                </a:cubicBezTo>
                <a:cubicBezTo>
                  <a:pt x="4254617" y="2723607"/>
                  <a:pt x="4294873" y="2355546"/>
                  <a:pt x="4616926" y="2315290"/>
                </a:cubicBezTo>
                <a:cubicBezTo>
                  <a:pt x="4938979" y="2275034"/>
                  <a:pt x="6704519" y="2355547"/>
                  <a:pt x="5979900" y="2384302"/>
                </a:cubicBezTo>
                <a:cubicBezTo>
                  <a:pt x="5255281" y="2413057"/>
                  <a:pt x="1114602" y="2510823"/>
                  <a:pt x="269213" y="2487819"/>
                </a:cubicBezTo>
                <a:cubicBezTo>
                  <a:pt x="-576176" y="2464815"/>
                  <a:pt x="832806" y="2516573"/>
                  <a:pt x="907568" y="2246279"/>
                </a:cubicBezTo>
                <a:cubicBezTo>
                  <a:pt x="982330" y="1975985"/>
                  <a:pt x="677530" y="1029955"/>
                  <a:pt x="717787" y="866053"/>
                </a:cubicBezTo>
                <a:cubicBezTo>
                  <a:pt x="758043" y="702151"/>
                  <a:pt x="1097349" y="1291623"/>
                  <a:pt x="1149107" y="1262868"/>
                </a:cubicBezTo>
                <a:cubicBezTo>
                  <a:pt x="1200865" y="1234113"/>
                  <a:pt x="988080" y="756784"/>
                  <a:pt x="1028337" y="693524"/>
                </a:cubicBezTo>
                <a:cubicBezTo>
                  <a:pt x="1068594" y="630264"/>
                  <a:pt x="1356141" y="917811"/>
                  <a:pt x="1390647" y="883305"/>
                </a:cubicBezTo>
                <a:cubicBezTo>
                  <a:pt x="1425153" y="848799"/>
                  <a:pt x="1330262" y="630264"/>
                  <a:pt x="1235371" y="486490"/>
                </a:cubicBezTo>
                <a:cubicBezTo>
                  <a:pt x="1140480" y="342717"/>
                  <a:pt x="666028" y="40792"/>
                  <a:pt x="804051" y="3411"/>
                </a:cubicBezTo>
                <a:close/>
              </a:path>
            </a:pathLst>
          </a:cu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6" name="フリーフォーム 1655">
            <a:extLst>
              <a:ext uri="{FF2B5EF4-FFF2-40B4-BE49-F238E27FC236}">
                <a16:creationId xmlns:a16="http://schemas.microsoft.com/office/drawing/2014/main" id="{321DE4F2-AE7A-CA79-5076-42E54FC34DBC}"/>
              </a:ext>
            </a:extLst>
          </p:cNvPr>
          <p:cNvSpPr/>
          <p:nvPr/>
        </p:nvSpPr>
        <p:spPr>
          <a:xfrm>
            <a:off x="999416" y="8641404"/>
            <a:ext cx="4073621" cy="4018212"/>
          </a:xfrm>
          <a:custGeom>
            <a:avLst/>
            <a:gdLst>
              <a:gd name="connsiteX0" fmla="*/ 1036418 w 4073621"/>
              <a:gd name="connsiteY0" fmla="*/ 899411 h 4018212"/>
              <a:gd name="connsiteX1" fmla="*/ 1571256 w 4073621"/>
              <a:gd name="connsiteY1" fmla="*/ 951170 h 4018212"/>
              <a:gd name="connsiteX2" fmla="*/ 1899059 w 4073621"/>
              <a:gd name="connsiteY2" fmla="*/ 2264 h 4018212"/>
              <a:gd name="connsiteX3" fmla="*/ 1554003 w 4073621"/>
              <a:gd name="connsiteY3" fmla="*/ 1261721 h 4018212"/>
              <a:gd name="connsiteX4" fmla="*/ 1950818 w 4073621"/>
              <a:gd name="connsiteY4" fmla="*/ 1641283 h 4018212"/>
              <a:gd name="connsiteX5" fmla="*/ 2140599 w 4073621"/>
              <a:gd name="connsiteY5" fmla="*/ 2365902 h 4018212"/>
              <a:gd name="connsiteX6" fmla="*/ 2502909 w 4073621"/>
              <a:gd name="connsiteY6" fmla="*/ 2572936 h 4018212"/>
              <a:gd name="connsiteX7" fmla="*/ 3020493 w 4073621"/>
              <a:gd name="connsiteY7" fmla="*/ 2003592 h 4018212"/>
              <a:gd name="connsiteX8" fmla="*/ 3124010 w 4073621"/>
              <a:gd name="connsiteY8" fmla="*/ 1882822 h 4018212"/>
              <a:gd name="connsiteX9" fmla="*/ 3365550 w 4073621"/>
              <a:gd name="connsiteY9" fmla="*/ 1865570 h 4018212"/>
              <a:gd name="connsiteX10" fmla="*/ 3451814 w 4073621"/>
              <a:gd name="connsiteY10" fmla="*/ 1365238 h 4018212"/>
              <a:gd name="connsiteX11" fmla="*/ 3814124 w 4073621"/>
              <a:gd name="connsiteY11" fmla="*/ 2296890 h 4018212"/>
              <a:gd name="connsiteX12" fmla="*/ 3451814 w 4073621"/>
              <a:gd name="connsiteY12" fmla="*/ 2710958 h 4018212"/>
              <a:gd name="connsiteX13" fmla="*/ 4055663 w 4073621"/>
              <a:gd name="connsiteY13" fmla="*/ 3970415 h 4018212"/>
              <a:gd name="connsiteX14" fmla="*/ 2623678 w 4073621"/>
              <a:gd name="connsiteY14" fmla="*/ 3763381 h 4018212"/>
              <a:gd name="connsiteX15" fmla="*/ 415316 w 4073621"/>
              <a:gd name="connsiteY15" fmla="*/ 3849645 h 4018212"/>
              <a:gd name="connsiteX16" fmla="*/ 846637 w 4073621"/>
              <a:gd name="connsiteY16" fmla="*/ 3677117 h 4018212"/>
              <a:gd name="connsiteX17" fmla="*/ 1248 w 4073621"/>
              <a:gd name="connsiteY17" fmla="*/ 1037434 h 4018212"/>
              <a:gd name="connsiteX18" fmla="*/ 1070924 w 4073621"/>
              <a:gd name="connsiteY18" fmla="*/ 2348649 h 4018212"/>
              <a:gd name="connsiteX19" fmla="*/ 1329716 w 4073621"/>
              <a:gd name="connsiteY19" fmla="*/ 1796558 h 4018212"/>
              <a:gd name="connsiteX20" fmla="*/ 363558 w 4073621"/>
              <a:gd name="connsiteY20" fmla="*/ 1347985 h 4018212"/>
              <a:gd name="connsiteX21" fmla="*/ 1415980 w 4073621"/>
              <a:gd name="connsiteY21" fmla="*/ 1486007 h 4018212"/>
              <a:gd name="connsiteX22" fmla="*/ 1346969 w 4073621"/>
              <a:gd name="connsiteY22" fmla="*/ 1175456 h 4018212"/>
              <a:gd name="connsiteX23" fmla="*/ 1036418 w 4073621"/>
              <a:gd name="connsiteY23" fmla="*/ 899411 h 401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073621" h="4018212">
                <a:moveTo>
                  <a:pt x="1036418" y="899411"/>
                </a:moveTo>
                <a:cubicBezTo>
                  <a:pt x="1073799" y="862030"/>
                  <a:pt x="1427483" y="1100694"/>
                  <a:pt x="1571256" y="951170"/>
                </a:cubicBezTo>
                <a:cubicBezTo>
                  <a:pt x="1715029" y="801646"/>
                  <a:pt x="1901934" y="-49494"/>
                  <a:pt x="1899059" y="2264"/>
                </a:cubicBezTo>
                <a:cubicBezTo>
                  <a:pt x="1896184" y="54022"/>
                  <a:pt x="1545377" y="988551"/>
                  <a:pt x="1554003" y="1261721"/>
                </a:cubicBezTo>
                <a:cubicBezTo>
                  <a:pt x="1562629" y="1534891"/>
                  <a:pt x="1853052" y="1457253"/>
                  <a:pt x="1950818" y="1641283"/>
                </a:cubicBezTo>
                <a:cubicBezTo>
                  <a:pt x="2048584" y="1825313"/>
                  <a:pt x="2048584" y="2210627"/>
                  <a:pt x="2140599" y="2365902"/>
                </a:cubicBezTo>
                <a:cubicBezTo>
                  <a:pt x="2232614" y="2521178"/>
                  <a:pt x="2356260" y="2633321"/>
                  <a:pt x="2502909" y="2572936"/>
                </a:cubicBezTo>
                <a:cubicBezTo>
                  <a:pt x="2649558" y="2512551"/>
                  <a:pt x="2916976" y="2118611"/>
                  <a:pt x="3020493" y="2003592"/>
                </a:cubicBezTo>
                <a:cubicBezTo>
                  <a:pt x="3124010" y="1888573"/>
                  <a:pt x="3066501" y="1905826"/>
                  <a:pt x="3124010" y="1882822"/>
                </a:cubicBezTo>
                <a:cubicBezTo>
                  <a:pt x="3181519" y="1859818"/>
                  <a:pt x="3310916" y="1951834"/>
                  <a:pt x="3365550" y="1865570"/>
                </a:cubicBezTo>
                <a:cubicBezTo>
                  <a:pt x="3420184" y="1779306"/>
                  <a:pt x="3377052" y="1293351"/>
                  <a:pt x="3451814" y="1365238"/>
                </a:cubicBezTo>
                <a:cubicBezTo>
                  <a:pt x="3526576" y="1437125"/>
                  <a:pt x="3814124" y="2072603"/>
                  <a:pt x="3814124" y="2296890"/>
                </a:cubicBezTo>
                <a:cubicBezTo>
                  <a:pt x="3814124" y="2521177"/>
                  <a:pt x="3411557" y="2432037"/>
                  <a:pt x="3451814" y="2710958"/>
                </a:cubicBezTo>
                <a:cubicBezTo>
                  <a:pt x="3492071" y="2989879"/>
                  <a:pt x="4193686" y="3795011"/>
                  <a:pt x="4055663" y="3970415"/>
                </a:cubicBezTo>
                <a:cubicBezTo>
                  <a:pt x="3917640" y="4145819"/>
                  <a:pt x="3230402" y="3783509"/>
                  <a:pt x="2623678" y="3763381"/>
                </a:cubicBezTo>
                <a:cubicBezTo>
                  <a:pt x="2016954" y="3743253"/>
                  <a:pt x="711489" y="3864022"/>
                  <a:pt x="415316" y="3849645"/>
                </a:cubicBezTo>
                <a:cubicBezTo>
                  <a:pt x="119142" y="3835268"/>
                  <a:pt x="915648" y="4145819"/>
                  <a:pt x="846637" y="3677117"/>
                </a:cubicBezTo>
                <a:cubicBezTo>
                  <a:pt x="777626" y="3208415"/>
                  <a:pt x="-36133" y="1258845"/>
                  <a:pt x="1248" y="1037434"/>
                </a:cubicBezTo>
                <a:cubicBezTo>
                  <a:pt x="38629" y="816023"/>
                  <a:pt x="849513" y="2222128"/>
                  <a:pt x="1070924" y="2348649"/>
                </a:cubicBezTo>
                <a:cubicBezTo>
                  <a:pt x="1292335" y="2475170"/>
                  <a:pt x="1447610" y="1963335"/>
                  <a:pt x="1329716" y="1796558"/>
                </a:cubicBezTo>
                <a:cubicBezTo>
                  <a:pt x="1211822" y="1629781"/>
                  <a:pt x="349181" y="1399743"/>
                  <a:pt x="363558" y="1347985"/>
                </a:cubicBezTo>
                <a:cubicBezTo>
                  <a:pt x="377935" y="1296227"/>
                  <a:pt x="1252078" y="1514762"/>
                  <a:pt x="1415980" y="1486007"/>
                </a:cubicBezTo>
                <a:cubicBezTo>
                  <a:pt x="1579882" y="1457252"/>
                  <a:pt x="1415980" y="1273222"/>
                  <a:pt x="1346969" y="1175456"/>
                </a:cubicBezTo>
                <a:cubicBezTo>
                  <a:pt x="1277958" y="1077690"/>
                  <a:pt x="999037" y="936792"/>
                  <a:pt x="1036418" y="899411"/>
                </a:cubicBezTo>
                <a:close/>
              </a:path>
            </a:pathLst>
          </a:cu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7" name="フリーフォーム 1656">
            <a:extLst>
              <a:ext uri="{FF2B5EF4-FFF2-40B4-BE49-F238E27FC236}">
                <a16:creationId xmlns:a16="http://schemas.microsoft.com/office/drawing/2014/main" id="{A61926D6-6DEB-A288-2457-941F3B96EBC3}"/>
              </a:ext>
            </a:extLst>
          </p:cNvPr>
          <p:cNvSpPr/>
          <p:nvPr/>
        </p:nvSpPr>
        <p:spPr>
          <a:xfrm>
            <a:off x="5037643" y="3275780"/>
            <a:ext cx="1486128" cy="3851984"/>
          </a:xfrm>
          <a:custGeom>
            <a:avLst/>
            <a:gdLst>
              <a:gd name="connsiteX0" fmla="*/ 1311399 w 1486128"/>
              <a:gd name="connsiteY0" fmla="*/ 123028 h 3851984"/>
              <a:gd name="connsiteX1" fmla="*/ 1294146 w 1486128"/>
              <a:gd name="connsiteY1" fmla="*/ 192039 h 3851984"/>
              <a:gd name="connsiteX2" fmla="*/ 345240 w 1486128"/>
              <a:gd name="connsiteY2" fmla="*/ 1900069 h 3851984"/>
              <a:gd name="connsiteX3" fmla="*/ 517768 w 1486128"/>
              <a:gd name="connsiteY3" fmla="*/ 1658529 h 3851984"/>
              <a:gd name="connsiteX4" fmla="*/ 120953 w 1486128"/>
              <a:gd name="connsiteY4" fmla="*/ 3038756 h 3851984"/>
              <a:gd name="connsiteX5" fmla="*/ 310734 w 1486128"/>
              <a:gd name="connsiteY5" fmla="*/ 2710952 h 3851984"/>
              <a:gd name="connsiteX6" fmla="*/ 183 w 1486128"/>
              <a:gd name="connsiteY6" fmla="*/ 3849639 h 3851984"/>
              <a:gd name="connsiteX7" fmla="*/ 362493 w 1486128"/>
              <a:gd name="connsiteY7" fmla="*/ 2935239 h 3851984"/>
              <a:gd name="connsiteX8" fmla="*/ 1466674 w 1486128"/>
              <a:gd name="connsiteY8" fmla="*/ 623360 h 3851984"/>
              <a:gd name="connsiteX9" fmla="*/ 1087112 w 1486128"/>
              <a:gd name="connsiteY9" fmla="*/ 1209956 h 3851984"/>
              <a:gd name="connsiteX10" fmla="*/ 1345904 w 1486128"/>
              <a:gd name="connsiteY10" fmla="*/ 71269 h 3851984"/>
              <a:gd name="connsiteX11" fmla="*/ 1311399 w 1486128"/>
              <a:gd name="connsiteY11" fmla="*/ 123028 h 3851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86128" h="3851984">
                <a:moveTo>
                  <a:pt x="1311399" y="123028"/>
                </a:moveTo>
                <a:cubicBezTo>
                  <a:pt x="1302773" y="143156"/>
                  <a:pt x="1455172" y="-104134"/>
                  <a:pt x="1294146" y="192039"/>
                </a:cubicBezTo>
                <a:cubicBezTo>
                  <a:pt x="1133120" y="488212"/>
                  <a:pt x="474636" y="1655654"/>
                  <a:pt x="345240" y="1900069"/>
                </a:cubicBezTo>
                <a:cubicBezTo>
                  <a:pt x="215844" y="2144484"/>
                  <a:pt x="555149" y="1468748"/>
                  <a:pt x="517768" y="1658529"/>
                </a:cubicBezTo>
                <a:cubicBezTo>
                  <a:pt x="480387" y="1848310"/>
                  <a:pt x="155459" y="2863352"/>
                  <a:pt x="120953" y="3038756"/>
                </a:cubicBezTo>
                <a:cubicBezTo>
                  <a:pt x="86447" y="3214160"/>
                  <a:pt x="330862" y="2575805"/>
                  <a:pt x="310734" y="2710952"/>
                </a:cubicBezTo>
                <a:cubicBezTo>
                  <a:pt x="290606" y="2846099"/>
                  <a:pt x="-8443" y="3812258"/>
                  <a:pt x="183" y="3849639"/>
                </a:cubicBezTo>
                <a:cubicBezTo>
                  <a:pt x="8809" y="3887020"/>
                  <a:pt x="118078" y="3472952"/>
                  <a:pt x="362493" y="2935239"/>
                </a:cubicBezTo>
                <a:cubicBezTo>
                  <a:pt x="606908" y="2397526"/>
                  <a:pt x="1345904" y="910907"/>
                  <a:pt x="1466674" y="623360"/>
                </a:cubicBezTo>
                <a:cubicBezTo>
                  <a:pt x="1587444" y="335813"/>
                  <a:pt x="1107240" y="1301971"/>
                  <a:pt x="1087112" y="1209956"/>
                </a:cubicBezTo>
                <a:cubicBezTo>
                  <a:pt x="1066984" y="1117941"/>
                  <a:pt x="1302772" y="249548"/>
                  <a:pt x="1345904" y="71269"/>
                </a:cubicBezTo>
                <a:cubicBezTo>
                  <a:pt x="1389036" y="-107010"/>
                  <a:pt x="1320025" y="102900"/>
                  <a:pt x="1311399" y="123028"/>
                </a:cubicBezTo>
                <a:close/>
              </a:path>
            </a:pathLst>
          </a:cu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8" name="フリーフォーム 1657">
            <a:extLst>
              <a:ext uri="{FF2B5EF4-FFF2-40B4-BE49-F238E27FC236}">
                <a16:creationId xmlns:a16="http://schemas.microsoft.com/office/drawing/2014/main" id="{DE30D9C3-8EA2-D774-28C4-05BE81B98DD2}"/>
              </a:ext>
            </a:extLst>
          </p:cNvPr>
          <p:cNvSpPr/>
          <p:nvPr/>
        </p:nvSpPr>
        <p:spPr>
          <a:xfrm>
            <a:off x="1843261" y="4651964"/>
            <a:ext cx="1926745" cy="2209432"/>
          </a:xfrm>
          <a:custGeom>
            <a:avLst/>
            <a:gdLst>
              <a:gd name="connsiteX0" fmla="*/ 140814 w 1926745"/>
              <a:gd name="connsiteY0" fmla="*/ 75311 h 2209432"/>
              <a:gd name="connsiteX1" fmla="*/ 192573 w 1926745"/>
              <a:gd name="connsiteY1" fmla="*/ 161576 h 2209432"/>
              <a:gd name="connsiteX2" fmla="*/ 1348513 w 1926745"/>
              <a:gd name="connsiteY2" fmla="*/ 1369274 h 2209432"/>
              <a:gd name="connsiteX3" fmla="*/ 1262248 w 1926745"/>
              <a:gd name="connsiteY3" fmla="*/ 1369274 h 2209432"/>
              <a:gd name="connsiteX4" fmla="*/ 1900603 w 1926745"/>
              <a:gd name="connsiteY4" fmla="*/ 2180157 h 2209432"/>
              <a:gd name="connsiteX5" fmla="*/ 1624558 w 1926745"/>
              <a:gd name="connsiteY5" fmla="*/ 1904111 h 2209432"/>
              <a:gd name="connsiteX6" fmla="*/ 37297 w 1926745"/>
              <a:gd name="connsiteY6" fmla="*/ 713666 h 2209432"/>
              <a:gd name="connsiteX7" fmla="*/ 503124 w 1926745"/>
              <a:gd name="connsiteY7" fmla="*/ 955206 h 2209432"/>
              <a:gd name="connsiteX8" fmla="*/ 520377 w 1926745"/>
              <a:gd name="connsiteY8" fmla="*/ 748172 h 2209432"/>
              <a:gd name="connsiteX9" fmla="*/ 140814 w 1926745"/>
              <a:gd name="connsiteY9" fmla="*/ 75311 h 220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6745" h="2209432">
                <a:moveTo>
                  <a:pt x="140814" y="75311"/>
                </a:moveTo>
                <a:cubicBezTo>
                  <a:pt x="86180" y="-22455"/>
                  <a:pt x="-8710" y="-54085"/>
                  <a:pt x="192573" y="161576"/>
                </a:cubicBezTo>
                <a:cubicBezTo>
                  <a:pt x="393856" y="377237"/>
                  <a:pt x="1348513" y="1369274"/>
                  <a:pt x="1348513" y="1369274"/>
                </a:cubicBezTo>
                <a:cubicBezTo>
                  <a:pt x="1526792" y="1570557"/>
                  <a:pt x="1170233" y="1234127"/>
                  <a:pt x="1262248" y="1369274"/>
                </a:cubicBezTo>
                <a:cubicBezTo>
                  <a:pt x="1354263" y="1504421"/>
                  <a:pt x="1840218" y="2091017"/>
                  <a:pt x="1900603" y="2180157"/>
                </a:cubicBezTo>
                <a:cubicBezTo>
                  <a:pt x="1960988" y="2269297"/>
                  <a:pt x="1935109" y="2148526"/>
                  <a:pt x="1624558" y="1904111"/>
                </a:cubicBezTo>
                <a:cubicBezTo>
                  <a:pt x="1314007" y="1659696"/>
                  <a:pt x="224203" y="871817"/>
                  <a:pt x="37297" y="713666"/>
                </a:cubicBezTo>
                <a:cubicBezTo>
                  <a:pt x="-149609" y="555515"/>
                  <a:pt x="422611" y="949455"/>
                  <a:pt x="503124" y="955206"/>
                </a:cubicBezTo>
                <a:cubicBezTo>
                  <a:pt x="583637" y="960957"/>
                  <a:pt x="586513" y="897697"/>
                  <a:pt x="520377" y="748172"/>
                </a:cubicBezTo>
                <a:cubicBezTo>
                  <a:pt x="454241" y="598648"/>
                  <a:pt x="195448" y="173077"/>
                  <a:pt x="140814" y="7531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0" name="フリーフォーム 1659">
            <a:extLst>
              <a:ext uri="{FF2B5EF4-FFF2-40B4-BE49-F238E27FC236}">
                <a16:creationId xmlns:a16="http://schemas.microsoft.com/office/drawing/2014/main" id="{72E6BB70-B28C-1649-29F5-A88ECF3D3192}"/>
              </a:ext>
            </a:extLst>
          </p:cNvPr>
          <p:cNvSpPr/>
          <p:nvPr/>
        </p:nvSpPr>
        <p:spPr>
          <a:xfrm>
            <a:off x="-242237" y="8010150"/>
            <a:ext cx="915848" cy="3929948"/>
          </a:xfrm>
          <a:custGeom>
            <a:avLst/>
            <a:gdLst>
              <a:gd name="connsiteX0" fmla="*/ 915097 w 915848"/>
              <a:gd name="connsiteY0" fmla="*/ 12416 h 3929948"/>
              <a:gd name="connsiteX1" fmla="*/ 207731 w 915848"/>
              <a:gd name="connsiteY1" fmla="*/ 1892975 h 3929948"/>
              <a:gd name="connsiteX2" fmla="*/ 466524 w 915848"/>
              <a:gd name="connsiteY2" fmla="*/ 1427148 h 3929948"/>
              <a:gd name="connsiteX3" fmla="*/ 697 w 915848"/>
              <a:gd name="connsiteY3" fmla="*/ 3928808 h 3929948"/>
              <a:gd name="connsiteX4" fmla="*/ 363007 w 915848"/>
              <a:gd name="connsiteY4" fmla="*/ 1737699 h 3929948"/>
              <a:gd name="connsiteX5" fmla="*/ 432018 w 915848"/>
              <a:gd name="connsiteY5" fmla="*/ 823299 h 3929948"/>
              <a:gd name="connsiteX6" fmla="*/ 345754 w 915848"/>
              <a:gd name="connsiteY6" fmla="*/ 1064839 h 3929948"/>
              <a:gd name="connsiteX7" fmla="*/ 915097 w 915848"/>
              <a:gd name="connsiteY7" fmla="*/ 12416 h 392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848" h="3929948">
                <a:moveTo>
                  <a:pt x="915097" y="12416"/>
                </a:moveTo>
                <a:cubicBezTo>
                  <a:pt x="892093" y="150439"/>
                  <a:pt x="282493" y="1657186"/>
                  <a:pt x="207731" y="1892975"/>
                </a:cubicBezTo>
                <a:cubicBezTo>
                  <a:pt x="132969" y="2128764"/>
                  <a:pt x="501030" y="1087843"/>
                  <a:pt x="466524" y="1427148"/>
                </a:cubicBezTo>
                <a:cubicBezTo>
                  <a:pt x="432018" y="1766453"/>
                  <a:pt x="17950" y="3877050"/>
                  <a:pt x="697" y="3928808"/>
                </a:cubicBezTo>
                <a:cubicBezTo>
                  <a:pt x="-16556" y="3980567"/>
                  <a:pt x="291120" y="2255284"/>
                  <a:pt x="363007" y="1737699"/>
                </a:cubicBezTo>
                <a:cubicBezTo>
                  <a:pt x="434894" y="1220114"/>
                  <a:pt x="434893" y="935442"/>
                  <a:pt x="432018" y="823299"/>
                </a:cubicBezTo>
                <a:cubicBezTo>
                  <a:pt x="429143" y="711156"/>
                  <a:pt x="265241" y="1199986"/>
                  <a:pt x="345754" y="1064839"/>
                </a:cubicBezTo>
                <a:cubicBezTo>
                  <a:pt x="426267" y="929692"/>
                  <a:pt x="938101" y="-125607"/>
                  <a:pt x="915097" y="12416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1" name="フリーフォーム 1660">
            <a:extLst>
              <a:ext uri="{FF2B5EF4-FFF2-40B4-BE49-F238E27FC236}">
                <a16:creationId xmlns:a16="http://schemas.microsoft.com/office/drawing/2014/main" id="{F2E02824-CA5B-C67B-55D5-24760255F806}"/>
              </a:ext>
            </a:extLst>
          </p:cNvPr>
          <p:cNvSpPr/>
          <p:nvPr/>
        </p:nvSpPr>
        <p:spPr>
          <a:xfrm>
            <a:off x="6562899" y="7506846"/>
            <a:ext cx="2094303" cy="4644703"/>
          </a:xfrm>
          <a:custGeom>
            <a:avLst/>
            <a:gdLst>
              <a:gd name="connsiteX0" fmla="*/ 2046263 w 2094303"/>
              <a:gd name="connsiteY0" fmla="*/ 49894 h 4644703"/>
              <a:gd name="connsiteX1" fmla="*/ 148452 w 2094303"/>
              <a:gd name="connsiteY1" fmla="*/ 3949033 h 4644703"/>
              <a:gd name="connsiteX2" fmla="*/ 476256 w 2094303"/>
              <a:gd name="connsiteY2" fmla="*/ 3552218 h 4644703"/>
              <a:gd name="connsiteX3" fmla="*/ 44935 w 2094303"/>
              <a:gd name="connsiteY3" fmla="*/ 4570135 h 4644703"/>
              <a:gd name="connsiteX4" fmla="*/ 1770218 w 2094303"/>
              <a:gd name="connsiteY4" fmla="*/ 1171328 h 4644703"/>
              <a:gd name="connsiteX5" fmla="*/ 1545931 w 2094303"/>
              <a:gd name="connsiteY5" fmla="*/ 1706165 h 4644703"/>
              <a:gd name="connsiteX6" fmla="*/ 2046263 w 2094303"/>
              <a:gd name="connsiteY6" fmla="*/ 49894 h 464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4303" h="4644703">
                <a:moveTo>
                  <a:pt x="2046263" y="49894"/>
                </a:moveTo>
                <a:cubicBezTo>
                  <a:pt x="1813350" y="423705"/>
                  <a:pt x="410120" y="3365312"/>
                  <a:pt x="148452" y="3949033"/>
                </a:cubicBezTo>
                <a:cubicBezTo>
                  <a:pt x="-113216" y="4532754"/>
                  <a:pt x="493509" y="3448701"/>
                  <a:pt x="476256" y="3552218"/>
                </a:cubicBezTo>
                <a:cubicBezTo>
                  <a:pt x="459003" y="3655735"/>
                  <a:pt x="-170725" y="4966950"/>
                  <a:pt x="44935" y="4570135"/>
                </a:cubicBezTo>
                <a:cubicBezTo>
                  <a:pt x="260595" y="4173320"/>
                  <a:pt x="1520052" y="1648656"/>
                  <a:pt x="1770218" y="1171328"/>
                </a:cubicBezTo>
                <a:cubicBezTo>
                  <a:pt x="2020384" y="694000"/>
                  <a:pt x="1499924" y="1893071"/>
                  <a:pt x="1545931" y="1706165"/>
                </a:cubicBezTo>
                <a:cubicBezTo>
                  <a:pt x="1591938" y="1519259"/>
                  <a:pt x="2279176" y="-323917"/>
                  <a:pt x="2046263" y="4989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2" name="フリーフォーム 1661">
            <a:extLst>
              <a:ext uri="{FF2B5EF4-FFF2-40B4-BE49-F238E27FC236}">
                <a16:creationId xmlns:a16="http://schemas.microsoft.com/office/drawing/2014/main" id="{AA704A74-8FCF-D62A-240B-49EA9BEC7AAB}"/>
              </a:ext>
            </a:extLst>
          </p:cNvPr>
          <p:cNvSpPr/>
          <p:nvPr/>
        </p:nvSpPr>
        <p:spPr>
          <a:xfrm>
            <a:off x="5115736" y="7228936"/>
            <a:ext cx="2794116" cy="5446797"/>
          </a:xfrm>
          <a:custGeom>
            <a:avLst/>
            <a:gdLst>
              <a:gd name="connsiteX0" fmla="*/ 422422 w 2794116"/>
              <a:gd name="connsiteY0" fmla="*/ 138022 h 5446797"/>
              <a:gd name="connsiteX1" fmla="*/ 456928 w 2794116"/>
              <a:gd name="connsiteY1" fmla="*/ 224287 h 5446797"/>
              <a:gd name="connsiteX2" fmla="*/ 232641 w 2794116"/>
              <a:gd name="connsiteY2" fmla="*/ 1311215 h 5446797"/>
              <a:gd name="connsiteX3" fmla="*/ 681215 w 2794116"/>
              <a:gd name="connsiteY3" fmla="*/ 2760453 h 5446797"/>
              <a:gd name="connsiteX4" fmla="*/ 629456 w 2794116"/>
              <a:gd name="connsiteY4" fmla="*/ 2691441 h 5446797"/>
              <a:gd name="connsiteX5" fmla="*/ 2665290 w 2794116"/>
              <a:gd name="connsiteY5" fmla="*/ 5296619 h 5446797"/>
              <a:gd name="connsiteX6" fmla="*/ 2320234 w 2794116"/>
              <a:gd name="connsiteY6" fmla="*/ 4830792 h 5446797"/>
              <a:gd name="connsiteX7" fmla="*/ 163630 w 2794116"/>
              <a:gd name="connsiteY7" fmla="*/ 2329132 h 5446797"/>
              <a:gd name="connsiteX8" fmla="*/ 146377 w 2794116"/>
              <a:gd name="connsiteY8" fmla="*/ 1570007 h 5446797"/>
              <a:gd name="connsiteX9" fmla="*/ 111872 w 2794116"/>
              <a:gd name="connsiteY9" fmla="*/ 1777041 h 5446797"/>
              <a:gd name="connsiteX10" fmla="*/ 422422 w 2794116"/>
              <a:gd name="connsiteY10" fmla="*/ 138022 h 544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94116" h="5446797">
                <a:moveTo>
                  <a:pt x="422422" y="138022"/>
                </a:moveTo>
                <a:cubicBezTo>
                  <a:pt x="479931" y="-120770"/>
                  <a:pt x="488558" y="28755"/>
                  <a:pt x="456928" y="224287"/>
                </a:cubicBezTo>
                <a:cubicBezTo>
                  <a:pt x="425298" y="419819"/>
                  <a:pt x="195260" y="888521"/>
                  <a:pt x="232641" y="1311215"/>
                </a:cubicBezTo>
                <a:cubicBezTo>
                  <a:pt x="270022" y="1733909"/>
                  <a:pt x="615079" y="2530415"/>
                  <a:pt x="681215" y="2760453"/>
                </a:cubicBezTo>
                <a:cubicBezTo>
                  <a:pt x="747351" y="2990491"/>
                  <a:pt x="629456" y="2691441"/>
                  <a:pt x="629456" y="2691441"/>
                </a:cubicBezTo>
                <a:lnTo>
                  <a:pt x="2665290" y="5296619"/>
                </a:lnTo>
                <a:cubicBezTo>
                  <a:pt x="2947086" y="5653177"/>
                  <a:pt x="2737177" y="5325373"/>
                  <a:pt x="2320234" y="4830792"/>
                </a:cubicBezTo>
                <a:cubicBezTo>
                  <a:pt x="1903291" y="4336211"/>
                  <a:pt x="525939" y="2872596"/>
                  <a:pt x="163630" y="2329132"/>
                </a:cubicBezTo>
                <a:cubicBezTo>
                  <a:pt x="-198679" y="1785668"/>
                  <a:pt x="155003" y="1662022"/>
                  <a:pt x="146377" y="1570007"/>
                </a:cubicBezTo>
                <a:cubicBezTo>
                  <a:pt x="137751" y="1477992"/>
                  <a:pt x="65865" y="2015705"/>
                  <a:pt x="111872" y="1777041"/>
                </a:cubicBezTo>
                <a:cubicBezTo>
                  <a:pt x="157879" y="1538377"/>
                  <a:pt x="364913" y="396814"/>
                  <a:pt x="422422" y="13802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3" name="フリーフォーム 1662">
            <a:extLst>
              <a:ext uri="{FF2B5EF4-FFF2-40B4-BE49-F238E27FC236}">
                <a16:creationId xmlns:a16="http://schemas.microsoft.com/office/drawing/2014/main" id="{74DD8218-F218-F5E4-0741-F5A01E3D7AF6}"/>
              </a:ext>
            </a:extLst>
          </p:cNvPr>
          <p:cNvSpPr/>
          <p:nvPr/>
        </p:nvSpPr>
        <p:spPr>
          <a:xfrm>
            <a:off x="4520058" y="10654115"/>
            <a:ext cx="1294283" cy="2009793"/>
          </a:xfrm>
          <a:custGeom>
            <a:avLst/>
            <a:gdLst>
              <a:gd name="connsiteX0" fmla="*/ 1294146 w 1294283"/>
              <a:gd name="connsiteY0" fmla="*/ 8134 h 2009793"/>
              <a:gd name="connsiteX1" fmla="*/ 500516 w 1294283"/>
              <a:gd name="connsiteY1" fmla="*/ 698247 h 2009793"/>
              <a:gd name="connsiteX2" fmla="*/ 759308 w 1294283"/>
              <a:gd name="connsiteY2" fmla="*/ 1146821 h 2009793"/>
              <a:gd name="connsiteX3" fmla="*/ 431504 w 1294283"/>
              <a:gd name="connsiteY3" fmla="*/ 991545 h 2009793"/>
              <a:gd name="connsiteX4" fmla="*/ 1225134 w 1294283"/>
              <a:gd name="connsiteY4" fmla="*/ 2009462 h 2009793"/>
              <a:gd name="connsiteX5" fmla="*/ 500516 w 1294283"/>
              <a:gd name="connsiteY5" fmla="*/ 1095062 h 2009793"/>
              <a:gd name="connsiteX6" fmla="*/ 184 w 1294283"/>
              <a:gd name="connsiteY6" fmla="*/ 387696 h 2009793"/>
              <a:gd name="connsiteX7" fmla="*/ 448757 w 1294283"/>
              <a:gd name="connsiteY7" fmla="*/ 836270 h 2009793"/>
              <a:gd name="connsiteX8" fmla="*/ 966342 w 1294283"/>
              <a:gd name="connsiteY8" fmla="*/ 266927 h 2009793"/>
              <a:gd name="connsiteX9" fmla="*/ 431504 w 1294283"/>
              <a:gd name="connsiteY9" fmla="*/ 318685 h 2009793"/>
              <a:gd name="connsiteX10" fmla="*/ 1294146 w 1294283"/>
              <a:gd name="connsiteY10" fmla="*/ 8134 h 200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4283" h="2009793">
                <a:moveTo>
                  <a:pt x="1294146" y="8134"/>
                </a:moveTo>
                <a:cubicBezTo>
                  <a:pt x="1305648" y="71394"/>
                  <a:pt x="589656" y="508466"/>
                  <a:pt x="500516" y="698247"/>
                </a:cubicBezTo>
                <a:cubicBezTo>
                  <a:pt x="411376" y="888028"/>
                  <a:pt x="770810" y="1097938"/>
                  <a:pt x="759308" y="1146821"/>
                </a:cubicBezTo>
                <a:cubicBezTo>
                  <a:pt x="747806" y="1195704"/>
                  <a:pt x="353866" y="847772"/>
                  <a:pt x="431504" y="991545"/>
                </a:cubicBezTo>
                <a:cubicBezTo>
                  <a:pt x="509142" y="1135318"/>
                  <a:pt x="1213632" y="1992209"/>
                  <a:pt x="1225134" y="2009462"/>
                </a:cubicBezTo>
                <a:cubicBezTo>
                  <a:pt x="1236636" y="2026715"/>
                  <a:pt x="704674" y="1365356"/>
                  <a:pt x="500516" y="1095062"/>
                </a:cubicBezTo>
                <a:cubicBezTo>
                  <a:pt x="296358" y="824768"/>
                  <a:pt x="8810" y="430828"/>
                  <a:pt x="184" y="387696"/>
                </a:cubicBezTo>
                <a:cubicBezTo>
                  <a:pt x="-8442" y="344564"/>
                  <a:pt x="287731" y="856398"/>
                  <a:pt x="448757" y="836270"/>
                </a:cubicBezTo>
                <a:cubicBezTo>
                  <a:pt x="609783" y="816142"/>
                  <a:pt x="969217" y="353191"/>
                  <a:pt x="966342" y="266927"/>
                </a:cubicBezTo>
                <a:cubicBezTo>
                  <a:pt x="963467" y="180663"/>
                  <a:pt x="371119" y="367568"/>
                  <a:pt x="431504" y="318685"/>
                </a:cubicBezTo>
                <a:cubicBezTo>
                  <a:pt x="491889" y="269802"/>
                  <a:pt x="1282644" y="-55126"/>
                  <a:pt x="1294146" y="813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4" name="フリーフォーム 1663">
            <a:extLst>
              <a:ext uri="{FF2B5EF4-FFF2-40B4-BE49-F238E27FC236}">
                <a16:creationId xmlns:a16="http://schemas.microsoft.com/office/drawing/2014/main" id="{55A85A97-544C-64DA-34C4-44BE24C5CB18}"/>
              </a:ext>
            </a:extLst>
          </p:cNvPr>
          <p:cNvSpPr/>
          <p:nvPr/>
        </p:nvSpPr>
        <p:spPr>
          <a:xfrm>
            <a:off x="4256643" y="11090220"/>
            <a:ext cx="1102655" cy="1653453"/>
          </a:xfrm>
          <a:custGeom>
            <a:avLst/>
            <a:gdLst>
              <a:gd name="connsiteX0" fmla="*/ 505138 w 1102655"/>
              <a:gd name="connsiteY0" fmla="*/ 3350 h 1653453"/>
              <a:gd name="connsiteX1" fmla="*/ 280851 w 1102655"/>
              <a:gd name="connsiteY1" fmla="*/ 486429 h 1653453"/>
              <a:gd name="connsiteX2" fmla="*/ 763931 w 1102655"/>
              <a:gd name="connsiteY2" fmla="*/ 1297312 h 1653453"/>
              <a:gd name="connsiteX3" fmla="*/ 1074482 w 1102655"/>
              <a:gd name="connsiteY3" fmla="*/ 1642369 h 1653453"/>
              <a:gd name="connsiteX4" fmla="*/ 970965 w 1102655"/>
              <a:gd name="connsiteY4" fmla="*/ 1469840 h 1653453"/>
              <a:gd name="connsiteX5" fmla="*/ 39312 w 1102655"/>
              <a:gd name="connsiteY5" fmla="*/ 538188 h 1653453"/>
              <a:gd name="connsiteX6" fmla="*/ 177334 w 1102655"/>
              <a:gd name="connsiteY6" fmla="*/ 607199 h 1653453"/>
              <a:gd name="connsiteX7" fmla="*/ 211840 w 1102655"/>
              <a:gd name="connsiteY7" fmla="*/ 72361 h 1653453"/>
              <a:gd name="connsiteX8" fmla="*/ 177334 w 1102655"/>
              <a:gd name="connsiteY8" fmla="*/ 262142 h 1653453"/>
              <a:gd name="connsiteX9" fmla="*/ 505138 w 1102655"/>
              <a:gd name="connsiteY9" fmla="*/ 3350 h 165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2655" h="1653453">
                <a:moveTo>
                  <a:pt x="505138" y="3350"/>
                </a:moveTo>
                <a:cubicBezTo>
                  <a:pt x="522391" y="40731"/>
                  <a:pt x="237719" y="270769"/>
                  <a:pt x="280851" y="486429"/>
                </a:cubicBezTo>
                <a:cubicBezTo>
                  <a:pt x="323983" y="702089"/>
                  <a:pt x="631659" y="1104655"/>
                  <a:pt x="763931" y="1297312"/>
                </a:cubicBezTo>
                <a:cubicBezTo>
                  <a:pt x="896203" y="1489969"/>
                  <a:pt x="1039976" y="1613614"/>
                  <a:pt x="1074482" y="1642369"/>
                </a:cubicBezTo>
                <a:cubicBezTo>
                  <a:pt x="1108988" y="1671124"/>
                  <a:pt x="1143493" y="1653870"/>
                  <a:pt x="970965" y="1469840"/>
                </a:cubicBezTo>
                <a:cubicBezTo>
                  <a:pt x="798437" y="1285810"/>
                  <a:pt x="171584" y="681962"/>
                  <a:pt x="39312" y="538188"/>
                </a:cubicBezTo>
                <a:cubicBezTo>
                  <a:pt x="-92960" y="394415"/>
                  <a:pt x="148579" y="684837"/>
                  <a:pt x="177334" y="607199"/>
                </a:cubicBezTo>
                <a:cubicBezTo>
                  <a:pt x="206089" y="529561"/>
                  <a:pt x="211840" y="129870"/>
                  <a:pt x="211840" y="72361"/>
                </a:cubicBezTo>
                <a:cubicBezTo>
                  <a:pt x="211840" y="14852"/>
                  <a:pt x="128451" y="270768"/>
                  <a:pt x="177334" y="262142"/>
                </a:cubicBezTo>
                <a:cubicBezTo>
                  <a:pt x="226217" y="253516"/>
                  <a:pt x="487885" y="-34031"/>
                  <a:pt x="505138" y="335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5" name="フリーフォーム 1664">
            <a:extLst>
              <a:ext uri="{FF2B5EF4-FFF2-40B4-BE49-F238E27FC236}">
                <a16:creationId xmlns:a16="http://schemas.microsoft.com/office/drawing/2014/main" id="{297308EA-FB20-30EB-AB94-E8FEEFAFDDA0}"/>
              </a:ext>
            </a:extLst>
          </p:cNvPr>
          <p:cNvSpPr/>
          <p:nvPr/>
        </p:nvSpPr>
        <p:spPr>
          <a:xfrm>
            <a:off x="-346417" y="7988916"/>
            <a:ext cx="1862278" cy="331420"/>
          </a:xfrm>
          <a:custGeom>
            <a:avLst/>
            <a:gdLst>
              <a:gd name="connsiteX0" fmla="*/ 173889 w 1862278"/>
              <a:gd name="connsiteY0" fmla="*/ 16397 h 331420"/>
              <a:gd name="connsiteX1" fmla="*/ 1812908 w 1862278"/>
              <a:gd name="connsiteY1" fmla="*/ 309695 h 331420"/>
              <a:gd name="connsiteX2" fmla="*/ 1467851 w 1862278"/>
              <a:gd name="connsiteY2" fmla="*/ 309695 h 331420"/>
              <a:gd name="connsiteX3" fmla="*/ 1122794 w 1862278"/>
              <a:gd name="connsiteY3" fmla="*/ 309695 h 331420"/>
              <a:gd name="connsiteX4" fmla="*/ 156636 w 1862278"/>
              <a:gd name="connsiteY4" fmla="*/ 68156 h 331420"/>
              <a:gd name="connsiteX5" fmla="*/ 173889 w 1862278"/>
              <a:gd name="connsiteY5" fmla="*/ 16397 h 33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2278" h="331420">
                <a:moveTo>
                  <a:pt x="173889" y="16397"/>
                </a:moveTo>
                <a:cubicBezTo>
                  <a:pt x="449934" y="56654"/>
                  <a:pt x="1597248" y="260812"/>
                  <a:pt x="1812908" y="309695"/>
                </a:cubicBezTo>
                <a:cubicBezTo>
                  <a:pt x="2028568" y="358578"/>
                  <a:pt x="1467851" y="309695"/>
                  <a:pt x="1467851" y="309695"/>
                </a:cubicBezTo>
                <a:cubicBezTo>
                  <a:pt x="1352832" y="309695"/>
                  <a:pt x="1341330" y="349952"/>
                  <a:pt x="1122794" y="309695"/>
                </a:cubicBezTo>
                <a:cubicBezTo>
                  <a:pt x="904258" y="269439"/>
                  <a:pt x="317662" y="119915"/>
                  <a:pt x="156636" y="68156"/>
                </a:cubicBezTo>
                <a:cubicBezTo>
                  <a:pt x="-4390" y="16398"/>
                  <a:pt x="-102156" y="-23860"/>
                  <a:pt x="173889" y="1639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6" name="フリーフォーム 1665">
            <a:extLst>
              <a:ext uri="{FF2B5EF4-FFF2-40B4-BE49-F238E27FC236}">
                <a16:creationId xmlns:a16="http://schemas.microsoft.com/office/drawing/2014/main" id="{A0E59643-52FA-73E3-0C67-1737AB9E1866}"/>
              </a:ext>
            </a:extLst>
          </p:cNvPr>
          <p:cNvSpPr/>
          <p:nvPr/>
        </p:nvSpPr>
        <p:spPr>
          <a:xfrm>
            <a:off x="-273754" y="6356134"/>
            <a:ext cx="1586794" cy="3884017"/>
          </a:xfrm>
          <a:custGeom>
            <a:avLst/>
            <a:gdLst>
              <a:gd name="connsiteX0" fmla="*/ 1567716 w 1586794"/>
              <a:gd name="connsiteY0" fmla="*/ 61919 h 3884017"/>
              <a:gd name="connsiteX1" fmla="*/ 14962 w 1586794"/>
              <a:gd name="connsiteY1" fmla="*/ 3857541 h 3884017"/>
              <a:gd name="connsiteX2" fmla="*/ 825845 w 1586794"/>
              <a:gd name="connsiteY2" fmla="*/ 1666432 h 3884017"/>
              <a:gd name="connsiteX3" fmla="*/ 1567716 w 1586794"/>
              <a:gd name="connsiteY3" fmla="*/ 61919 h 388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6794" h="3884017">
                <a:moveTo>
                  <a:pt x="1567716" y="61919"/>
                </a:moveTo>
                <a:cubicBezTo>
                  <a:pt x="1432569" y="427104"/>
                  <a:pt x="138607" y="3590122"/>
                  <a:pt x="14962" y="3857541"/>
                </a:cubicBezTo>
                <a:cubicBezTo>
                  <a:pt x="-108683" y="4124960"/>
                  <a:pt x="567053" y="2293285"/>
                  <a:pt x="825845" y="1666432"/>
                </a:cubicBezTo>
                <a:cubicBezTo>
                  <a:pt x="1084637" y="1039579"/>
                  <a:pt x="1702863" y="-303266"/>
                  <a:pt x="1567716" y="61919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7" name="フリーフォーム 1666">
            <a:extLst>
              <a:ext uri="{FF2B5EF4-FFF2-40B4-BE49-F238E27FC236}">
                <a16:creationId xmlns:a16="http://schemas.microsoft.com/office/drawing/2014/main" id="{477EEB99-6477-1BB3-3A82-494D1599E229}"/>
              </a:ext>
            </a:extLst>
          </p:cNvPr>
          <p:cNvSpPr/>
          <p:nvPr/>
        </p:nvSpPr>
        <p:spPr>
          <a:xfrm>
            <a:off x="7149826" y="7034933"/>
            <a:ext cx="2715347" cy="3196005"/>
          </a:xfrm>
          <a:custGeom>
            <a:avLst/>
            <a:gdLst>
              <a:gd name="connsiteX0" fmla="*/ 61857 w 2715347"/>
              <a:gd name="connsiteY0" fmla="*/ 55980 h 3196005"/>
              <a:gd name="connsiteX1" fmla="*/ 2615276 w 2715347"/>
              <a:gd name="connsiteY1" fmla="*/ 1850275 h 3196005"/>
              <a:gd name="connsiteX2" fmla="*/ 2218461 w 2715347"/>
              <a:gd name="connsiteY2" fmla="*/ 1574229 h 3196005"/>
              <a:gd name="connsiteX3" fmla="*/ 2408242 w 2715347"/>
              <a:gd name="connsiteY3" fmla="*/ 2229837 h 3196005"/>
              <a:gd name="connsiteX4" fmla="*/ 2166702 w 2715347"/>
              <a:gd name="connsiteY4" fmla="*/ 1902033 h 3196005"/>
              <a:gd name="connsiteX5" fmla="*/ 2425495 w 2715347"/>
              <a:gd name="connsiteY5" fmla="*/ 2316101 h 3196005"/>
              <a:gd name="connsiteX6" fmla="*/ 2132197 w 2715347"/>
              <a:gd name="connsiteY6" fmla="*/ 3195995 h 3196005"/>
              <a:gd name="connsiteX7" fmla="*/ 2408242 w 2715347"/>
              <a:gd name="connsiteY7" fmla="*/ 2333354 h 3196005"/>
              <a:gd name="connsiteX8" fmla="*/ 1735382 w 2715347"/>
              <a:gd name="connsiteY8" fmla="*/ 1418954 h 3196005"/>
              <a:gd name="connsiteX9" fmla="*/ 2028680 w 2715347"/>
              <a:gd name="connsiteY9" fmla="*/ 1591482 h 3196005"/>
              <a:gd name="connsiteX10" fmla="*/ 1286808 w 2715347"/>
              <a:gd name="connsiteY10" fmla="*/ 642576 h 3196005"/>
              <a:gd name="connsiteX11" fmla="*/ 1597359 w 2715347"/>
              <a:gd name="connsiteY11" fmla="*/ 849610 h 3196005"/>
              <a:gd name="connsiteX12" fmla="*/ 855487 w 2715347"/>
              <a:gd name="connsiteY12" fmla="*/ 487301 h 3196005"/>
              <a:gd name="connsiteX13" fmla="*/ 61857 w 2715347"/>
              <a:gd name="connsiteY13" fmla="*/ 55980 h 319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15347" h="3196005">
                <a:moveTo>
                  <a:pt x="61857" y="55980"/>
                </a:moveTo>
                <a:cubicBezTo>
                  <a:pt x="355155" y="283142"/>
                  <a:pt x="2255842" y="1597234"/>
                  <a:pt x="2615276" y="1850275"/>
                </a:cubicBezTo>
                <a:cubicBezTo>
                  <a:pt x="2974710" y="2103316"/>
                  <a:pt x="2252967" y="1510969"/>
                  <a:pt x="2218461" y="1574229"/>
                </a:cubicBezTo>
                <a:cubicBezTo>
                  <a:pt x="2183955" y="1637489"/>
                  <a:pt x="2416869" y="2175203"/>
                  <a:pt x="2408242" y="2229837"/>
                </a:cubicBezTo>
                <a:cubicBezTo>
                  <a:pt x="2399616" y="2284471"/>
                  <a:pt x="2163827" y="1887656"/>
                  <a:pt x="2166702" y="1902033"/>
                </a:cubicBezTo>
                <a:cubicBezTo>
                  <a:pt x="2169577" y="1916410"/>
                  <a:pt x="2431246" y="2100441"/>
                  <a:pt x="2425495" y="2316101"/>
                </a:cubicBezTo>
                <a:cubicBezTo>
                  <a:pt x="2419744" y="2531761"/>
                  <a:pt x="2135072" y="3193120"/>
                  <a:pt x="2132197" y="3195995"/>
                </a:cubicBezTo>
                <a:cubicBezTo>
                  <a:pt x="2129322" y="3198870"/>
                  <a:pt x="2474378" y="2629528"/>
                  <a:pt x="2408242" y="2333354"/>
                </a:cubicBezTo>
                <a:cubicBezTo>
                  <a:pt x="2342106" y="2037180"/>
                  <a:pt x="1798642" y="1542599"/>
                  <a:pt x="1735382" y="1418954"/>
                </a:cubicBezTo>
                <a:cubicBezTo>
                  <a:pt x="1672122" y="1295309"/>
                  <a:pt x="2103442" y="1720878"/>
                  <a:pt x="2028680" y="1591482"/>
                </a:cubicBezTo>
                <a:cubicBezTo>
                  <a:pt x="1953918" y="1462086"/>
                  <a:pt x="1358695" y="766221"/>
                  <a:pt x="1286808" y="642576"/>
                </a:cubicBezTo>
                <a:cubicBezTo>
                  <a:pt x="1214921" y="518931"/>
                  <a:pt x="1669246" y="875489"/>
                  <a:pt x="1597359" y="849610"/>
                </a:cubicBezTo>
                <a:cubicBezTo>
                  <a:pt x="1525472" y="823731"/>
                  <a:pt x="1111404" y="616697"/>
                  <a:pt x="855487" y="487301"/>
                </a:cubicBezTo>
                <a:cubicBezTo>
                  <a:pt x="599570" y="357905"/>
                  <a:pt x="-231441" y="-171182"/>
                  <a:pt x="61857" y="5598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8" name="フリーフォーム 1667">
            <a:extLst>
              <a:ext uri="{FF2B5EF4-FFF2-40B4-BE49-F238E27FC236}">
                <a16:creationId xmlns:a16="http://schemas.microsoft.com/office/drawing/2014/main" id="{9BEEFF65-23F1-A975-5494-93DEFD9D06F0}"/>
              </a:ext>
            </a:extLst>
          </p:cNvPr>
          <p:cNvSpPr/>
          <p:nvPr/>
        </p:nvSpPr>
        <p:spPr>
          <a:xfrm>
            <a:off x="4744521" y="2431884"/>
            <a:ext cx="1226218" cy="3340999"/>
          </a:xfrm>
          <a:custGeom>
            <a:avLst/>
            <a:gdLst>
              <a:gd name="connsiteX0" fmla="*/ 7 w 1226218"/>
              <a:gd name="connsiteY0" fmla="*/ 765 h 3340999"/>
              <a:gd name="connsiteX1" fmla="*/ 862649 w 1226218"/>
              <a:gd name="connsiteY1" fmla="*/ 1363739 h 3340999"/>
              <a:gd name="connsiteX2" fmla="*/ 862649 w 1226218"/>
              <a:gd name="connsiteY2" fmla="*/ 1380991 h 3340999"/>
              <a:gd name="connsiteX3" fmla="*/ 948913 w 1226218"/>
              <a:gd name="connsiteY3" fmla="*/ 1553520 h 3340999"/>
              <a:gd name="connsiteX4" fmla="*/ 189788 w 1226218"/>
              <a:gd name="connsiteY4" fmla="*/ 2485173 h 3340999"/>
              <a:gd name="connsiteX5" fmla="*/ 828143 w 1226218"/>
              <a:gd name="connsiteY5" fmla="*/ 2053852 h 3340999"/>
              <a:gd name="connsiteX6" fmla="*/ 448581 w 1226218"/>
              <a:gd name="connsiteY6" fmla="*/ 3330561 h 3340999"/>
              <a:gd name="connsiteX7" fmla="*/ 1207705 w 1226218"/>
              <a:gd name="connsiteY7" fmla="*/ 1225716 h 3340999"/>
              <a:gd name="connsiteX8" fmla="*/ 983419 w 1226218"/>
              <a:gd name="connsiteY8" fmla="*/ 1467256 h 3340999"/>
              <a:gd name="connsiteX9" fmla="*/ 879902 w 1226218"/>
              <a:gd name="connsiteY9" fmla="*/ 1173958 h 3340999"/>
              <a:gd name="connsiteX10" fmla="*/ 7 w 1226218"/>
              <a:gd name="connsiteY10" fmla="*/ 765 h 334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6218" h="3340999">
                <a:moveTo>
                  <a:pt x="7" y="765"/>
                </a:moveTo>
                <a:cubicBezTo>
                  <a:pt x="-2868" y="32395"/>
                  <a:pt x="862649" y="1363739"/>
                  <a:pt x="862649" y="1363739"/>
                </a:cubicBezTo>
                <a:cubicBezTo>
                  <a:pt x="1006423" y="1593777"/>
                  <a:pt x="848272" y="1349361"/>
                  <a:pt x="862649" y="1380991"/>
                </a:cubicBezTo>
                <a:cubicBezTo>
                  <a:pt x="877026" y="1412621"/>
                  <a:pt x="1061057" y="1369490"/>
                  <a:pt x="948913" y="1553520"/>
                </a:cubicBezTo>
                <a:cubicBezTo>
                  <a:pt x="836770" y="1737550"/>
                  <a:pt x="209916" y="2401784"/>
                  <a:pt x="189788" y="2485173"/>
                </a:cubicBezTo>
                <a:cubicBezTo>
                  <a:pt x="169660" y="2568562"/>
                  <a:pt x="785011" y="1912954"/>
                  <a:pt x="828143" y="2053852"/>
                </a:cubicBezTo>
                <a:cubicBezTo>
                  <a:pt x="871275" y="2194750"/>
                  <a:pt x="385321" y="3468584"/>
                  <a:pt x="448581" y="3330561"/>
                </a:cubicBezTo>
                <a:cubicBezTo>
                  <a:pt x="511841" y="3192538"/>
                  <a:pt x="1118565" y="1536267"/>
                  <a:pt x="1207705" y="1225716"/>
                </a:cubicBezTo>
                <a:cubicBezTo>
                  <a:pt x="1296845" y="915165"/>
                  <a:pt x="1038053" y="1475882"/>
                  <a:pt x="983419" y="1467256"/>
                </a:cubicBezTo>
                <a:cubicBezTo>
                  <a:pt x="928785" y="1458630"/>
                  <a:pt x="1038053" y="1421249"/>
                  <a:pt x="879902" y="1173958"/>
                </a:cubicBezTo>
                <a:cubicBezTo>
                  <a:pt x="721751" y="926667"/>
                  <a:pt x="2882" y="-30865"/>
                  <a:pt x="7" y="765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9" name="フリーフォーム 1668">
            <a:extLst>
              <a:ext uri="{FF2B5EF4-FFF2-40B4-BE49-F238E27FC236}">
                <a16:creationId xmlns:a16="http://schemas.microsoft.com/office/drawing/2014/main" id="{A66462B4-B07E-3719-E7B2-AA536D811C11}"/>
              </a:ext>
            </a:extLst>
          </p:cNvPr>
          <p:cNvSpPr/>
          <p:nvPr/>
        </p:nvSpPr>
        <p:spPr>
          <a:xfrm>
            <a:off x="1970486" y="1138687"/>
            <a:ext cx="2234934" cy="4176205"/>
          </a:xfrm>
          <a:custGeom>
            <a:avLst/>
            <a:gdLst>
              <a:gd name="connsiteX0" fmla="*/ 2221952 w 2234934"/>
              <a:gd name="connsiteY0" fmla="*/ 310551 h 4176205"/>
              <a:gd name="connsiteX1" fmla="*/ 393152 w 2234934"/>
              <a:gd name="connsiteY1" fmla="*/ 2035834 h 4176205"/>
              <a:gd name="connsiteX2" fmla="*/ 738208 w 2234934"/>
              <a:gd name="connsiteY2" fmla="*/ 1828800 h 4176205"/>
              <a:gd name="connsiteX3" fmla="*/ 444910 w 2234934"/>
              <a:gd name="connsiteY3" fmla="*/ 2398143 h 4176205"/>
              <a:gd name="connsiteX4" fmla="*/ 651944 w 2234934"/>
              <a:gd name="connsiteY4" fmla="*/ 3502324 h 4176205"/>
              <a:gd name="connsiteX5" fmla="*/ 634691 w 2234934"/>
              <a:gd name="connsiteY5" fmla="*/ 3381555 h 4176205"/>
              <a:gd name="connsiteX6" fmla="*/ 669197 w 2234934"/>
              <a:gd name="connsiteY6" fmla="*/ 4175185 h 4176205"/>
              <a:gd name="connsiteX7" fmla="*/ 617439 w 2234934"/>
              <a:gd name="connsiteY7" fmla="*/ 3191773 h 4176205"/>
              <a:gd name="connsiteX8" fmla="*/ 168865 w 2234934"/>
              <a:gd name="connsiteY8" fmla="*/ 2191109 h 4176205"/>
              <a:gd name="connsiteX9" fmla="*/ 824472 w 2234934"/>
              <a:gd name="connsiteY9" fmla="*/ 1311215 h 4176205"/>
              <a:gd name="connsiteX10" fmla="*/ 600186 w 2234934"/>
              <a:gd name="connsiteY10" fmla="*/ 1345721 h 4176205"/>
              <a:gd name="connsiteX11" fmla="*/ 1963159 w 2234934"/>
              <a:gd name="connsiteY11" fmla="*/ 0 h 4176205"/>
              <a:gd name="connsiteX12" fmla="*/ 13589 w 2234934"/>
              <a:gd name="connsiteY12" fmla="*/ 1932317 h 4176205"/>
              <a:gd name="connsiteX13" fmla="*/ 1152276 w 2234934"/>
              <a:gd name="connsiteY13" fmla="*/ 1259456 h 4176205"/>
              <a:gd name="connsiteX14" fmla="*/ 2221952 w 2234934"/>
              <a:gd name="connsiteY14" fmla="*/ 310551 h 4176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4934" h="4176205">
                <a:moveTo>
                  <a:pt x="2221952" y="310551"/>
                </a:moveTo>
                <a:cubicBezTo>
                  <a:pt x="2095431" y="439947"/>
                  <a:pt x="640443" y="1782793"/>
                  <a:pt x="393152" y="2035834"/>
                </a:cubicBezTo>
                <a:cubicBezTo>
                  <a:pt x="145861" y="2288875"/>
                  <a:pt x="729582" y="1768415"/>
                  <a:pt x="738208" y="1828800"/>
                </a:cubicBezTo>
                <a:cubicBezTo>
                  <a:pt x="746834" y="1889185"/>
                  <a:pt x="459287" y="2119222"/>
                  <a:pt x="444910" y="2398143"/>
                </a:cubicBezTo>
                <a:cubicBezTo>
                  <a:pt x="430533" y="2677064"/>
                  <a:pt x="620314" y="3338422"/>
                  <a:pt x="651944" y="3502324"/>
                </a:cubicBezTo>
                <a:cubicBezTo>
                  <a:pt x="683574" y="3666226"/>
                  <a:pt x="631816" y="3269412"/>
                  <a:pt x="634691" y="3381555"/>
                </a:cubicBezTo>
                <a:cubicBezTo>
                  <a:pt x="637566" y="3493698"/>
                  <a:pt x="672072" y="4206815"/>
                  <a:pt x="669197" y="4175185"/>
                </a:cubicBezTo>
                <a:cubicBezTo>
                  <a:pt x="666322" y="4143555"/>
                  <a:pt x="700828" y="3522452"/>
                  <a:pt x="617439" y="3191773"/>
                </a:cubicBezTo>
                <a:cubicBezTo>
                  <a:pt x="534050" y="2861094"/>
                  <a:pt x="134360" y="2504535"/>
                  <a:pt x="168865" y="2191109"/>
                </a:cubicBezTo>
                <a:cubicBezTo>
                  <a:pt x="203370" y="1877683"/>
                  <a:pt x="752585" y="1452113"/>
                  <a:pt x="824472" y="1311215"/>
                </a:cubicBezTo>
                <a:cubicBezTo>
                  <a:pt x="896359" y="1170317"/>
                  <a:pt x="410405" y="1564257"/>
                  <a:pt x="600186" y="1345721"/>
                </a:cubicBezTo>
                <a:cubicBezTo>
                  <a:pt x="789967" y="1127185"/>
                  <a:pt x="1963159" y="0"/>
                  <a:pt x="1963159" y="0"/>
                </a:cubicBezTo>
                <a:cubicBezTo>
                  <a:pt x="1865393" y="97766"/>
                  <a:pt x="148736" y="1722408"/>
                  <a:pt x="13589" y="1932317"/>
                </a:cubicBezTo>
                <a:cubicBezTo>
                  <a:pt x="-121558" y="2142226"/>
                  <a:pt x="787091" y="1526875"/>
                  <a:pt x="1152276" y="1259456"/>
                </a:cubicBezTo>
                <a:cubicBezTo>
                  <a:pt x="1517461" y="992037"/>
                  <a:pt x="2348473" y="181155"/>
                  <a:pt x="2221952" y="31055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0" name="フリーフォーム 1669">
            <a:extLst>
              <a:ext uri="{FF2B5EF4-FFF2-40B4-BE49-F238E27FC236}">
                <a16:creationId xmlns:a16="http://schemas.microsoft.com/office/drawing/2014/main" id="{FCB8DEC8-EF2B-D5F7-43D6-7D647F487432}"/>
              </a:ext>
            </a:extLst>
          </p:cNvPr>
          <p:cNvSpPr/>
          <p:nvPr/>
        </p:nvSpPr>
        <p:spPr>
          <a:xfrm>
            <a:off x="3894880" y="5388213"/>
            <a:ext cx="2005698" cy="1244146"/>
          </a:xfrm>
          <a:custGeom>
            <a:avLst/>
            <a:gdLst>
              <a:gd name="connsiteX0" fmla="*/ 1919324 w 2005698"/>
              <a:gd name="connsiteY0" fmla="*/ 29176 h 1244146"/>
              <a:gd name="connsiteX1" fmla="*/ 4260 w 2005698"/>
              <a:gd name="connsiteY1" fmla="*/ 1236874 h 1244146"/>
              <a:gd name="connsiteX2" fmla="*/ 1418992 w 2005698"/>
              <a:gd name="connsiteY2" fmla="*/ 529508 h 1244146"/>
              <a:gd name="connsiteX3" fmla="*/ 2005588 w 2005698"/>
              <a:gd name="connsiteY3" fmla="*/ 443244 h 1244146"/>
              <a:gd name="connsiteX4" fmla="*/ 1470750 w 2005698"/>
              <a:gd name="connsiteY4" fmla="*/ 753795 h 1244146"/>
              <a:gd name="connsiteX5" fmla="*/ 1746795 w 2005698"/>
              <a:gd name="connsiteY5" fmla="*/ 391485 h 1244146"/>
              <a:gd name="connsiteX6" fmla="*/ 1349980 w 2005698"/>
              <a:gd name="connsiteY6" fmla="*/ 374232 h 1244146"/>
              <a:gd name="connsiteX7" fmla="*/ 1919324 w 2005698"/>
              <a:gd name="connsiteY7" fmla="*/ 29176 h 12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5698" h="1244146">
                <a:moveTo>
                  <a:pt x="1919324" y="29176"/>
                </a:moveTo>
                <a:cubicBezTo>
                  <a:pt x="1695037" y="172950"/>
                  <a:pt x="87649" y="1153485"/>
                  <a:pt x="4260" y="1236874"/>
                </a:cubicBezTo>
                <a:cubicBezTo>
                  <a:pt x="-79129" y="1320263"/>
                  <a:pt x="1085437" y="661780"/>
                  <a:pt x="1418992" y="529508"/>
                </a:cubicBezTo>
                <a:cubicBezTo>
                  <a:pt x="1752547" y="397236"/>
                  <a:pt x="1996962" y="405863"/>
                  <a:pt x="2005588" y="443244"/>
                </a:cubicBezTo>
                <a:cubicBezTo>
                  <a:pt x="2014214" y="480625"/>
                  <a:pt x="1513882" y="762421"/>
                  <a:pt x="1470750" y="753795"/>
                </a:cubicBezTo>
                <a:cubicBezTo>
                  <a:pt x="1427618" y="745169"/>
                  <a:pt x="1766923" y="454745"/>
                  <a:pt x="1746795" y="391485"/>
                </a:cubicBezTo>
                <a:cubicBezTo>
                  <a:pt x="1726667" y="328225"/>
                  <a:pt x="1318350" y="431741"/>
                  <a:pt x="1349980" y="374232"/>
                </a:cubicBezTo>
                <a:cubicBezTo>
                  <a:pt x="1381610" y="316723"/>
                  <a:pt x="2143611" y="-114598"/>
                  <a:pt x="1919324" y="29176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2" name="フリーフォーム 1671">
            <a:extLst>
              <a:ext uri="{FF2B5EF4-FFF2-40B4-BE49-F238E27FC236}">
                <a16:creationId xmlns:a16="http://schemas.microsoft.com/office/drawing/2014/main" id="{53D8E1AF-78D3-DDDF-A243-A3D71B5A9D43}"/>
              </a:ext>
            </a:extLst>
          </p:cNvPr>
          <p:cNvSpPr/>
          <p:nvPr/>
        </p:nvSpPr>
        <p:spPr>
          <a:xfrm>
            <a:off x="3670496" y="5207413"/>
            <a:ext cx="373359" cy="409750"/>
          </a:xfrm>
          <a:custGeom>
            <a:avLst/>
            <a:gdLst>
              <a:gd name="connsiteX0" fmla="*/ 190304 w 373359"/>
              <a:gd name="connsiteY0" fmla="*/ 3216 h 409750"/>
              <a:gd name="connsiteX1" fmla="*/ 95961 w 373359"/>
              <a:gd name="connsiteY1" fmla="*/ 293501 h 409750"/>
              <a:gd name="connsiteX2" fmla="*/ 212075 w 373359"/>
              <a:gd name="connsiteY2" fmla="*/ 133844 h 409750"/>
              <a:gd name="connsiteX3" fmla="*/ 342704 w 373359"/>
              <a:gd name="connsiteY3" fmla="*/ 170130 h 409750"/>
              <a:gd name="connsiteX4" fmla="*/ 371733 w 373359"/>
              <a:gd name="connsiteY4" fmla="*/ 409616 h 409750"/>
              <a:gd name="connsiteX5" fmla="*/ 349961 w 373359"/>
              <a:gd name="connsiteY5" fmla="*/ 133844 h 409750"/>
              <a:gd name="connsiteX6" fmla="*/ 190304 w 373359"/>
              <a:gd name="connsiteY6" fmla="*/ 170130 h 409750"/>
              <a:gd name="connsiteX7" fmla="*/ 1618 w 373359"/>
              <a:gd name="connsiteY7" fmla="*/ 337044 h 409750"/>
              <a:gd name="connsiteX8" fmla="*/ 103218 w 373359"/>
              <a:gd name="connsiteY8" fmla="*/ 148358 h 409750"/>
              <a:gd name="connsiteX9" fmla="*/ 190304 w 373359"/>
              <a:gd name="connsiteY9" fmla="*/ 3216 h 4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3359" h="409750">
                <a:moveTo>
                  <a:pt x="190304" y="3216"/>
                </a:moveTo>
                <a:cubicBezTo>
                  <a:pt x="189095" y="27406"/>
                  <a:pt x="92333" y="271730"/>
                  <a:pt x="95961" y="293501"/>
                </a:cubicBezTo>
                <a:cubicBezTo>
                  <a:pt x="99589" y="315272"/>
                  <a:pt x="170951" y="154406"/>
                  <a:pt x="212075" y="133844"/>
                </a:cubicBezTo>
                <a:cubicBezTo>
                  <a:pt x="253199" y="113282"/>
                  <a:pt x="316094" y="124168"/>
                  <a:pt x="342704" y="170130"/>
                </a:cubicBezTo>
                <a:cubicBezTo>
                  <a:pt x="369314" y="216092"/>
                  <a:pt x="370524" y="415664"/>
                  <a:pt x="371733" y="409616"/>
                </a:cubicBezTo>
                <a:cubicBezTo>
                  <a:pt x="372942" y="403568"/>
                  <a:pt x="380199" y="173758"/>
                  <a:pt x="349961" y="133844"/>
                </a:cubicBezTo>
                <a:cubicBezTo>
                  <a:pt x="319723" y="93930"/>
                  <a:pt x="248361" y="136263"/>
                  <a:pt x="190304" y="170130"/>
                </a:cubicBezTo>
                <a:cubicBezTo>
                  <a:pt x="132247" y="203997"/>
                  <a:pt x="16132" y="340673"/>
                  <a:pt x="1618" y="337044"/>
                </a:cubicBezTo>
                <a:cubicBezTo>
                  <a:pt x="-12896" y="333415"/>
                  <a:pt x="74189" y="199158"/>
                  <a:pt x="103218" y="148358"/>
                </a:cubicBezTo>
                <a:cubicBezTo>
                  <a:pt x="132247" y="97558"/>
                  <a:pt x="191513" y="-20974"/>
                  <a:pt x="190304" y="3216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3" name="フリーフォーム 1672">
            <a:extLst>
              <a:ext uri="{FF2B5EF4-FFF2-40B4-BE49-F238E27FC236}">
                <a16:creationId xmlns:a16="http://schemas.microsoft.com/office/drawing/2014/main" id="{9B54502E-A034-0C01-3483-46473262D695}"/>
              </a:ext>
            </a:extLst>
          </p:cNvPr>
          <p:cNvSpPr/>
          <p:nvPr/>
        </p:nvSpPr>
        <p:spPr>
          <a:xfrm>
            <a:off x="4017834" y="5210095"/>
            <a:ext cx="603750" cy="531964"/>
          </a:xfrm>
          <a:custGeom>
            <a:avLst/>
            <a:gdLst>
              <a:gd name="connsiteX0" fmla="*/ 38909 w 603750"/>
              <a:gd name="connsiteY0" fmla="*/ 534 h 531964"/>
              <a:gd name="connsiteX1" fmla="*/ 481595 w 603750"/>
              <a:gd name="connsiteY1" fmla="*/ 254534 h 531964"/>
              <a:gd name="connsiteX2" fmla="*/ 125995 w 603750"/>
              <a:gd name="connsiteY2" fmla="*/ 319848 h 531964"/>
              <a:gd name="connsiteX3" fmla="*/ 597709 w 603750"/>
              <a:gd name="connsiteY3" fmla="*/ 530305 h 531964"/>
              <a:gd name="connsiteX4" fmla="*/ 401766 w 603750"/>
              <a:gd name="connsiteY4" fmla="*/ 414191 h 531964"/>
              <a:gd name="connsiteX5" fmla="*/ 532395 w 603750"/>
              <a:gd name="connsiteY5" fmla="*/ 341619 h 531964"/>
              <a:gd name="connsiteX6" fmla="*/ 510623 w 603750"/>
              <a:gd name="connsiteY6" fmla="*/ 247276 h 531964"/>
              <a:gd name="connsiteX7" fmla="*/ 104223 w 603750"/>
              <a:gd name="connsiteY7" fmla="*/ 334362 h 531964"/>
              <a:gd name="connsiteX8" fmla="*/ 2623 w 603750"/>
              <a:gd name="connsiteY8" fmla="*/ 472248 h 531964"/>
              <a:gd name="connsiteX9" fmla="*/ 176795 w 603750"/>
              <a:gd name="connsiteY9" fmla="*/ 269048 h 531964"/>
              <a:gd name="connsiteX10" fmla="*/ 184052 w 603750"/>
              <a:gd name="connsiteY10" fmla="*/ 189219 h 531964"/>
              <a:gd name="connsiteX11" fmla="*/ 38909 w 603750"/>
              <a:gd name="connsiteY11" fmla="*/ 534 h 53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3750" h="531964">
                <a:moveTo>
                  <a:pt x="38909" y="534"/>
                </a:moveTo>
                <a:cubicBezTo>
                  <a:pt x="88500" y="11420"/>
                  <a:pt x="467081" y="201315"/>
                  <a:pt x="481595" y="254534"/>
                </a:cubicBezTo>
                <a:cubicBezTo>
                  <a:pt x="496109" y="307753"/>
                  <a:pt x="106643" y="273886"/>
                  <a:pt x="125995" y="319848"/>
                </a:cubicBezTo>
                <a:cubicBezTo>
                  <a:pt x="145347" y="365810"/>
                  <a:pt x="551747" y="514581"/>
                  <a:pt x="597709" y="530305"/>
                </a:cubicBezTo>
                <a:cubicBezTo>
                  <a:pt x="643671" y="546029"/>
                  <a:pt x="412652" y="445639"/>
                  <a:pt x="401766" y="414191"/>
                </a:cubicBezTo>
                <a:cubicBezTo>
                  <a:pt x="390880" y="382743"/>
                  <a:pt x="514252" y="369438"/>
                  <a:pt x="532395" y="341619"/>
                </a:cubicBezTo>
                <a:cubicBezTo>
                  <a:pt x="550538" y="313800"/>
                  <a:pt x="581985" y="248485"/>
                  <a:pt x="510623" y="247276"/>
                </a:cubicBezTo>
                <a:cubicBezTo>
                  <a:pt x="439261" y="246067"/>
                  <a:pt x="188890" y="296867"/>
                  <a:pt x="104223" y="334362"/>
                </a:cubicBezTo>
                <a:cubicBezTo>
                  <a:pt x="19556" y="371857"/>
                  <a:pt x="-9472" y="483134"/>
                  <a:pt x="2623" y="472248"/>
                </a:cubicBezTo>
                <a:cubicBezTo>
                  <a:pt x="14718" y="461362"/>
                  <a:pt x="146557" y="316219"/>
                  <a:pt x="176795" y="269048"/>
                </a:cubicBezTo>
                <a:cubicBezTo>
                  <a:pt x="207033" y="221877"/>
                  <a:pt x="200985" y="230343"/>
                  <a:pt x="184052" y="189219"/>
                </a:cubicBezTo>
                <a:cubicBezTo>
                  <a:pt x="167119" y="148095"/>
                  <a:pt x="-10682" y="-10352"/>
                  <a:pt x="38909" y="534"/>
                </a:cubicBezTo>
                <a:close/>
              </a:path>
            </a:pathLst>
          </a:custGeom>
          <a:solidFill>
            <a:srgbClr val="FFC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4" name="フリーフォーム 1673">
            <a:extLst>
              <a:ext uri="{FF2B5EF4-FFF2-40B4-BE49-F238E27FC236}">
                <a16:creationId xmlns:a16="http://schemas.microsoft.com/office/drawing/2014/main" id="{0FCC684B-35CE-A792-8C7D-72B83183EA87}"/>
              </a:ext>
            </a:extLst>
          </p:cNvPr>
          <p:cNvSpPr/>
          <p:nvPr/>
        </p:nvSpPr>
        <p:spPr>
          <a:xfrm>
            <a:off x="1531114" y="1228489"/>
            <a:ext cx="2878711" cy="3311211"/>
          </a:xfrm>
          <a:custGeom>
            <a:avLst/>
            <a:gdLst>
              <a:gd name="connsiteX0" fmla="*/ 2719153 w 2878711"/>
              <a:gd name="connsiteY0" fmla="*/ 176978 h 3311211"/>
              <a:gd name="connsiteX1" fmla="*/ 60619 w 2878711"/>
              <a:gd name="connsiteY1" fmla="*/ 3224978 h 3311211"/>
              <a:gd name="connsiteX2" fmla="*/ 856486 w 2878711"/>
              <a:gd name="connsiteY2" fmla="*/ 2462978 h 3311211"/>
              <a:gd name="connsiteX3" fmla="*/ 839553 w 2878711"/>
              <a:gd name="connsiteY3" fmla="*/ 2344444 h 3311211"/>
              <a:gd name="connsiteX4" fmla="*/ 1499953 w 2878711"/>
              <a:gd name="connsiteY4" fmla="*/ 803511 h 3311211"/>
              <a:gd name="connsiteX5" fmla="*/ 907286 w 2878711"/>
              <a:gd name="connsiteY5" fmla="*/ 1514711 h 3311211"/>
              <a:gd name="connsiteX6" fmla="*/ 1889419 w 2878711"/>
              <a:gd name="connsiteY6" fmla="*/ 363244 h 3311211"/>
              <a:gd name="connsiteX7" fmla="*/ 958086 w 2878711"/>
              <a:gd name="connsiteY7" fmla="*/ 1531644 h 3311211"/>
              <a:gd name="connsiteX8" fmla="*/ 1737019 w 2878711"/>
              <a:gd name="connsiteY8" fmla="*/ 600311 h 3311211"/>
              <a:gd name="connsiteX9" fmla="*/ 1025819 w 2878711"/>
              <a:gd name="connsiteY9" fmla="*/ 1125244 h 3311211"/>
              <a:gd name="connsiteX10" fmla="*/ 2414353 w 2878711"/>
              <a:gd name="connsiteY10" fmla="*/ 447911 h 3311211"/>
              <a:gd name="connsiteX11" fmla="*/ 2719153 w 2878711"/>
              <a:gd name="connsiteY11" fmla="*/ 176978 h 331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78711" h="3311211">
                <a:moveTo>
                  <a:pt x="2719153" y="176978"/>
                </a:moveTo>
                <a:cubicBezTo>
                  <a:pt x="2326864" y="639823"/>
                  <a:pt x="371063" y="2843978"/>
                  <a:pt x="60619" y="3224978"/>
                </a:cubicBezTo>
                <a:cubicBezTo>
                  <a:pt x="-249826" y="3605978"/>
                  <a:pt x="726664" y="2609734"/>
                  <a:pt x="856486" y="2462978"/>
                </a:cubicBezTo>
                <a:cubicBezTo>
                  <a:pt x="986308" y="2316222"/>
                  <a:pt x="732308" y="2621022"/>
                  <a:pt x="839553" y="2344444"/>
                </a:cubicBezTo>
                <a:cubicBezTo>
                  <a:pt x="946797" y="2067866"/>
                  <a:pt x="1488664" y="941800"/>
                  <a:pt x="1499953" y="803511"/>
                </a:cubicBezTo>
                <a:cubicBezTo>
                  <a:pt x="1511242" y="665222"/>
                  <a:pt x="842375" y="1588089"/>
                  <a:pt x="907286" y="1514711"/>
                </a:cubicBezTo>
                <a:cubicBezTo>
                  <a:pt x="972197" y="1441333"/>
                  <a:pt x="1880952" y="360422"/>
                  <a:pt x="1889419" y="363244"/>
                </a:cubicBezTo>
                <a:cubicBezTo>
                  <a:pt x="1897886" y="366066"/>
                  <a:pt x="983486" y="1492133"/>
                  <a:pt x="958086" y="1531644"/>
                </a:cubicBezTo>
                <a:cubicBezTo>
                  <a:pt x="932686" y="1571155"/>
                  <a:pt x="1725730" y="668044"/>
                  <a:pt x="1737019" y="600311"/>
                </a:cubicBezTo>
                <a:cubicBezTo>
                  <a:pt x="1748308" y="532578"/>
                  <a:pt x="912930" y="1150644"/>
                  <a:pt x="1025819" y="1125244"/>
                </a:cubicBezTo>
                <a:cubicBezTo>
                  <a:pt x="1138708" y="1099844"/>
                  <a:pt x="2137775" y="608778"/>
                  <a:pt x="2414353" y="447911"/>
                </a:cubicBezTo>
                <a:cubicBezTo>
                  <a:pt x="2690931" y="287044"/>
                  <a:pt x="3111442" y="-285867"/>
                  <a:pt x="2719153" y="17697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5" name="フリーフォーム 1674">
            <a:extLst>
              <a:ext uri="{FF2B5EF4-FFF2-40B4-BE49-F238E27FC236}">
                <a16:creationId xmlns:a16="http://schemas.microsoft.com/office/drawing/2014/main" id="{B76F3A6E-C7DE-58D9-9B09-C84564476D83}"/>
              </a:ext>
            </a:extLst>
          </p:cNvPr>
          <p:cNvSpPr/>
          <p:nvPr/>
        </p:nvSpPr>
        <p:spPr>
          <a:xfrm>
            <a:off x="2287594" y="753963"/>
            <a:ext cx="4894296" cy="7785625"/>
          </a:xfrm>
          <a:custGeom>
            <a:avLst/>
            <a:gdLst>
              <a:gd name="connsiteX0" fmla="*/ 32273 w 4894296"/>
              <a:gd name="connsiteY0" fmla="*/ 24970 h 7785625"/>
              <a:gd name="connsiteX1" fmla="*/ 4197873 w 4894296"/>
              <a:gd name="connsiteY1" fmla="*/ 1447370 h 7785625"/>
              <a:gd name="connsiteX2" fmla="*/ 3283473 w 4894296"/>
              <a:gd name="connsiteY2" fmla="*/ 1464304 h 7785625"/>
              <a:gd name="connsiteX3" fmla="*/ 4113206 w 4894296"/>
              <a:gd name="connsiteY3" fmla="*/ 2158570 h 7785625"/>
              <a:gd name="connsiteX4" fmla="*/ 3926939 w 4894296"/>
              <a:gd name="connsiteY4" fmla="*/ 3445504 h 7785625"/>
              <a:gd name="connsiteX5" fmla="*/ 4079339 w 4894296"/>
              <a:gd name="connsiteY5" fmla="*/ 3564037 h 7785625"/>
              <a:gd name="connsiteX6" fmla="*/ 3164939 w 4894296"/>
              <a:gd name="connsiteY6" fmla="*/ 5443637 h 7785625"/>
              <a:gd name="connsiteX7" fmla="*/ 3977739 w 4894296"/>
              <a:gd name="connsiteY7" fmla="*/ 4410704 h 7785625"/>
              <a:gd name="connsiteX8" fmla="*/ 3943873 w 4894296"/>
              <a:gd name="connsiteY8" fmla="*/ 7763504 h 7785625"/>
              <a:gd name="connsiteX9" fmla="*/ 4875206 w 4894296"/>
              <a:gd name="connsiteY9" fmla="*/ 2480304 h 7785625"/>
              <a:gd name="connsiteX10" fmla="*/ 4536539 w 4894296"/>
              <a:gd name="connsiteY10" fmla="*/ 4546170 h 7785625"/>
              <a:gd name="connsiteX11" fmla="*/ 4113206 w 4894296"/>
              <a:gd name="connsiteY11" fmla="*/ 2361770 h 7785625"/>
              <a:gd name="connsiteX12" fmla="*/ 3554406 w 4894296"/>
              <a:gd name="connsiteY12" fmla="*/ 1548970 h 7785625"/>
              <a:gd name="connsiteX13" fmla="*/ 2623073 w 4894296"/>
              <a:gd name="connsiteY13" fmla="*/ 228170 h 7785625"/>
              <a:gd name="connsiteX14" fmla="*/ 2284406 w 4894296"/>
              <a:gd name="connsiteY14" fmla="*/ 516037 h 7785625"/>
              <a:gd name="connsiteX15" fmla="*/ 32273 w 4894296"/>
              <a:gd name="connsiteY15" fmla="*/ 24970 h 778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94296" h="7785625">
                <a:moveTo>
                  <a:pt x="32273" y="24970"/>
                </a:moveTo>
                <a:cubicBezTo>
                  <a:pt x="351184" y="180192"/>
                  <a:pt x="3656006" y="1207481"/>
                  <a:pt x="4197873" y="1447370"/>
                </a:cubicBezTo>
                <a:cubicBezTo>
                  <a:pt x="4739740" y="1687259"/>
                  <a:pt x="3297584" y="1345771"/>
                  <a:pt x="3283473" y="1464304"/>
                </a:cubicBezTo>
                <a:cubicBezTo>
                  <a:pt x="3269362" y="1582837"/>
                  <a:pt x="4005962" y="1828370"/>
                  <a:pt x="4113206" y="2158570"/>
                </a:cubicBezTo>
                <a:cubicBezTo>
                  <a:pt x="4220450" y="2488770"/>
                  <a:pt x="3932583" y="3211260"/>
                  <a:pt x="3926939" y="3445504"/>
                </a:cubicBezTo>
                <a:cubicBezTo>
                  <a:pt x="3921295" y="3679748"/>
                  <a:pt x="4206339" y="3231015"/>
                  <a:pt x="4079339" y="3564037"/>
                </a:cubicBezTo>
                <a:cubicBezTo>
                  <a:pt x="3952339" y="3897059"/>
                  <a:pt x="3181872" y="5302526"/>
                  <a:pt x="3164939" y="5443637"/>
                </a:cubicBezTo>
                <a:cubicBezTo>
                  <a:pt x="3148006" y="5584748"/>
                  <a:pt x="3847917" y="4024060"/>
                  <a:pt x="3977739" y="4410704"/>
                </a:cubicBezTo>
                <a:cubicBezTo>
                  <a:pt x="4107561" y="4797349"/>
                  <a:pt x="3794295" y="8085237"/>
                  <a:pt x="3943873" y="7763504"/>
                </a:cubicBezTo>
                <a:cubicBezTo>
                  <a:pt x="4093451" y="7441771"/>
                  <a:pt x="4776428" y="3016526"/>
                  <a:pt x="4875206" y="2480304"/>
                </a:cubicBezTo>
                <a:cubicBezTo>
                  <a:pt x="4973984" y="1944082"/>
                  <a:pt x="4663539" y="4565926"/>
                  <a:pt x="4536539" y="4546170"/>
                </a:cubicBezTo>
                <a:cubicBezTo>
                  <a:pt x="4409539" y="4526414"/>
                  <a:pt x="4276895" y="2861303"/>
                  <a:pt x="4113206" y="2361770"/>
                </a:cubicBezTo>
                <a:cubicBezTo>
                  <a:pt x="3949517" y="1862237"/>
                  <a:pt x="3802762" y="1904570"/>
                  <a:pt x="3554406" y="1548970"/>
                </a:cubicBezTo>
                <a:cubicBezTo>
                  <a:pt x="3306050" y="1193370"/>
                  <a:pt x="2834740" y="400325"/>
                  <a:pt x="2623073" y="228170"/>
                </a:cubicBezTo>
                <a:cubicBezTo>
                  <a:pt x="2411406" y="56015"/>
                  <a:pt x="2716206" y="544259"/>
                  <a:pt x="2284406" y="516037"/>
                </a:cubicBezTo>
                <a:cubicBezTo>
                  <a:pt x="1852606" y="487815"/>
                  <a:pt x="-286638" y="-130252"/>
                  <a:pt x="32273" y="2497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6" name="フリーフォーム 1675">
            <a:extLst>
              <a:ext uri="{FF2B5EF4-FFF2-40B4-BE49-F238E27FC236}">
                <a16:creationId xmlns:a16="http://schemas.microsoft.com/office/drawing/2014/main" id="{0FF15B2F-0744-33B9-0473-743AE2B91FAD}"/>
              </a:ext>
            </a:extLst>
          </p:cNvPr>
          <p:cNvSpPr/>
          <p:nvPr/>
        </p:nvSpPr>
        <p:spPr>
          <a:xfrm>
            <a:off x="4939489" y="1656235"/>
            <a:ext cx="1971216" cy="5628542"/>
          </a:xfrm>
          <a:custGeom>
            <a:avLst/>
            <a:gdLst>
              <a:gd name="connsiteX0" fmla="*/ 1952378 w 1971216"/>
              <a:gd name="connsiteY0" fmla="*/ 87898 h 5628542"/>
              <a:gd name="connsiteX1" fmla="*/ 72778 w 1971216"/>
              <a:gd name="connsiteY1" fmla="*/ 5404965 h 5628542"/>
              <a:gd name="connsiteX2" fmla="*/ 360644 w 1971216"/>
              <a:gd name="connsiteY2" fmla="*/ 4355098 h 5628542"/>
              <a:gd name="connsiteX3" fmla="*/ 123578 w 1971216"/>
              <a:gd name="connsiteY3" fmla="*/ 5506565 h 5628542"/>
              <a:gd name="connsiteX4" fmla="*/ 1325844 w 1971216"/>
              <a:gd name="connsiteY4" fmla="*/ 832965 h 5628542"/>
              <a:gd name="connsiteX5" fmla="*/ 1054911 w 1971216"/>
              <a:gd name="connsiteY5" fmla="*/ 2001365 h 5628542"/>
              <a:gd name="connsiteX6" fmla="*/ 1952378 w 1971216"/>
              <a:gd name="connsiteY6" fmla="*/ 87898 h 562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1216" h="5628542">
                <a:moveTo>
                  <a:pt x="1952378" y="87898"/>
                </a:moveTo>
                <a:cubicBezTo>
                  <a:pt x="1788689" y="655165"/>
                  <a:pt x="338067" y="4693765"/>
                  <a:pt x="72778" y="5404965"/>
                </a:cubicBezTo>
                <a:cubicBezTo>
                  <a:pt x="-192511" y="6116165"/>
                  <a:pt x="352177" y="4338165"/>
                  <a:pt x="360644" y="4355098"/>
                </a:cubicBezTo>
                <a:cubicBezTo>
                  <a:pt x="369111" y="4372031"/>
                  <a:pt x="-37289" y="6093587"/>
                  <a:pt x="123578" y="5506565"/>
                </a:cubicBezTo>
                <a:cubicBezTo>
                  <a:pt x="284445" y="4919543"/>
                  <a:pt x="1170622" y="1417165"/>
                  <a:pt x="1325844" y="832965"/>
                </a:cubicBezTo>
                <a:cubicBezTo>
                  <a:pt x="1481066" y="248765"/>
                  <a:pt x="947667" y="2122720"/>
                  <a:pt x="1054911" y="2001365"/>
                </a:cubicBezTo>
                <a:cubicBezTo>
                  <a:pt x="1162155" y="1880010"/>
                  <a:pt x="2116067" y="-479369"/>
                  <a:pt x="1952378" y="8789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7" name="フリーフォーム 1676">
            <a:extLst>
              <a:ext uri="{FF2B5EF4-FFF2-40B4-BE49-F238E27FC236}">
                <a16:creationId xmlns:a16="http://schemas.microsoft.com/office/drawing/2014/main" id="{BAFA53C7-7FA8-52C1-B95C-EBA95DB177CC}"/>
              </a:ext>
            </a:extLst>
          </p:cNvPr>
          <p:cNvSpPr/>
          <p:nvPr/>
        </p:nvSpPr>
        <p:spPr>
          <a:xfrm>
            <a:off x="4990407" y="1196975"/>
            <a:ext cx="2207117" cy="7429336"/>
          </a:xfrm>
          <a:custGeom>
            <a:avLst/>
            <a:gdLst>
              <a:gd name="connsiteX0" fmla="*/ 106526 w 2207117"/>
              <a:gd name="connsiteY0" fmla="*/ 242358 h 7429336"/>
              <a:gd name="connsiteX1" fmla="*/ 208126 w 2207117"/>
              <a:gd name="connsiteY1" fmla="*/ 411692 h 7429336"/>
              <a:gd name="connsiteX2" fmla="*/ 1698260 w 2207117"/>
              <a:gd name="connsiteY2" fmla="*/ 3866092 h 7429336"/>
              <a:gd name="connsiteX3" fmla="*/ 1511993 w 2207117"/>
              <a:gd name="connsiteY3" fmla="*/ 4560358 h 7429336"/>
              <a:gd name="connsiteX4" fmla="*/ 1664393 w 2207117"/>
              <a:gd name="connsiteY4" fmla="*/ 4526492 h 7429336"/>
              <a:gd name="connsiteX5" fmla="*/ 1444260 w 2207117"/>
              <a:gd name="connsiteY5" fmla="*/ 7371292 h 7429336"/>
              <a:gd name="connsiteX6" fmla="*/ 2206260 w 2207117"/>
              <a:gd name="connsiteY6" fmla="*/ 1529292 h 7429336"/>
              <a:gd name="connsiteX7" fmla="*/ 1579726 w 2207117"/>
              <a:gd name="connsiteY7" fmla="*/ 3781425 h 7429336"/>
              <a:gd name="connsiteX8" fmla="*/ 885460 w 2207117"/>
              <a:gd name="connsiteY8" fmla="*/ 1851025 h 7429336"/>
              <a:gd name="connsiteX9" fmla="*/ 800793 w 2207117"/>
              <a:gd name="connsiteY9" fmla="*/ 1461558 h 7429336"/>
              <a:gd name="connsiteX10" fmla="*/ 1105593 w 2207117"/>
              <a:gd name="connsiteY10" fmla="*/ 2020358 h 7429336"/>
              <a:gd name="connsiteX11" fmla="*/ 106526 w 2207117"/>
              <a:gd name="connsiteY11" fmla="*/ 242358 h 742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7117" h="7429336">
                <a:moveTo>
                  <a:pt x="106526" y="242358"/>
                </a:moveTo>
                <a:cubicBezTo>
                  <a:pt x="-43052" y="-25753"/>
                  <a:pt x="-57163" y="-192264"/>
                  <a:pt x="208126" y="411692"/>
                </a:cubicBezTo>
                <a:cubicBezTo>
                  <a:pt x="473415" y="1015648"/>
                  <a:pt x="1480949" y="3174648"/>
                  <a:pt x="1698260" y="3866092"/>
                </a:cubicBezTo>
                <a:cubicBezTo>
                  <a:pt x="1915571" y="4557536"/>
                  <a:pt x="1517638" y="4450291"/>
                  <a:pt x="1511993" y="4560358"/>
                </a:cubicBezTo>
                <a:cubicBezTo>
                  <a:pt x="1506349" y="4670425"/>
                  <a:pt x="1675682" y="4058003"/>
                  <a:pt x="1664393" y="4526492"/>
                </a:cubicBezTo>
                <a:cubicBezTo>
                  <a:pt x="1653104" y="4994981"/>
                  <a:pt x="1353949" y="7870825"/>
                  <a:pt x="1444260" y="7371292"/>
                </a:cubicBezTo>
                <a:cubicBezTo>
                  <a:pt x="1534571" y="6871759"/>
                  <a:pt x="2183682" y="2127603"/>
                  <a:pt x="2206260" y="1529292"/>
                </a:cubicBezTo>
                <a:cubicBezTo>
                  <a:pt x="2228838" y="930981"/>
                  <a:pt x="1799859" y="3727803"/>
                  <a:pt x="1579726" y="3781425"/>
                </a:cubicBezTo>
                <a:cubicBezTo>
                  <a:pt x="1359593" y="3835047"/>
                  <a:pt x="1015282" y="2237669"/>
                  <a:pt x="885460" y="1851025"/>
                </a:cubicBezTo>
                <a:cubicBezTo>
                  <a:pt x="755638" y="1464381"/>
                  <a:pt x="764104" y="1433336"/>
                  <a:pt x="800793" y="1461558"/>
                </a:cubicBezTo>
                <a:cubicBezTo>
                  <a:pt x="837482" y="1489780"/>
                  <a:pt x="1221304" y="2226380"/>
                  <a:pt x="1105593" y="2020358"/>
                </a:cubicBezTo>
                <a:lnTo>
                  <a:pt x="106526" y="242358"/>
                </a:ln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8" name="フリーフォーム 1677">
            <a:extLst>
              <a:ext uri="{FF2B5EF4-FFF2-40B4-BE49-F238E27FC236}">
                <a16:creationId xmlns:a16="http://schemas.microsoft.com/office/drawing/2014/main" id="{B3B60D2A-304D-1B70-41D8-E778970E4A3A}"/>
              </a:ext>
            </a:extLst>
          </p:cNvPr>
          <p:cNvSpPr/>
          <p:nvPr/>
        </p:nvSpPr>
        <p:spPr>
          <a:xfrm>
            <a:off x="1278916" y="2010805"/>
            <a:ext cx="1476950" cy="4679772"/>
          </a:xfrm>
          <a:custGeom>
            <a:avLst/>
            <a:gdLst>
              <a:gd name="connsiteX0" fmla="*/ 956284 w 1476950"/>
              <a:gd name="connsiteY0" fmla="*/ 156662 h 4679772"/>
              <a:gd name="connsiteX1" fmla="*/ 939351 w 1476950"/>
              <a:gd name="connsiteY1" fmla="*/ 342928 h 4679772"/>
              <a:gd name="connsiteX2" fmla="*/ 499084 w 1476950"/>
              <a:gd name="connsiteY2" fmla="*/ 2239462 h 4679772"/>
              <a:gd name="connsiteX3" fmla="*/ 1142551 w 1476950"/>
              <a:gd name="connsiteY3" fmla="*/ 2916795 h 4679772"/>
              <a:gd name="connsiteX4" fmla="*/ 1447351 w 1476950"/>
              <a:gd name="connsiteY4" fmla="*/ 4677862 h 4679772"/>
              <a:gd name="connsiteX5" fmla="*/ 431351 w 1476950"/>
              <a:gd name="connsiteY5" fmla="*/ 3238528 h 4679772"/>
              <a:gd name="connsiteX6" fmla="*/ 24951 w 1476950"/>
              <a:gd name="connsiteY6" fmla="*/ 2256395 h 4679772"/>
              <a:gd name="connsiteX7" fmla="*/ 143484 w 1476950"/>
              <a:gd name="connsiteY7" fmla="*/ 2510395 h 4679772"/>
              <a:gd name="connsiteX8" fmla="*/ 482151 w 1476950"/>
              <a:gd name="connsiteY8" fmla="*/ 546128 h 4679772"/>
              <a:gd name="connsiteX9" fmla="*/ 8017 w 1476950"/>
              <a:gd name="connsiteY9" fmla="*/ 2036262 h 4679772"/>
              <a:gd name="connsiteX10" fmla="*/ 956284 w 1476950"/>
              <a:gd name="connsiteY10" fmla="*/ 156662 h 467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6950" h="4679772">
                <a:moveTo>
                  <a:pt x="956284" y="156662"/>
                </a:moveTo>
                <a:cubicBezTo>
                  <a:pt x="1111506" y="-125560"/>
                  <a:pt x="1015551" y="-4205"/>
                  <a:pt x="939351" y="342928"/>
                </a:cubicBezTo>
                <a:cubicBezTo>
                  <a:pt x="863151" y="690061"/>
                  <a:pt x="465217" y="1810484"/>
                  <a:pt x="499084" y="2239462"/>
                </a:cubicBezTo>
                <a:cubicBezTo>
                  <a:pt x="532951" y="2668440"/>
                  <a:pt x="984507" y="2510395"/>
                  <a:pt x="1142551" y="2916795"/>
                </a:cubicBezTo>
                <a:cubicBezTo>
                  <a:pt x="1300595" y="3323195"/>
                  <a:pt x="1565884" y="4624240"/>
                  <a:pt x="1447351" y="4677862"/>
                </a:cubicBezTo>
                <a:cubicBezTo>
                  <a:pt x="1328818" y="4731484"/>
                  <a:pt x="668418" y="3642106"/>
                  <a:pt x="431351" y="3238528"/>
                </a:cubicBezTo>
                <a:cubicBezTo>
                  <a:pt x="194284" y="2834950"/>
                  <a:pt x="72929" y="2377751"/>
                  <a:pt x="24951" y="2256395"/>
                </a:cubicBezTo>
                <a:cubicBezTo>
                  <a:pt x="-23027" y="2135040"/>
                  <a:pt x="67284" y="2795439"/>
                  <a:pt x="143484" y="2510395"/>
                </a:cubicBezTo>
                <a:cubicBezTo>
                  <a:pt x="219684" y="2225351"/>
                  <a:pt x="504729" y="625150"/>
                  <a:pt x="482151" y="546128"/>
                </a:cubicBezTo>
                <a:cubicBezTo>
                  <a:pt x="459573" y="467106"/>
                  <a:pt x="-71005" y="2101173"/>
                  <a:pt x="8017" y="2036262"/>
                </a:cubicBezTo>
                <a:cubicBezTo>
                  <a:pt x="87039" y="1971351"/>
                  <a:pt x="801062" y="438884"/>
                  <a:pt x="956284" y="15666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9" name="フリーフォーム 1678">
            <a:extLst>
              <a:ext uri="{FF2B5EF4-FFF2-40B4-BE49-F238E27FC236}">
                <a16:creationId xmlns:a16="http://schemas.microsoft.com/office/drawing/2014/main" id="{A3EC3E65-32E7-051F-996F-D274CFE018EC}"/>
              </a:ext>
            </a:extLst>
          </p:cNvPr>
          <p:cNvSpPr/>
          <p:nvPr/>
        </p:nvSpPr>
        <p:spPr>
          <a:xfrm>
            <a:off x="2586418" y="5322908"/>
            <a:ext cx="1198177" cy="5879443"/>
          </a:xfrm>
          <a:custGeom>
            <a:avLst/>
            <a:gdLst>
              <a:gd name="connsiteX0" fmla="*/ 105982 w 1198177"/>
              <a:gd name="connsiteY0" fmla="*/ 298959 h 5879443"/>
              <a:gd name="connsiteX1" fmla="*/ 1105049 w 1198177"/>
              <a:gd name="connsiteY1" fmla="*/ 1484292 h 5879443"/>
              <a:gd name="connsiteX2" fmla="*/ 1105049 w 1198177"/>
              <a:gd name="connsiteY2" fmla="*/ 1636692 h 5879443"/>
              <a:gd name="connsiteX3" fmla="*/ 664782 w 1198177"/>
              <a:gd name="connsiteY3" fmla="*/ 1568959 h 5879443"/>
              <a:gd name="connsiteX4" fmla="*/ 969582 w 1198177"/>
              <a:gd name="connsiteY4" fmla="*/ 2652692 h 5879443"/>
              <a:gd name="connsiteX5" fmla="*/ 800249 w 1198177"/>
              <a:gd name="connsiteY5" fmla="*/ 3770292 h 5879443"/>
              <a:gd name="connsiteX6" fmla="*/ 427715 w 1198177"/>
              <a:gd name="connsiteY6" fmla="*/ 5870025 h 5879443"/>
              <a:gd name="connsiteX7" fmla="*/ 309182 w 1198177"/>
              <a:gd name="connsiteY7" fmla="*/ 4346025 h 5879443"/>
              <a:gd name="connsiteX8" fmla="*/ 4382 w 1198177"/>
              <a:gd name="connsiteY8" fmla="*/ 28025 h 5879443"/>
              <a:gd name="connsiteX9" fmla="*/ 563182 w 1198177"/>
              <a:gd name="connsiteY9" fmla="*/ 2415625 h 5879443"/>
              <a:gd name="connsiteX10" fmla="*/ 410782 w 1198177"/>
              <a:gd name="connsiteY10" fmla="*/ 976292 h 5879443"/>
              <a:gd name="connsiteX11" fmla="*/ 105982 w 1198177"/>
              <a:gd name="connsiteY11" fmla="*/ 298959 h 58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8177" h="5879443">
                <a:moveTo>
                  <a:pt x="105982" y="298959"/>
                </a:moveTo>
                <a:cubicBezTo>
                  <a:pt x="221693" y="383626"/>
                  <a:pt x="938538" y="1261337"/>
                  <a:pt x="1105049" y="1484292"/>
                </a:cubicBezTo>
                <a:cubicBezTo>
                  <a:pt x="1271560" y="1707247"/>
                  <a:pt x="1178427" y="1622581"/>
                  <a:pt x="1105049" y="1636692"/>
                </a:cubicBezTo>
                <a:cubicBezTo>
                  <a:pt x="1031671" y="1650803"/>
                  <a:pt x="687360" y="1399626"/>
                  <a:pt x="664782" y="1568959"/>
                </a:cubicBezTo>
                <a:cubicBezTo>
                  <a:pt x="642204" y="1738292"/>
                  <a:pt x="947004" y="2285803"/>
                  <a:pt x="969582" y="2652692"/>
                </a:cubicBezTo>
                <a:cubicBezTo>
                  <a:pt x="992160" y="3019581"/>
                  <a:pt x="890560" y="3234070"/>
                  <a:pt x="800249" y="3770292"/>
                </a:cubicBezTo>
                <a:cubicBezTo>
                  <a:pt x="709938" y="4306514"/>
                  <a:pt x="509560" y="5774069"/>
                  <a:pt x="427715" y="5870025"/>
                </a:cubicBezTo>
                <a:cubicBezTo>
                  <a:pt x="345870" y="5965981"/>
                  <a:pt x="379738" y="5319692"/>
                  <a:pt x="309182" y="4346025"/>
                </a:cubicBezTo>
                <a:cubicBezTo>
                  <a:pt x="238627" y="3372358"/>
                  <a:pt x="-37951" y="349758"/>
                  <a:pt x="4382" y="28025"/>
                </a:cubicBezTo>
                <a:cubicBezTo>
                  <a:pt x="46715" y="-293708"/>
                  <a:pt x="495449" y="2257580"/>
                  <a:pt x="563182" y="2415625"/>
                </a:cubicBezTo>
                <a:cubicBezTo>
                  <a:pt x="630915" y="2573670"/>
                  <a:pt x="481338" y="1334714"/>
                  <a:pt x="410782" y="976292"/>
                </a:cubicBezTo>
                <a:cubicBezTo>
                  <a:pt x="340227" y="617870"/>
                  <a:pt x="-9729" y="214292"/>
                  <a:pt x="105982" y="298959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0" name="フリーフォーム 1679">
            <a:extLst>
              <a:ext uri="{FF2B5EF4-FFF2-40B4-BE49-F238E27FC236}">
                <a16:creationId xmlns:a16="http://schemas.microsoft.com/office/drawing/2014/main" id="{4AF2A148-D6EB-216F-6D92-5F7E622667C3}"/>
              </a:ext>
            </a:extLst>
          </p:cNvPr>
          <p:cNvSpPr/>
          <p:nvPr/>
        </p:nvSpPr>
        <p:spPr>
          <a:xfrm>
            <a:off x="4954377" y="6191098"/>
            <a:ext cx="743385" cy="2836810"/>
          </a:xfrm>
          <a:custGeom>
            <a:avLst/>
            <a:gdLst>
              <a:gd name="connsiteX0" fmla="*/ 7090 w 743385"/>
              <a:gd name="connsiteY0" fmla="*/ 616102 h 2836810"/>
              <a:gd name="connsiteX1" fmla="*/ 548956 w 743385"/>
              <a:gd name="connsiteY1" fmla="*/ 6502 h 2836810"/>
              <a:gd name="connsiteX2" fmla="*/ 345756 w 743385"/>
              <a:gd name="connsiteY2" fmla="*/ 328235 h 2836810"/>
              <a:gd name="connsiteX3" fmla="*/ 718290 w 743385"/>
              <a:gd name="connsiteY3" fmla="*/ 853169 h 2836810"/>
              <a:gd name="connsiteX4" fmla="*/ 667490 w 743385"/>
              <a:gd name="connsiteY4" fmla="*/ 2157035 h 2836810"/>
              <a:gd name="connsiteX5" fmla="*/ 328823 w 743385"/>
              <a:gd name="connsiteY5" fmla="*/ 2834369 h 2836810"/>
              <a:gd name="connsiteX6" fmla="*/ 565890 w 743385"/>
              <a:gd name="connsiteY6" fmla="*/ 1936902 h 2836810"/>
              <a:gd name="connsiteX7" fmla="*/ 345756 w 743385"/>
              <a:gd name="connsiteY7" fmla="*/ 988635 h 2836810"/>
              <a:gd name="connsiteX8" fmla="*/ 244156 w 743385"/>
              <a:gd name="connsiteY8" fmla="*/ 785435 h 2836810"/>
              <a:gd name="connsiteX9" fmla="*/ 7090 w 743385"/>
              <a:gd name="connsiteY9" fmla="*/ 616102 h 283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3385" h="2836810">
                <a:moveTo>
                  <a:pt x="7090" y="616102"/>
                </a:moveTo>
                <a:cubicBezTo>
                  <a:pt x="57890" y="486280"/>
                  <a:pt x="492512" y="54480"/>
                  <a:pt x="548956" y="6502"/>
                </a:cubicBezTo>
                <a:cubicBezTo>
                  <a:pt x="605400" y="-41476"/>
                  <a:pt x="317534" y="187124"/>
                  <a:pt x="345756" y="328235"/>
                </a:cubicBezTo>
                <a:cubicBezTo>
                  <a:pt x="373978" y="469346"/>
                  <a:pt x="664668" y="548369"/>
                  <a:pt x="718290" y="853169"/>
                </a:cubicBezTo>
                <a:cubicBezTo>
                  <a:pt x="771912" y="1157969"/>
                  <a:pt x="732401" y="1826835"/>
                  <a:pt x="667490" y="2157035"/>
                </a:cubicBezTo>
                <a:cubicBezTo>
                  <a:pt x="602579" y="2487235"/>
                  <a:pt x="345756" y="2871058"/>
                  <a:pt x="328823" y="2834369"/>
                </a:cubicBezTo>
                <a:cubicBezTo>
                  <a:pt x="311890" y="2797680"/>
                  <a:pt x="563068" y="2244524"/>
                  <a:pt x="565890" y="1936902"/>
                </a:cubicBezTo>
                <a:cubicBezTo>
                  <a:pt x="568712" y="1629280"/>
                  <a:pt x="399378" y="1180546"/>
                  <a:pt x="345756" y="988635"/>
                </a:cubicBezTo>
                <a:cubicBezTo>
                  <a:pt x="292134" y="796724"/>
                  <a:pt x="294956" y="844702"/>
                  <a:pt x="244156" y="785435"/>
                </a:cubicBezTo>
                <a:cubicBezTo>
                  <a:pt x="193356" y="726168"/>
                  <a:pt x="-43710" y="745924"/>
                  <a:pt x="7090" y="616102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1" name="フリーフォーム 1680">
            <a:extLst>
              <a:ext uri="{FF2B5EF4-FFF2-40B4-BE49-F238E27FC236}">
                <a16:creationId xmlns:a16="http://schemas.microsoft.com/office/drawing/2014/main" id="{5EE60BEE-F9A4-D1B6-8A44-5A295617D26D}"/>
              </a:ext>
            </a:extLst>
          </p:cNvPr>
          <p:cNvSpPr/>
          <p:nvPr/>
        </p:nvSpPr>
        <p:spPr>
          <a:xfrm>
            <a:off x="3332450" y="5413829"/>
            <a:ext cx="71660" cy="231007"/>
          </a:xfrm>
          <a:custGeom>
            <a:avLst/>
            <a:gdLst>
              <a:gd name="connsiteX0" fmla="*/ 71653 w 71660"/>
              <a:gd name="connsiteY0" fmla="*/ 143 h 231007"/>
              <a:gd name="connsiteX1" fmla="*/ 3752 w 71660"/>
              <a:gd name="connsiteY1" fmla="*/ 149525 h 231007"/>
              <a:gd name="connsiteX2" fmla="*/ 8279 w 71660"/>
              <a:gd name="connsiteY2" fmla="*/ 231007 h 231007"/>
              <a:gd name="connsiteX3" fmla="*/ 3752 w 71660"/>
              <a:gd name="connsiteY3" fmla="*/ 149525 h 231007"/>
              <a:gd name="connsiteX4" fmla="*/ 8279 w 71660"/>
              <a:gd name="connsiteY4" fmla="*/ 122365 h 231007"/>
              <a:gd name="connsiteX5" fmla="*/ 71653 w 71660"/>
              <a:gd name="connsiteY5" fmla="*/ 143 h 23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60" h="231007">
                <a:moveTo>
                  <a:pt x="71653" y="143"/>
                </a:moveTo>
                <a:cubicBezTo>
                  <a:pt x="70899" y="4670"/>
                  <a:pt x="14314" y="111048"/>
                  <a:pt x="3752" y="149525"/>
                </a:cubicBezTo>
                <a:cubicBezTo>
                  <a:pt x="-6810" y="188002"/>
                  <a:pt x="8279" y="231007"/>
                  <a:pt x="8279" y="231007"/>
                </a:cubicBezTo>
                <a:cubicBezTo>
                  <a:pt x="8279" y="231007"/>
                  <a:pt x="3752" y="167632"/>
                  <a:pt x="3752" y="149525"/>
                </a:cubicBezTo>
                <a:cubicBezTo>
                  <a:pt x="3752" y="131418"/>
                  <a:pt x="-20" y="144999"/>
                  <a:pt x="8279" y="122365"/>
                </a:cubicBezTo>
                <a:cubicBezTo>
                  <a:pt x="16578" y="99731"/>
                  <a:pt x="72407" y="-4384"/>
                  <a:pt x="71653" y="143"/>
                </a:cubicBezTo>
                <a:close/>
              </a:path>
            </a:pathLst>
          </a:custGeom>
          <a:solidFill>
            <a:srgbClr val="1468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2" name="フリーフォーム 1681">
            <a:extLst>
              <a:ext uri="{FF2B5EF4-FFF2-40B4-BE49-F238E27FC236}">
                <a16:creationId xmlns:a16="http://schemas.microsoft.com/office/drawing/2014/main" id="{F8251B43-10AC-D3D2-46A8-6DD540DCB770}"/>
              </a:ext>
            </a:extLst>
          </p:cNvPr>
          <p:cNvSpPr/>
          <p:nvPr/>
        </p:nvSpPr>
        <p:spPr>
          <a:xfrm>
            <a:off x="4739449" y="5327736"/>
            <a:ext cx="125420" cy="240238"/>
          </a:xfrm>
          <a:custGeom>
            <a:avLst/>
            <a:gdLst>
              <a:gd name="connsiteX0" fmla="*/ 40 w 125420"/>
              <a:gd name="connsiteY0" fmla="*/ 228 h 240238"/>
              <a:gd name="connsiteX1" fmla="*/ 122262 w 125420"/>
              <a:gd name="connsiteY1" fmla="*/ 172244 h 240238"/>
              <a:gd name="connsiteX2" fmla="*/ 27201 w 125420"/>
              <a:gd name="connsiteY2" fmla="*/ 240145 h 240238"/>
              <a:gd name="connsiteX3" fmla="*/ 117735 w 125420"/>
              <a:gd name="connsiteY3" fmla="*/ 185824 h 240238"/>
              <a:gd name="connsiteX4" fmla="*/ 108682 w 125420"/>
              <a:gd name="connsiteY4" fmla="*/ 136030 h 240238"/>
              <a:gd name="connsiteX5" fmla="*/ 40 w 125420"/>
              <a:gd name="connsiteY5" fmla="*/ 228 h 24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420" h="240238">
                <a:moveTo>
                  <a:pt x="40" y="228"/>
                </a:moveTo>
                <a:cubicBezTo>
                  <a:pt x="2303" y="6264"/>
                  <a:pt x="117735" y="132258"/>
                  <a:pt x="122262" y="172244"/>
                </a:cubicBezTo>
                <a:cubicBezTo>
                  <a:pt x="126789" y="212230"/>
                  <a:pt x="27956" y="237882"/>
                  <a:pt x="27201" y="240145"/>
                </a:cubicBezTo>
                <a:cubicBezTo>
                  <a:pt x="26446" y="242408"/>
                  <a:pt x="104155" y="203177"/>
                  <a:pt x="117735" y="185824"/>
                </a:cubicBezTo>
                <a:cubicBezTo>
                  <a:pt x="131315" y="168472"/>
                  <a:pt x="126034" y="162436"/>
                  <a:pt x="108682" y="136030"/>
                </a:cubicBezTo>
                <a:cubicBezTo>
                  <a:pt x="91330" y="109624"/>
                  <a:pt x="-2223" y="-5808"/>
                  <a:pt x="40" y="228"/>
                </a:cubicBezTo>
                <a:close/>
              </a:path>
            </a:pathLst>
          </a:custGeom>
          <a:solidFill>
            <a:srgbClr val="1468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3" name="フリーフォーム 1682">
            <a:extLst>
              <a:ext uri="{FF2B5EF4-FFF2-40B4-BE49-F238E27FC236}">
                <a16:creationId xmlns:a16="http://schemas.microsoft.com/office/drawing/2014/main" id="{FA64D208-527B-DAA0-2213-515D4B957EF8}"/>
              </a:ext>
            </a:extLst>
          </p:cNvPr>
          <p:cNvSpPr/>
          <p:nvPr/>
        </p:nvSpPr>
        <p:spPr>
          <a:xfrm>
            <a:off x="4114632" y="5160561"/>
            <a:ext cx="359037" cy="104634"/>
          </a:xfrm>
          <a:custGeom>
            <a:avLst/>
            <a:gdLst>
              <a:gd name="connsiteX0" fmla="*/ 168 w 359037"/>
              <a:gd name="connsiteY0" fmla="*/ 103589 h 104634"/>
              <a:gd name="connsiteX1" fmla="*/ 216068 w 359037"/>
              <a:gd name="connsiteY1" fmla="*/ 1989 h 104634"/>
              <a:gd name="connsiteX2" fmla="*/ 171618 w 359037"/>
              <a:gd name="connsiteY2" fmla="*/ 40089 h 104634"/>
              <a:gd name="connsiteX3" fmla="*/ 222418 w 359037"/>
              <a:gd name="connsiteY3" fmla="*/ 87714 h 104634"/>
              <a:gd name="connsiteX4" fmla="*/ 358943 w 359037"/>
              <a:gd name="connsiteY4" fmla="*/ 65489 h 104634"/>
              <a:gd name="connsiteX5" fmla="*/ 241468 w 359037"/>
              <a:gd name="connsiteY5" fmla="*/ 87714 h 104634"/>
              <a:gd name="connsiteX6" fmla="*/ 101768 w 359037"/>
              <a:gd name="connsiteY6" fmla="*/ 65489 h 104634"/>
              <a:gd name="connsiteX7" fmla="*/ 177968 w 359037"/>
              <a:gd name="connsiteY7" fmla="*/ 55964 h 104634"/>
              <a:gd name="connsiteX8" fmla="*/ 168 w 359037"/>
              <a:gd name="connsiteY8" fmla="*/ 103589 h 10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037" h="104634">
                <a:moveTo>
                  <a:pt x="168" y="103589"/>
                </a:moveTo>
                <a:cubicBezTo>
                  <a:pt x="6518" y="94593"/>
                  <a:pt x="187493" y="12572"/>
                  <a:pt x="216068" y="1989"/>
                </a:cubicBezTo>
                <a:cubicBezTo>
                  <a:pt x="244643" y="-8594"/>
                  <a:pt x="170560" y="25802"/>
                  <a:pt x="171618" y="40089"/>
                </a:cubicBezTo>
                <a:cubicBezTo>
                  <a:pt x="172676" y="54376"/>
                  <a:pt x="191197" y="83481"/>
                  <a:pt x="222418" y="87714"/>
                </a:cubicBezTo>
                <a:cubicBezTo>
                  <a:pt x="253639" y="91947"/>
                  <a:pt x="355768" y="65489"/>
                  <a:pt x="358943" y="65489"/>
                </a:cubicBezTo>
                <a:cubicBezTo>
                  <a:pt x="362118" y="65489"/>
                  <a:pt x="284330" y="87714"/>
                  <a:pt x="241468" y="87714"/>
                </a:cubicBezTo>
                <a:cubicBezTo>
                  <a:pt x="198606" y="87714"/>
                  <a:pt x="112351" y="70781"/>
                  <a:pt x="101768" y="65489"/>
                </a:cubicBezTo>
                <a:cubicBezTo>
                  <a:pt x="91185" y="60197"/>
                  <a:pt x="186964" y="51202"/>
                  <a:pt x="177968" y="55964"/>
                </a:cubicBezTo>
                <a:cubicBezTo>
                  <a:pt x="168972" y="60726"/>
                  <a:pt x="-6182" y="112585"/>
                  <a:pt x="168" y="103589"/>
                </a:cubicBezTo>
                <a:close/>
              </a:path>
            </a:pathLst>
          </a:custGeom>
          <a:solidFill>
            <a:srgbClr val="1468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4" name="フリーフォーム 1683">
            <a:extLst>
              <a:ext uri="{FF2B5EF4-FFF2-40B4-BE49-F238E27FC236}">
                <a16:creationId xmlns:a16="http://schemas.microsoft.com/office/drawing/2014/main" id="{908ACAC2-1F4C-612C-B06B-8642BBFCF72D}"/>
              </a:ext>
            </a:extLst>
          </p:cNvPr>
          <p:cNvSpPr/>
          <p:nvPr/>
        </p:nvSpPr>
        <p:spPr>
          <a:xfrm>
            <a:off x="3860800" y="5104054"/>
            <a:ext cx="211027" cy="290299"/>
          </a:xfrm>
          <a:custGeom>
            <a:avLst/>
            <a:gdLst>
              <a:gd name="connsiteX0" fmla="*/ 25400 w 211027"/>
              <a:gd name="connsiteY0" fmla="*/ 1346 h 290299"/>
              <a:gd name="connsiteX1" fmla="*/ 180975 w 211027"/>
              <a:gd name="connsiteY1" fmla="*/ 39446 h 290299"/>
              <a:gd name="connsiteX2" fmla="*/ 168275 w 211027"/>
              <a:gd name="connsiteY2" fmla="*/ 99771 h 290299"/>
              <a:gd name="connsiteX3" fmla="*/ 187325 w 211027"/>
              <a:gd name="connsiteY3" fmla="*/ 134696 h 290299"/>
              <a:gd name="connsiteX4" fmla="*/ 174625 w 211027"/>
              <a:gd name="connsiteY4" fmla="*/ 290271 h 290299"/>
              <a:gd name="connsiteX5" fmla="*/ 168275 w 211027"/>
              <a:gd name="connsiteY5" fmla="*/ 147396 h 290299"/>
              <a:gd name="connsiteX6" fmla="*/ 158750 w 211027"/>
              <a:gd name="connsiteY6" fmla="*/ 118821 h 290299"/>
              <a:gd name="connsiteX7" fmla="*/ 60325 w 211027"/>
              <a:gd name="connsiteY7" fmla="*/ 77546 h 290299"/>
              <a:gd name="connsiteX8" fmla="*/ 0 w 211027"/>
              <a:gd name="connsiteY8" fmla="*/ 77546 h 290299"/>
              <a:gd name="connsiteX9" fmla="*/ 200025 w 211027"/>
              <a:gd name="connsiteY9" fmla="*/ 77546 h 290299"/>
              <a:gd name="connsiteX10" fmla="*/ 177800 w 211027"/>
              <a:gd name="connsiteY10" fmla="*/ 26746 h 290299"/>
              <a:gd name="connsiteX11" fmla="*/ 117475 w 211027"/>
              <a:gd name="connsiteY11" fmla="*/ 29921 h 290299"/>
              <a:gd name="connsiteX12" fmla="*/ 82550 w 211027"/>
              <a:gd name="connsiteY12" fmla="*/ 45796 h 290299"/>
              <a:gd name="connsiteX13" fmla="*/ 136525 w 211027"/>
              <a:gd name="connsiteY13" fmla="*/ 10871 h 290299"/>
              <a:gd name="connsiteX14" fmla="*/ 25400 w 211027"/>
              <a:gd name="connsiteY14" fmla="*/ 1346 h 290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1027" h="290299">
                <a:moveTo>
                  <a:pt x="25400" y="1346"/>
                </a:moveTo>
                <a:cubicBezTo>
                  <a:pt x="32808" y="6109"/>
                  <a:pt x="157163" y="23042"/>
                  <a:pt x="180975" y="39446"/>
                </a:cubicBezTo>
                <a:cubicBezTo>
                  <a:pt x="204787" y="55850"/>
                  <a:pt x="167217" y="83896"/>
                  <a:pt x="168275" y="99771"/>
                </a:cubicBezTo>
                <a:cubicBezTo>
                  <a:pt x="169333" y="115646"/>
                  <a:pt x="186267" y="102946"/>
                  <a:pt x="187325" y="134696"/>
                </a:cubicBezTo>
                <a:cubicBezTo>
                  <a:pt x="188383" y="166446"/>
                  <a:pt x="177800" y="288154"/>
                  <a:pt x="174625" y="290271"/>
                </a:cubicBezTo>
                <a:cubicBezTo>
                  <a:pt x="171450" y="292388"/>
                  <a:pt x="170921" y="175971"/>
                  <a:pt x="168275" y="147396"/>
                </a:cubicBezTo>
                <a:cubicBezTo>
                  <a:pt x="165629" y="118821"/>
                  <a:pt x="176742" y="130463"/>
                  <a:pt x="158750" y="118821"/>
                </a:cubicBezTo>
                <a:cubicBezTo>
                  <a:pt x="140758" y="107179"/>
                  <a:pt x="86783" y="84425"/>
                  <a:pt x="60325" y="77546"/>
                </a:cubicBezTo>
                <a:cubicBezTo>
                  <a:pt x="33867" y="70667"/>
                  <a:pt x="0" y="77546"/>
                  <a:pt x="0" y="77546"/>
                </a:cubicBezTo>
                <a:cubicBezTo>
                  <a:pt x="23283" y="77546"/>
                  <a:pt x="170392" y="86013"/>
                  <a:pt x="200025" y="77546"/>
                </a:cubicBezTo>
                <a:cubicBezTo>
                  <a:pt x="229658" y="69079"/>
                  <a:pt x="191558" y="34684"/>
                  <a:pt x="177800" y="26746"/>
                </a:cubicBezTo>
                <a:cubicBezTo>
                  <a:pt x="164042" y="18809"/>
                  <a:pt x="133350" y="26746"/>
                  <a:pt x="117475" y="29921"/>
                </a:cubicBezTo>
                <a:cubicBezTo>
                  <a:pt x="101600" y="33096"/>
                  <a:pt x="79375" y="48971"/>
                  <a:pt x="82550" y="45796"/>
                </a:cubicBezTo>
                <a:cubicBezTo>
                  <a:pt x="85725" y="42621"/>
                  <a:pt x="142346" y="16163"/>
                  <a:pt x="136525" y="10871"/>
                </a:cubicBezTo>
                <a:cubicBezTo>
                  <a:pt x="130704" y="5579"/>
                  <a:pt x="17992" y="-3417"/>
                  <a:pt x="25400" y="1346"/>
                </a:cubicBezTo>
                <a:close/>
              </a:path>
            </a:pathLst>
          </a:custGeom>
          <a:solidFill>
            <a:srgbClr val="1468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5" name="フリーフォーム 1684">
            <a:extLst>
              <a:ext uri="{FF2B5EF4-FFF2-40B4-BE49-F238E27FC236}">
                <a16:creationId xmlns:a16="http://schemas.microsoft.com/office/drawing/2014/main" id="{B655B4CC-377C-2FDA-0CAF-D0D6CBF6D79B}"/>
              </a:ext>
            </a:extLst>
          </p:cNvPr>
          <p:cNvSpPr/>
          <p:nvPr/>
        </p:nvSpPr>
        <p:spPr>
          <a:xfrm>
            <a:off x="4136275" y="5248105"/>
            <a:ext cx="426201" cy="143053"/>
          </a:xfrm>
          <a:custGeom>
            <a:avLst/>
            <a:gdLst>
              <a:gd name="connsiteX0" fmla="*/ 7100 w 426201"/>
              <a:gd name="connsiteY0" fmla="*/ 143045 h 143053"/>
              <a:gd name="connsiteX1" fmla="*/ 162675 w 426201"/>
              <a:gd name="connsiteY1" fmla="*/ 25570 h 143053"/>
              <a:gd name="connsiteX2" fmla="*/ 337300 w 426201"/>
              <a:gd name="connsiteY2" fmla="*/ 25570 h 143053"/>
              <a:gd name="connsiteX3" fmla="*/ 219825 w 426201"/>
              <a:gd name="connsiteY3" fmla="*/ 50970 h 143053"/>
              <a:gd name="connsiteX4" fmla="*/ 426200 w 426201"/>
              <a:gd name="connsiteY4" fmla="*/ 12870 h 143053"/>
              <a:gd name="connsiteX5" fmla="*/ 223000 w 426201"/>
              <a:gd name="connsiteY5" fmla="*/ 66845 h 143053"/>
              <a:gd name="connsiteX6" fmla="*/ 162675 w 426201"/>
              <a:gd name="connsiteY6" fmla="*/ 101770 h 143053"/>
              <a:gd name="connsiteX7" fmla="*/ 315075 w 426201"/>
              <a:gd name="connsiteY7" fmla="*/ 3345 h 143053"/>
              <a:gd name="connsiteX8" fmla="*/ 191250 w 426201"/>
              <a:gd name="connsiteY8" fmla="*/ 25570 h 143053"/>
              <a:gd name="connsiteX9" fmla="*/ 750 w 426201"/>
              <a:gd name="connsiteY9" fmla="*/ 50970 h 143053"/>
              <a:gd name="connsiteX10" fmla="*/ 121400 w 426201"/>
              <a:gd name="connsiteY10" fmla="*/ 31920 h 143053"/>
              <a:gd name="connsiteX11" fmla="*/ 7100 w 426201"/>
              <a:gd name="connsiteY11" fmla="*/ 143045 h 14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6201" h="143053">
                <a:moveTo>
                  <a:pt x="7100" y="143045"/>
                </a:moveTo>
                <a:cubicBezTo>
                  <a:pt x="13979" y="141987"/>
                  <a:pt x="107642" y="45149"/>
                  <a:pt x="162675" y="25570"/>
                </a:cubicBezTo>
                <a:cubicBezTo>
                  <a:pt x="217708" y="5991"/>
                  <a:pt x="327775" y="21337"/>
                  <a:pt x="337300" y="25570"/>
                </a:cubicBezTo>
                <a:cubicBezTo>
                  <a:pt x="346825" y="29803"/>
                  <a:pt x="205008" y="53087"/>
                  <a:pt x="219825" y="50970"/>
                </a:cubicBezTo>
                <a:cubicBezTo>
                  <a:pt x="234642" y="48853"/>
                  <a:pt x="425671" y="10224"/>
                  <a:pt x="426200" y="12870"/>
                </a:cubicBezTo>
                <a:cubicBezTo>
                  <a:pt x="426729" y="15516"/>
                  <a:pt x="266921" y="52028"/>
                  <a:pt x="223000" y="66845"/>
                </a:cubicBezTo>
                <a:cubicBezTo>
                  <a:pt x="179079" y="81662"/>
                  <a:pt x="147329" y="112353"/>
                  <a:pt x="162675" y="101770"/>
                </a:cubicBezTo>
                <a:cubicBezTo>
                  <a:pt x="178021" y="91187"/>
                  <a:pt x="310312" y="16045"/>
                  <a:pt x="315075" y="3345"/>
                </a:cubicBezTo>
                <a:cubicBezTo>
                  <a:pt x="319838" y="-9355"/>
                  <a:pt x="243637" y="17633"/>
                  <a:pt x="191250" y="25570"/>
                </a:cubicBezTo>
                <a:cubicBezTo>
                  <a:pt x="138863" y="33507"/>
                  <a:pt x="12392" y="49912"/>
                  <a:pt x="750" y="50970"/>
                </a:cubicBezTo>
                <a:cubicBezTo>
                  <a:pt x="-10892" y="52028"/>
                  <a:pt x="116638" y="21866"/>
                  <a:pt x="121400" y="31920"/>
                </a:cubicBezTo>
                <a:cubicBezTo>
                  <a:pt x="126163" y="41974"/>
                  <a:pt x="221" y="144103"/>
                  <a:pt x="7100" y="143045"/>
                </a:cubicBezTo>
                <a:close/>
              </a:path>
            </a:pathLst>
          </a:custGeom>
          <a:solidFill>
            <a:srgbClr val="1468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6" name="フリーフォーム 1685">
            <a:extLst>
              <a:ext uri="{FF2B5EF4-FFF2-40B4-BE49-F238E27FC236}">
                <a16:creationId xmlns:a16="http://schemas.microsoft.com/office/drawing/2014/main" id="{0CA87D35-D528-F239-A72C-9A97A635E14E}"/>
              </a:ext>
            </a:extLst>
          </p:cNvPr>
          <p:cNvSpPr/>
          <p:nvPr/>
        </p:nvSpPr>
        <p:spPr>
          <a:xfrm>
            <a:off x="3739378" y="5227590"/>
            <a:ext cx="244102" cy="195442"/>
          </a:xfrm>
          <a:custGeom>
            <a:avLst/>
            <a:gdLst>
              <a:gd name="connsiteX0" fmla="*/ 772 w 244102"/>
              <a:gd name="connsiteY0" fmla="*/ 1635 h 195442"/>
              <a:gd name="connsiteX1" fmla="*/ 238897 w 244102"/>
              <a:gd name="connsiteY1" fmla="*/ 58785 h 195442"/>
              <a:gd name="connsiteX2" fmla="*/ 156347 w 244102"/>
              <a:gd name="connsiteY2" fmla="*/ 52435 h 195442"/>
              <a:gd name="connsiteX3" fmla="*/ 54747 w 244102"/>
              <a:gd name="connsiteY3" fmla="*/ 195310 h 195442"/>
              <a:gd name="connsiteX4" fmla="*/ 165872 w 244102"/>
              <a:gd name="connsiteY4" fmla="*/ 23860 h 195442"/>
              <a:gd name="connsiteX5" fmla="*/ 226197 w 244102"/>
              <a:gd name="connsiteY5" fmla="*/ 23860 h 195442"/>
              <a:gd name="connsiteX6" fmla="*/ 184922 w 244102"/>
              <a:gd name="connsiteY6" fmla="*/ 1635 h 195442"/>
              <a:gd name="connsiteX7" fmla="*/ 191272 w 244102"/>
              <a:gd name="connsiteY7" fmla="*/ 74660 h 195442"/>
              <a:gd name="connsiteX8" fmla="*/ 162697 w 244102"/>
              <a:gd name="connsiteY8" fmla="*/ 49260 h 195442"/>
              <a:gd name="connsiteX9" fmla="*/ 772 w 244102"/>
              <a:gd name="connsiteY9" fmla="*/ 1635 h 19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4102" h="195442">
                <a:moveTo>
                  <a:pt x="772" y="1635"/>
                </a:moveTo>
                <a:cubicBezTo>
                  <a:pt x="13472" y="3222"/>
                  <a:pt x="212968" y="50318"/>
                  <a:pt x="238897" y="58785"/>
                </a:cubicBezTo>
                <a:cubicBezTo>
                  <a:pt x="264826" y="67252"/>
                  <a:pt x="187039" y="29681"/>
                  <a:pt x="156347" y="52435"/>
                </a:cubicBezTo>
                <a:cubicBezTo>
                  <a:pt x="125655" y="75189"/>
                  <a:pt x="53160" y="200072"/>
                  <a:pt x="54747" y="195310"/>
                </a:cubicBezTo>
                <a:cubicBezTo>
                  <a:pt x="56334" y="190548"/>
                  <a:pt x="137297" y="52435"/>
                  <a:pt x="165872" y="23860"/>
                </a:cubicBezTo>
                <a:cubicBezTo>
                  <a:pt x="194447" y="-4715"/>
                  <a:pt x="223022" y="27564"/>
                  <a:pt x="226197" y="23860"/>
                </a:cubicBezTo>
                <a:cubicBezTo>
                  <a:pt x="229372" y="20156"/>
                  <a:pt x="190743" y="-6832"/>
                  <a:pt x="184922" y="1635"/>
                </a:cubicBezTo>
                <a:cubicBezTo>
                  <a:pt x="179101" y="10102"/>
                  <a:pt x="194976" y="66723"/>
                  <a:pt x="191272" y="74660"/>
                </a:cubicBezTo>
                <a:cubicBezTo>
                  <a:pt x="187568" y="82597"/>
                  <a:pt x="189685" y="57727"/>
                  <a:pt x="162697" y="49260"/>
                </a:cubicBezTo>
                <a:cubicBezTo>
                  <a:pt x="135709" y="40793"/>
                  <a:pt x="-11928" y="48"/>
                  <a:pt x="772" y="1635"/>
                </a:cubicBezTo>
                <a:close/>
              </a:path>
            </a:pathLst>
          </a:custGeom>
          <a:solidFill>
            <a:srgbClr val="1468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7" name="フリーフォーム 1686">
            <a:extLst>
              <a:ext uri="{FF2B5EF4-FFF2-40B4-BE49-F238E27FC236}">
                <a16:creationId xmlns:a16="http://schemas.microsoft.com/office/drawing/2014/main" id="{DCD6ACB5-250E-4301-5054-EBDE917EA5D9}"/>
              </a:ext>
            </a:extLst>
          </p:cNvPr>
          <p:cNvSpPr/>
          <p:nvPr/>
        </p:nvSpPr>
        <p:spPr>
          <a:xfrm>
            <a:off x="2137658" y="3749076"/>
            <a:ext cx="1122117" cy="2421569"/>
          </a:xfrm>
          <a:custGeom>
            <a:avLst/>
            <a:gdLst>
              <a:gd name="connsiteX0" fmla="*/ 42834 w 1122117"/>
              <a:gd name="connsiteY0" fmla="*/ 49201 h 2421569"/>
              <a:gd name="connsiteX1" fmla="*/ 1111979 w 1122117"/>
              <a:gd name="connsiteY1" fmla="*/ 1540376 h 2421569"/>
              <a:gd name="connsiteX2" fmla="*/ 591474 w 1122117"/>
              <a:gd name="connsiteY2" fmla="*/ 1118346 h 2421569"/>
              <a:gd name="connsiteX3" fmla="*/ 774354 w 1122117"/>
              <a:gd name="connsiteY3" fmla="*/ 2117152 h 2421569"/>
              <a:gd name="connsiteX4" fmla="*/ 549271 w 1122117"/>
              <a:gd name="connsiteY4" fmla="*/ 1427835 h 2421569"/>
              <a:gd name="connsiteX5" fmla="*/ 1069776 w 1122117"/>
              <a:gd name="connsiteY5" fmla="*/ 2412573 h 2421569"/>
              <a:gd name="connsiteX6" fmla="*/ 788422 w 1122117"/>
              <a:gd name="connsiteY6" fmla="*/ 1863933 h 2421569"/>
              <a:gd name="connsiteX7" fmla="*/ 324188 w 1122117"/>
              <a:gd name="connsiteY7" fmla="*/ 991736 h 2421569"/>
              <a:gd name="connsiteX8" fmla="*/ 535204 w 1122117"/>
              <a:gd name="connsiteY8" fmla="*/ 1160549 h 2421569"/>
              <a:gd name="connsiteX9" fmla="*/ 239782 w 1122117"/>
              <a:gd name="connsiteY9" fmla="*/ 429029 h 2421569"/>
              <a:gd name="connsiteX10" fmla="*/ 42834 w 1122117"/>
              <a:gd name="connsiteY10" fmla="*/ 49201 h 242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22117" h="2421569">
                <a:moveTo>
                  <a:pt x="42834" y="49201"/>
                </a:moveTo>
                <a:cubicBezTo>
                  <a:pt x="188200" y="234426"/>
                  <a:pt x="1020539" y="1362185"/>
                  <a:pt x="1111979" y="1540376"/>
                </a:cubicBezTo>
                <a:cubicBezTo>
                  <a:pt x="1203419" y="1718567"/>
                  <a:pt x="647745" y="1022217"/>
                  <a:pt x="591474" y="1118346"/>
                </a:cubicBezTo>
                <a:cubicBezTo>
                  <a:pt x="535203" y="1214475"/>
                  <a:pt x="781388" y="2065571"/>
                  <a:pt x="774354" y="2117152"/>
                </a:cubicBezTo>
                <a:cubicBezTo>
                  <a:pt x="767320" y="2168733"/>
                  <a:pt x="500034" y="1378598"/>
                  <a:pt x="549271" y="1427835"/>
                </a:cubicBezTo>
                <a:cubicBezTo>
                  <a:pt x="598508" y="1477072"/>
                  <a:pt x="1029918" y="2339890"/>
                  <a:pt x="1069776" y="2412573"/>
                </a:cubicBezTo>
                <a:cubicBezTo>
                  <a:pt x="1109634" y="2485256"/>
                  <a:pt x="912687" y="2100739"/>
                  <a:pt x="788422" y="1863933"/>
                </a:cubicBezTo>
                <a:cubicBezTo>
                  <a:pt x="664157" y="1627127"/>
                  <a:pt x="366391" y="1108966"/>
                  <a:pt x="324188" y="991736"/>
                </a:cubicBezTo>
                <a:cubicBezTo>
                  <a:pt x="281985" y="874506"/>
                  <a:pt x="549272" y="1254334"/>
                  <a:pt x="535204" y="1160549"/>
                </a:cubicBezTo>
                <a:cubicBezTo>
                  <a:pt x="521136" y="1066765"/>
                  <a:pt x="317154" y="609564"/>
                  <a:pt x="239782" y="429029"/>
                </a:cubicBezTo>
                <a:cubicBezTo>
                  <a:pt x="162410" y="248494"/>
                  <a:pt x="-102532" y="-136024"/>
                  <a:pt x="42834" y="49201"/>
                </a:cubicBezTo>
                <a:close/>
              </a:path>
            </a:pathLst>
          </a:custGeom>
          <a:solidFill>
            <a:srgbClr val="14687D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8" name="フリーフォーム 1687">
            <a:extLst>
              <a:ext uri="{FF2B5EF4-FFF2-40B4-BE49-F238E27FC236}">
                <a16:creationId xmlns:a16="http://schemas.microsoft.com/office/drawing/2014/main" id="{2BDF2520-AFD7-E5D1-00CC-5D411152ADD1}"/>
              </a:ext>
            </a:extLst>
          </p:cNvPr>
          <p:cNvSpPr/>
          <p:nvPr/>
        </p:nvSpPr>
        <p:spPr>
          <a:xfrm>
            <a:off x="7428726" y="7688239"/>
            <a:ext cx="2147772" cy="5094979"/>
          </a:xfrm>
          <a:custGeom>
            <a:avLst/>
            <a:gdLst>
              <a:gd name="connsiteX0" fmla="*/ 561723 w 2147772"/>
              <a:gd name="connsiteY0" fmla="*/ 20856 h 5094979"/>
              <a:gd name="connsiteX1" fmla="*/ 702400 w 2147772"/>
              <a:gd name="connsiteY1" fmla="*/ 203736 h 5094979"/>
              <a:gd name="connsiteX2" fmla="*/ 1335446 w 2147772"/>
              <a:gd name="connsiteY2" fmla="*/ 1624573 h 5094979"/>
              <a:gd name="connsiteX3" fmla="*/ 843077 w 2147772"/>
              <a:gd name="connsiteY3" fmla="*/ 3087613 h 5094979"/>
              <a:gd name="connsiteX4" fmla="*/ 1152566 w 2147772"/>
              <a:gd name="connsiteY4" fmla="*/ 2876598 h 5094979"/>
              <a:gd name="connsiteX5" fmla="*/ 13083 w 2147772"/>
              <a:gd name="connsiteY5" fmla="*/ 5057090 h 5094979"/>
              <a:gd name="connsiteX6" fmla="*/ 2038831 w 2147772"/>
              <a:gd name="connsiteY6" fmla="*/ 766444 h 5094979"/>
              <a:gd name="connsiteX7" fmla="*/ 1827816 w 2147772"/>
              <a:gd name="connsiteY7" fmla="*/ 1624573 h 5094979"/>
              <a:gd name="connsiteX8" fmla="*/ 1433920 w 2147772"/>
              <a:gd name="connsiteY8" fmla="*/ 878986 h 5094979"/>
              <a:gd name="connsiteX9" fmla="*/ 969686 w 2147772"/>
              <a:gd name="connsiteY9" fmla="*/ 316278 h 5094979"/>
              <a:gd name="connsiteX10" fmla="*/ 561723 w 2147772"/>
              <a:gd name="connsiteY10" fmla="*/ 20856 h 50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7772" h="5094979">
                <a:moveTo>
                  <a:pt x="561723" y="20856"/>
                </a:moveTo>
                <a:cubicBezTo>
                  <a:pt x="517175" y="2099"/>
                  <a:pt x="573446" y="-63550"/>
                  <a:pt x="702400" y="203736"/>
                </a:cubicBezTo>
                <a:cubicBezTo>
                  <a:pt x="831354" y="471022"/>
                  <a:pt x="1312000" y="1143927"/>
                  <a:pt x="1335446" y="1624573"/>
                </a:cubicBezTo>
                <a:cubicBezTo>
                  <a:pt x="1358892" y="2105219"/>
                  <a:pt x="873557" y="2878942"/>
                  <a:pt x="843077" y="3087613"/>
                </a:cubicBezTo>
                <a:cubicBezTo>
                  <a:pt x="812597" y="3296284"/>
                  <a:pt x="1290898" y="2548352"/>
                  <a:pt x="1152566" y="2876598"/>
                </a:cubicBezTo>
                <a:cubicBezTo>
                  <a:pt x="1014234" y="3204844"/>
                  <a:pt x="-134628" y="5408782"/>
                  <a:pt x="13083" y="5057090"/>
                </a:cubicBezTo>
                <a:cubicBezTo>
                  <a:pt x="160794" y="4705398"/>
                  <a:pt x="1736375" y="1338530"/>
                  <a:pt x="2038831" y="766444"/>
                </a:cubicBezTo>
                <a:cubicBezTo>
                  <a:pt x="2341287" y="194358"/>
                  <a:pt x="1928634" y="1605816"/>
                  <a:pt x="1827816" y="1624573"/>
                </a:cubicBezTo>
                <a:cubicBezTo>
                  <a:pt x="1726998" y="1643330"/>
                  <a:pt x="1576942" y="1097035"/>
                  <a:pt x="1433920" y="878986"/>
                </a:cubicBezTo>
                <a:cubicBezTo>
                  <a:pt x="1290898" y="660937"/>
                  <a:pt x="1110363" y="463989"/>
                  <a:pt x="969686" y="316278"/>
                </a:cubicBezTo>
                <a:cubicBezTo>
                  <a:pt x="829009" y="168567"/>
                  <a:pt x="606271" y="39613"/>
                  <a:pt x="561723" y="2085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9" name="フリーフォーム 1688">
            <a:extLst>
              <a:ext uri="{FF2B5EF4-FFF2-40B4-BE49-F238E27FC236}">
                <a16:creationId xmlns:a16="http://schemas.microsoft.com/office/drawing/2014/main" id="{5F3255A7-E212-9005-5742-B82C868032CD}"/>
              </a:ext>
            </a:extLst>
          </p:cNvPr>
          <p:cNvSpPr/>
          <p:nvPr/>
        </p:nvSpPr>
        <p:spPr>
          <a:xfrm>
            <a:off x="1540354" y="9812506"/>
            <a:ext cx="3208911" cy="2671204"/>
          </a:xfrm>
          <a:custGeom>
            <a:avLst/>
            <a:gdLst>
              <a:gd name="connsiteX0" fmla="*/ 372852 w 3208911"/>
              <a:gd name="connsiteY0" fmla="*/ 20811 h 2671204"/>
              <a:gd name="connsiteX1" fmla="*/ 541664 w 3208911"/>
              <a:gd name="connsiteY1" fmla="*/ 189623 h 2671204"/>
              <a:gd name="connsiteX2" fmla="*/ 1259117 w 3208911"/>
              <a:gd name="connsiteY2" fmla="*/ 977414 h 2671204"/>
              <a:gd name="connsiteX3" fmla="*/ 1104372 w 3208911"/>
              <a:gd name="connsiteY3" fmla="*/ 1680799 h 2671204"/>
              <a:gd name="connsiteX4" fmla="*/ 2257923 w 3208911"/>
              <a:gd name="connsiteY4" fmla="*/ 1962152 h 2671204"/>
              <a:gd name="connsiteX5" fmla="*/ 2525209 w 3208911"/>
              <a:gd name="connsiteY5" fmla="*/ 1258768 h 2671204"/>
              <a:gd name="connsiteX6" fmla="*/ 2876901 w 3208911"/>
              <a:gd name="connsiteY6" fmla="*/ 2412319 h 2671204"/>
              <a:gd name="connsiteX7" fmla="*/ 3045714 w 3208911"/>
              <a:gd name="connsiteY7" fmla="*/ 2637402 h 2671204"/>
              <a:gd name="connsiteX8" fmla="*/ 386920 w 3208911"/>
              <a:gd name="connsiteY8" fmla="*/ 1891814 h 2671204"/>
              <a:gd name="connsiteX9" fmla="*/ 91498 w 3208911"/>
              <a:gd name="connsiteY9" fmla="*/ 1863679 h 2671204"/>
              <a:gd name="connsiteX10" fmla="*/ 1132508 w 3208911"/>
              <a:gd name="connsiteY10" fmla="*/ 1990288 h 2671204"/>
              <a:gd name="connsiteX11" fmla="*/ 682341 w 3208911"/>
              <a:gd name="connsiteY11" fmla="*/ 1188429 h 2671204"/>
              <a:gd name="connsiteX12" fmla="*/ 963695 w 3208911"/>
              <a:gd name="connsiteY12" fmla="*/ 822669 h 2671204"/>
              <a:gd name="connsiteX13" fmla="*/ 977763 w 3208911"/>
              <a:gd name="connsiteY13" fmla="*/ 541316 h 2671204"/>
              <a:gd name="connsiteX14" fmla="*/ 372852 w 3208911"/>
              <a:gd name="connsiteY14" fmla="*/ 20811 h 2671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08911" h="2671204">
                <a:moveTo>
                  <a:pt x="372852" y="20811"/>
                </a:moveTo>
                <a:cubicBezTo>
                  <a:pt x="300169" y="-37805"/>
                  <a:pt x="393953" y="30189"/>
                  <a:pt x="541664" y="189623"/>
                </a:cubicBezTo>
                <a:cubicBezTo>
                  <a:pt x="689375" y="349057"/>
                  <a:pt x="1165332" y="728885"/>
                  <a:pt x="1259117" y="977414"/>
                </a:cubicBezTo>
                <a:cubicBezTo>
                  <a:pt x="1352902" y="1225943"/>
                  <a:pt x="937904" y="1516676"/>
                  <a:pt x="1104372" y="1680799"/>
                </a:cubicBezTo>
                <a:cubicBezTo>
                  <a:pt x="1270840" y="1844922"/>
                  <a:pt x="2021117" y="2032491"/>
                  <a:pt x="2257923" y="1962152"/>
                </a:cubicBezTo>
                <a:cubicBezTo>
                  <a:pt x="2494729" y="1891813"/>
                  <a:pt x="2422046" y="1183740"/>
                  <a:pt x="2525209" y="1258768"/>
                </a:cubicBezTo>
                <a:cubicBezTo>
                  <a:pt x="2628372" y="1333796"/>
                  <a:pt x="2790150" y="2182547"/>
                  <a:pt x="2876901" y="2412319"/>
                </a:cubicBezTo>
                <a:cubicBezTo>
                  <a:pt x="2963652" y="2642091"/>
                  <a:pt x="3460711" y="2724153"/>
                  <a:pt x="3045714" y="2637402"/>
                </a:cubicBezTo>
                <a:cubicBezTo>
                  <a:pt x="2630717" y="2550651"/>
                  <a:pt x="879289" y="2020768"/>
                  <a:pt x="386920" y="1891814"/>
                </a:cubicBezTo>
                <a:cubicBezTo>
                  <a:pt x="-105449" y="1762860"/>
                  <a:pt x="-32767" y="1847267"/>
                  <a:pt x="91498" y="1863679"/>
                </a:cubicBezTo>
                <a:cubicBezTo>
                  <a:pt x="215763" y="1880091"/>
                  <a:pt x="1034034" y="2102830"/>
                  <a:pt x="1132508" y="1990288"/>
                </a:cubicBezTo>
                <a:cubicBezTo>
                  <a:pt x="1230982" y="1877746"/>
                  <a:pt x="710476" y="1383032"/>
                  <a:pt x="682341" y="1188429"/>
                </a:cubicBezTo>
                <a:cubicBezTo>
                  <a:pt x="654206" y="993826"/>
                  <a:pt x="914458" y="930521"/>
                  <a:pt x="963695" y="822669"/>
                </a:cubicBezTo>
                <a:cubicBezTo>
                  <a:pt x="1012932" y="714817"/>
                  <a:pt x="1080926" y="679648"/>
                  <a:pt x="977763" y="541316"/>
                </a:cubicBezTo>
                <a:cubicBezTo>
                  <a:pt x="874600" y="402984"/>
                  <a:pt x="445535" y="79427"/>
                  <a:pt x="372852" y="2081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0" name="フリーフォーム 1689">
            <a:extLst>
              <a:ext uri="{FF2B5EF4-FFF2-40B4-BE49-F238E27FC236}">
                <a16:creationId xmlns:a16="http://schemas.microsoft.com/office/drawing/2014/main" id="{E43F56BD-B5C0-8168-C779-FF1A7369DBB0}"/>
              </a:ext>
            </a:extLst>
          </p:cNvPr>
          <p:cNvSpPr/>
          <p:nvPr/>
        </p:nvSpPr>
        <p:spPr>
          <a:xfrm>
            <a:off x="3691618" y="6122453"/>
            <a:ext cx="1561265" cy="830565"/>
          </a:xfrm>
          <a:custGeom>
            <a:avLst/>
            <a:gdLst>
              <a:gd name="connsiteX0" fmla="*/ 165 w 1561265"/>
              <a:gd name="connsiteY0" fmla="*/ 714183 h 830565"/>
              <a:gd name="connsiteX1" fmla="*/ 564188 w 1561265"/>
              <a:gd name="connsiteY1" fmla="*/ 13427 h 830565"/>
              <a:gd name="connsiteX2" fmla="*/ 299268 w 1561265"/>
              <a:gd name="connsiteY2" fmla="*/ 244164 h 830565"/>
              <a:gd name="connsiteX3" fmla="*/ 598371 w 1561265"/>
              <a:gd name="connsiteY3" fmla="*/ 133068 h 830565"/>
              <a:gd name="connsiteX4" fmla="*/ 1025661 w 1561265"/>
              <a:gd name="connsiteY4" fmla="*/ 235618 h 830565"/>
              <a:gd name="connsiteX5" fmla="*/ 1008569 w 1561265"/>
              <a:gd name="connsiteY5" fmla="*/ 175797 h 830565"/>
              <a:gd name="connsiteX6" fmla="*/ 1538408 w 1561265"/>
              <a:gd name="connsiteY6" fmla="*/ 816732 h 830565"/>
              <a:gd name="connsiteX7" fmla="*/ 1358946 w 1561265"/>
              <a:gd name="connsiteY7" fmla="*/ 611633 h 830565"/>
              <a:gd name="connsiteX8" fmla="*/ 418909 w 1561265"/>
              <a:gd name="connsiteY8" fmla="*/ 560358 h 830565"/>
              <a:gd name="connsiteX9" fmla="*/ 504367 w 1561265"/>
              <a:gd name="connsiteY9" fmla="*/ 474900 h 830565"/>
              <a:gd name="connsiteX10" fmla="*/ 165 w 1561265"/>
              <a:gd name="connsiteY10" fmla="*/ 714183 h 83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61265" h="830565">
                <a:moveTo>
                  <a:pt x="165" y="714183"/>
                </a:moveTo>
                <a:cubicBezTo>
                  <a:pt x="10135" y="637271"/>
                  <a:pt x="514338" y="91763"/>
                  <a:pt x="564188" y="13427"/>
                </a:cubicBezTo>
                <a:cubicBezTo>
                  <a:pt x="614038" y="-64909"/>
                  <a:pt x="293571" y="224224"/>
                  <a:pt x="299268" y="244164"/>
                </a:cubicBezTo>
                <a:cubicBezTo>
                  <a:pt x="304965" y="264104"/>
                  <a:pt x="477306" y="134492"/>
                  <a:pt x="598371" y="133068"/>
                </a:cubicBezTo>
                <a:cubicBezTo>
                  <a:pt x="719436" y="131644"/>
                  <a:pt x="957295" y="228497"/>
                  <a:pt x="1025661" y="235618"/>
                </a:cubicBezTo>
                <a:cubicBezTo>
                  <a:pt x="1094027" y="242739"/>
                  <a:pt x="923111" y="78945"/>
                  <a:pt x="1008569" y="175797"/>
                </a:cubicBezTo>
                <a:cubicBezTo>
                  <a:pt x="1094027" y="272649"/>
                  <a:pt x="1480012" y="744093"/>
                  <a:pt x="1538408" y="816732"/>
                </a:cubicBezTo>
                <a:cubicBezTo>
                  <a:pt x="1596804" y="889371"/>
                  <a:pt x="1545529" y="654362"/>
                  <a:pt x="1358946" y="611633"/>
                </a:cubicBezTo>
                <a:cubicBezTo>
                  <a:pt x="1172363" y="568904"/>
                  <a:pt x="561339" y="583147"/>
                  <a:pt x="418909" y="560358"/>
                </a:cubicBezTo>
                <a:cubicBezTo>
                  <a:pt x="276479" y="537569"/>
                  <a:pt x="575582" y="447838"/>
                  <a:pt x="504367" y="474900"/>
                </a:cubicBezTo>
                <a:cubicBezTo>
                  <a:pt x="433152" y="501962"/>
                  <a:pt x="-9805" y="791095"/>
                  <a:pt x="165" y="714183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1" name="フリーフォーム 1690">
            <a:extLst>
              <a:ext uri="{FF2B5EF4-FFF2-40B4-BE49-F238E27FC236}">
                <a16:creationId xmlns:a16="http://schemas.microsoft.com/office/drawing/2014/main" id="{3C73C917-CB10-B1F4-07E5-87E9913F11D4}"/>
              </a:ext>
            </a:extLst>
          </p:cNvPr>
          <p:cNvSpPr/>
          <p:nvPr/>
        </p:nvSpPr>
        <p:spPr>
          <a:xfrm>
            <a:off x="3132679" y="8282104"/>
            <a:ext cx="1016346" cy="3218572"/>
          </a:xfrm>
          <a:custGeom>
            <a:avLst/>
            <a:gdLst>
              <a:gd name="connsiteX0" fmla="*/ 37811 w 1016346"/>
              <a:gd name="connsiteY0" fmla="*/ 2793246 h 3218572"/>
              <a:gd name="connsiteX1" fmla="*/ 46357 w 1016346"/>
              <a:gd name="connsiteY1" fmla="*/ 2707788 h 3218572"/>
              <a:gd name="connsiteX2" fmla="*/ 627471 w 1016346"/>
              <a:gd name="connsiteY2" fmla="*/ 314965 h 3218572"/>
              <a:gd name="connsiteX3" fmla="*/ 636016 w 1016346"/>
              <a:gd name="connsiteY3" fmla="*/ 1229365 h 3218572"/>
              <a:gd name="connsiteX4" fmla="*/ 935119 w 1016346"/>
              <a:gd name="connsiteY4" fmla="*/ 7317 h 3218572"/>
              <a:gd name="connsiteX5" fmla="*/ 986394 w 1016346"/>
              <a:gd name="connsiteY5" fmla="*/ 1921575 h 3218572"/>
              <a:gd name="connsiteX6" fmla="*/ 969302 w 1016346"/>
              <a:gd name="connsiteY6" fmla="*/ 1443010 h 3218572"/>
              <a:gd name="connsiteX7" fmla="*/ 439463 w 1016346"/>
              <a:gd name="connsiteY7" fmla="*/ 3203444 h 3218572"/>
              <a:gd name="connsiteX8" fmla="*/ 268547 w 1016346"/>
              <a:gd name="connsiteY8" fmla="*/ 2323227 h 3218572"/>
              <a:gd name="connsiteX9" fmla="*/ 54902 w 1016346"/>
              <a:gd name="connsiteY9" fmla="*/ 2844520 h 3218572"/>
              <a:gd name="connsiteX10" fmla="*/ 37811 w 1016346"/>
              <a:gd name="connsiteY10" fmla="*/ 2793246 h 321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6346" h="3218572">
                <a:moveTo>
                  <a:pt x="37811" y="2793246"/>
                </a:moveTo>
                <a:cubicBezTo>
                  <a:pt x="36387" y="2770457"/>
                  <a:pt x="-51920" y="3120835"/>
                  <a:pt x="46357" y="2707788"/>
                </a:cubicBezTo>
                <a:cubicBezTo>
                  <a:pt x="144634" y="2294741"/>
                  <a:pt x="529194" y="561369"/>
                  <a:pt x="627471" y="314965"/>
                </a:cubicBezTo>
                <a:cubicBezTo>
                  <a:pt x="725748" y="68561"/>
                  <a:pt x="584741" y="1280640"/>
                  <a:pt x="636016" y="1229365"/>
                </a:cubicBezTo>
                <a:cubicBezTo>
                  <a:pt x="687291" y="1178090"/>
                  <a:pt x="876723" y="-108051"/>
                  <a:pt x="935119" y="7317"/>
                </a:cubicBezTo>
                <a:cubicBezTo>
                  <a:pt x="993515" y="122685"/>
                  <a:pt x="980697" y="1682293"/>
                  <a:pt x="986394" y="1921575"/>
                </a:cubicBezTo>
                <a:cubicBezTo>
                  <a:pt x="992091" y="2160857"/>
                  <a:pt x="1060457" y="1229365"/>
                  <a:pt x="969302" y="1443010"/>
                </a:cubicBezTo>
                <a:cubicBezTo>
                  <a:pt x="878147" y="1656655"/>
                  <a:pt x="556255" y="3056741"/>
                  <a:pt x="439463" y="3203444"/>
                </a:cubicBezTo>
                <a:cubicBezTo>
                  <a:pt x="322671" y="3350147"/>
                  <a:pt x="332640" y="2383048"/>
                  <a:pt x="268547" y="2323227"/>
                </a:cubicBezTo>
                <a:cubicBezTo>
                  <a:pt x="204454" y="2263406"/>
                  <a:pt x="96207" y="2760486"/>
                  <a:pt x="54902" y="2844520"/>
                </a:cubicBezTo>
                <a:cubicBezTo>
                  <a:pt x="13597" y="2928554"/>
                  <a:pt x="39235" y="2816035"/>
                  <a:pt x="37811" y="2793246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2" name="フリーフォーム 1691">
            <a:extLst>
              <a:ext uri="{FF2B5EF4-FFF2-40B4-BE49-F238E27FC236}">
                <a16:creationId xmlns:a16="http://schemas.microsoft.com/office/drawing/2014/main" id="{544A7B3C-257B-542E-6492-8DEFE5BA478F}"/>
              </a:ext>
            </a:extLst>
          </p:cNvPr>
          <p:cNvSpPr/>
          <p:nvPr/>
        </p:nvSpPr>
        <p:spPr>
          <a:xfrm>
            <a:off x="3536116" y="7954531"/>
            <a:ext cx="1115697" cy="937988"/>
          </a:xfrm>
          <a:custGeom>
            <a:avLst/>
            <a:gdLst>
              <a:gd name="connsiteX0" fmla="*/ 18934 w 1115697"/>
              <a:gd name="connsiteY0" fmla="*/ 121245 h 937988"/>
              <a:gd name="connsiteX1" fmla="*/ 890605 w 1115697"/>
              <a:gd name="connsiteY1" fmla="*/ 1604 h 937988"/>
              <a:gd name="connsiteX2" fmla="*/ 292400 w 1115697"/>
              <a:gd name="connsiteY2" fmla="*/ 52878 h 937988"/>
              <a:gd name="connsiteX3" fmla="*/ 770964 w 1115697"/>
              <a:gd name="connsiteY3" fmla="*/ 61424 h 937988"/>
              <a:gd name="connsiteX4" fmla="*/ 1112796 w 1115697"/>
              <a:gd name="connsiteY4" fmla="*/ 420348 h 937988"/>
              <a:gd name="connsiteX5" fmla="*/ 924789 w 1115697"/>
              <a:gd name="connsiteY5" fmla="*/ 257977 h 937988"/>
              <a:gd name="connsiteX6" fmla="*/ 736781 w 1115697"/>
              <a:gd name="connsiteY6" fmla="*/ 890366 h 937988"/>
              <a:gd name="connsiteX7" fmla="*/ 719690 w 1115697"/>
              <a:gd name="connsiteY7" fmla="*/ 822000 h 937988"/>
              <a:gd name="connsiteX8" fmla="*/ 574411 w 1115697"/>
              <a:gd name="connsiteY8" fmla="*/ 257977 h 937988"/>
              <a:gd name="connsiteX9" fmla="*/ 309491 w 1115697"/>
              <a:gd name="connsiteY9" fmla="*/ 206703 h 937988"/>
              <a:gd name="connsiteX10" fmla="*/ 18934 w 1115697"/>
              <a:gd name="connsiteY10" fmla="*/ 121245 h 93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5697" h="937988">
                <a:moveTo>
                  <a:pt x="18934" y="121245"/>
                </a:moveTo>
                <a:cubicBezTo>
                  <a:pt x="115786" y="87062"/>
                  <a:pt x="845027" y="12998"/>
                  <a:pt x="890605" y="1604"/>
                </a:cubicBezTo>
                <a:cubicBezTo>
                  <a:pt x="936183" y="-9790"/>
                  <a:pt x="312340" y="42908"/>
                  <a:pt x="292400" y="52878"/>
                </a:cubicBezTo>
                <a:cubicBezTo>
                  <a:pt x="272460" y="62848"/>
                  <a:pt x="634231" y="179"/>
                  <a:pt x="770964" y="61424"/>
                </a:cubicBezTo>
                <a:cubicBezTo>
                  <a:pt x="907697" y="122669"/>
                  <a:pt x="1087159" y="387589"/>
                  <a:pt x="1112796" y="420348"/>
                </a:cubicBezTo>
                <a:cubicBezTo>
                  <a:pt x="1138433" y="453107"/>
                  <a:pt x="987458" y="179641"/>
                  <a:pt x="924789" y="257977"/>
                </a:cubicBezTo>
                <a:cubicBezTo>
                  <a:pt x="862120" y="336313"/>
                  <a:pt x="770964" y="796362"/>
                  <a:pt x="736781" y="890366"/>
                </a:cubicBezTo>
                <a:cubicBezTo>
                  <a:pt x="702598" y="984370"/>
                  <a:pt x="746752" y="927398"/>
                  <a:pt x="719690" y="822000"/>
                </a:cubicBezTo>
                <a:cubicBezTo>
                  <a:pt x="692628" y="716602"/>
                  <a:pt x="642777" y="360526"/>
                  <a:pt x="574411" y="257977"/>
                </a:cubicBezTo>
                <a:cubicBezTo>
                  <a:pt x="506045" y="155428"/>
                  <a:pt x="394949" y="228068"/>
                  <a:pt x="309491" y="206703"/>
                </a:cubicBezTo>
                <a:cubicBezTo>
                  <a:pt x="224033" y="185339"/>
                  <a:pt x="-77918" y="155428"/>
                  <a:pt x="18934" y="121245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3" name="フリーフォーム 1692">
            <a:extLst>
              <a:ext uri="{FF2B5EF4-FFF2-40B4-BE49-F238E27FC236}">
                <a16:creationId xmlns:a16="http://schemas.microsoft.com/office/drawing/2014/main" id="{1F9A322B-DE3C-95D3-E75B-8E27491B7A51}"/>
              </a:ext>
            </a:extLst>
          </p:cNvPr>
          <p:cNvSpPr/>
          <p:nvPr/>
        </p:nvSpPr>
        <p:spPr>
          <a:xfrm>
            <a:off x="3484850" y="8137229"/>
            <a:ext cx="810843" cy="1967348"/>
          </a:xfrm>
          <a:custGeom>
            <a:avLst/>
            <a:gdLst>
              <a:gd name="connsiteX0" fmla="*/ 557311 w 810843"/>
              <a:gd name="connsiteY0" fmla="*/ 32550 h 1967348"/>
              <a:gd name="connsiteX1" fmla="*/ 27471 w 810843"/>
              <a:gd name="connsiteY1" fmla="*/ 912767 h 1967348"/>
              <a:gd name="connsiteX2" fmla="*/ 104384 w 810843"/>
              <a:gd name="connsiteY2" fmla="*/ 818764 h 1967348"/>
              <a:gd name="connsiteX3" fmla="*/ 352212 w 810843"/>
              <a:gd name="connsiteY3" fmla="*/ 1664797 h 1967348"/>
              <a:gd name="connsiteX4" fmla="*/ 454761 w 810843"/>
              <a:gd name="connsiteY4" fmla="*/ 1878442 h 1967348"/>
              <a:gd name="connsiteX5" fmla="*/ 762410 w 810843"/>
              <a:gd name="connsiteY5" fmla="*/ 288924 h 1967348"/>
              <a:gd name="connsiteX6" fmla="*/ 805139 w 810843"/>
              <a:gd name="connsiteY6" fmla="*/ 639302 h 1967348"/>
              <a:gd name="connsiteX7" fmla="*/ 711135 w 810843"/>
              <a:gd name="connsiteY7" fmla="*/ 6913 h 1967348"/>
              <a:gd name="connsiteX8" fmla="*/ 565857 w 810843"/>
              <a:gd name="connsiteY8" fmla="*/ 288924 h 1967348"/>
              <a:gd name="connsiteX9" fmla="*/ 557311 w 810843"/>
              <a:gd name="connsiteY9" fmla="*/ 32550 h 196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0843" h="1967348">
                <a:moveTo>
                  <a:pt x="557311" y="32550"/>
                </a:moveTo>
                <a:cubicBezTo>
                  <a:pt x="467580" y="136524"/>
                  <a:pt x="102959" y="781731"/>
                  <a:pt x="27471" y="912767"/>
                </a:cubicBezTo>
                <a:cubicBezTo>
                  <a:pt x="-48017" y="1043803"/>
                  <a:pt x="50261" y="693426"/>
                  <a:pt x="104384" y="818764"/>
                </a:cubicBezTo>
                <a:cubicBezTo>
                  <a:pt x="158507" y="944102"/>
                  <a:pt x="293816" y="1488184"/>
                  <a:pt x="352212" y="1664797"/>
                </a:cubicBezTo>
                <a:cubicBezTo>
                  <a:pt x="410608" y="1841410"/>
                  <a:pt x="386395" y="2107754"/>
                  <a:pt x="454761" y="1878442"/>
                </a:cubicBezTo>
                <a:cubicBezTo>
                  <a:pt x="523127" y="1649130"/>
                  <a:pt x="704014" y="495447"/>
                  <a:pt x="762410" y="288924"/>
                </a:cubicBezTo>
                <a:cubicBezTo>
                  <a:pt x="820806" y="82401"/>
                  <a:pt x="813685" y="686304"/>
                  <a:pt x="805139" y="639302"/>
                </a:cubicBezTo>
                <a:cubicBezTo>
                  <a:pt x="796593" y="592300"/>
                  <a:pt x="751015" y="65309"/>
                  <a:pt x="711135" y="6913"/>
                </a:cubicBezTo>
                <a:cubicBezTo>
                  <a:pt x="671255" y="-51483"/>
                  <a:pt x="591494" y="278954"/>
                  <a:pt x="565857" y="288924"/>
                </a:cubicBezTo>
                <a:cubicBezTo>
                  <a:pt x="540220" y="298894"/>
                  <a:pt x="647042" y="-71424"/>
                  <a:pt x="557311" y="32550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4" name="フリーフォーム 1693">
            <a:extLst>
              <a:ext uri="{FF2B5EF4-FFF2-40B4-BE49-F238E27FC236}">
                <a16:creationId xmlns:a16="http://schemas.microsoft.com/office/drawing/2014/main" id="{489BCCBC-A531-9098-D77C-AB013335BCA3}"/>
              </a:ext>
            </a:extLst>
          </p:cNvPr>
          <p:cNvSpPr/>
          <p:nvPr/>
        </p:nvSpPr>
        <p:spPr>
          <a:xfrm>
            <a:off x="3295697" y="8110660"/>
            <a:ext cx="626653" cy="2259355"/>
          </a:xfrm>
          <a:custGeom>
            <a:avLst/>
            <a:gdLst>
              <a:gd name="connsiteX0" fmla="*/ 618277 w 626653"/>
              <a:gd name="connsiteY0" fmla="*/ 50574 h 2259355"/>
              <a:gd name="connsiteX1" fmla="*/ 28617 w 626653"/>
              <a:gd name="connsiteY1" fmla="*/ 2229751 h 2259355"/>
              <a:gd name="connsiteX2" fmla="*/ 88438 w 626653"/>
              <a:gd name="connsiteY2" fmla="*/ 1366626 h 2259355"/>
              <a:gd name="connsiteX3" fmla="*/ 54254 w 626653"/>
              <a:gd name="connsiteY3" fmla="*/ 2161385 h 2259355"/>
              <a:gd name="connsiteX4" fmla="*/ 259353 w 626653"/>
              <a:gd name="connsiteY4" fmla="*/ 101848 h 2259355"/>
              <a:gd name="connsiteX5" fmla="*/ 259353 w 626653"/>
              <a:gd name="connsiteY5" fmla="*/ 648779 h 2259355"/>
              <a:gd name="connsiteX6" fmla="*/ 430269 w 626653"/>
              <a:gd name="connsiteY6" fmla="*/ 247127 h 2259355"/>
              <a:gd name="connsiteX7" fmla="*/ 378995 w 626653"/>
              <a:gd name="connsiteY7" fmla="*/ 657325 h 2259355"/>
              <a:gd name="connsiteX8" fmla="*/ 618277 w 626653"/>
              <a:gd name="connsiteY8" fmla="*/ 50574 h 225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6653" h="2259355">
                <a:moveTo>
                  <a:pt x="618277" y="50574"/>
                </a:moveTo>
                <a:cubicBezTo>
                  <a:pt x="559881" y="312645"/>
                  <a:pt x="116924" y="2010409"/>
                  <a:pt x="28617" y="2229751"/>
                </a:cubicBezTo>
                <a:cubicBezTo>
                  <a:pt x="-59690" y="2449093"/>
                  <a:pt x="84165" y="1378020"/>
                  <a:pt x="88438" y="1366626"/>
                </a:cubicBezTo>
                <a:cubicBezTo>
                  <a:pt x="92711" y="1355232"/>
                  <a:pt x="25768" y="2372181"/>
                  <a:pt x="54254" y="2161385"/>
                </a:cubicBezTo>
                <a:cubicBezTo>
                  <a:pt x="82740" y="1950589"/>
                  <a:pt x="225170" y="353949"/>
                  <a:pt x="259353" y="101848"/>
                </a:cubicBezTo>
                <a:cubicBezTo>
                  <a:pt x="293536" y="-150253"/>
                  <a:pt x="230867" y="624566"/>
                  <a:pt x="259353" y="648779"/>
                </a:cubicBezTo>
                <a:cubicBezTo>
                  <a:pt x="287839" y="672992"/>
                  <a:pt x="410329" y="245703"/>
                  <a:pt x="430269" y="247127"/>
                </a:cubicBezTo>
                <a:cubicBezTo>
                  <a:pt x="450209" y="248551"/>
                  <a:pt x="346236" y="685811"/>
                  <a:pt x="378995" y="657325"/>
                </a:cubicBezTo>
                <a:cubicBezTo>
                  <a:pt x="411754" y="628839"/>
                  <a:pt x="676673" y="-211497"/>
                  <a:pt x="618277" y="50574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1754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CA181-A493-6009-6B17-6C71F350E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山田えり（ヤマダエリ）｜政治家情報｜選挙ドットコム">
            <a:extLst>
              <a:ext uri="{FF2B5EF4-FFF2-40B4-BE49-F238E27FC236}">
                <a16:creationId xmlns:a16="http://schemas.microsoft.com/office/drawing/2014/main" id="{32EF9ABE-5D8C-16DF-5D69-39DCCCEDCE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0" r="11248"/>
          <a:stretch/>
        </p:blipFill>
        <p:spPr bwMode="auto">
          <a:xfrm>
            <a:off x="131894" y="712765"/>
            <a:ext cx="9337412" cy="117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106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5BD68-9F4D-2F64-BF15-48E10F3DA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山田えり（ヤマダエリ）｜政治家情報｜選挙ドットコム" hidden="1">
            <a:extLst>
              <a:ext uri="{FF2B5EF4-FFF2-40B4-BE49-F238E27FC236}">
                <a16:creationId xmlns:a16="http://schemas.microsoft.com/office/drawing/2014/main" id="{AD585F3A-B4D7-4E39-76F4-0E93E2D042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0" r="11248"/>
          <a:stretch/>
        </p:blipFill>
        <p:spPr bwMode="auto">
          <a:xfrm>
            <a:off x="131894" y="712765"/>
            <a:ext cx="9337412" cy="117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42536E6B-E0CE-2356-BF31-86073A6F4731}"/>
              </a:ext>
            </a:extLst>
          </p:cNvPr>
          <p:cNvSpPr/>
          <p:nvPr/>
        </p:nvSpPr>
        <p:spPr>
          <a:xfrm>
            <a:off x="3381375" y="3752850"/>
            <a:ext cx="244837" cy="216373"/>
          </a:xfrm>
          <a:custGeom>
            <a:avLst/>
            <a:gdLst>
              <a:gd name="connsiteX0" fmla="*/ 0 w 244837"/>
              <a:gd name="connsiteY0" fmla="*/ 0 h 216373"/>
              <a:gd name="connsiteX1" fmla="*/ 161925 w 244837"/>
              <a:gd name="connsiteY1" fmla="*/ 142875 h 216373"/>
              <a:gd name="connsiteX2" fmla="*/ 149225 w 244837"/>
              <a:gd name="connsiteY2" fmla="*/ 111125 h 216373"/>
              <a:gd name="connsiteX3" fmla="*/ 244475 w 244837"/>
              <a:gd name="connsiteY3" fmla="*/ 215900 h 216373"/>
              <a:gd name="connsiteX4" fmla="*/ 184150 w 244837"/>
              <a:gd name="connsiteY4" fmla="*/ 152400 h 216373"/>
              <a:gd name="connsiteX5" fmla="*/ 114300 w 244837"/>
              <a:gd name="connsiteY5" fmla="*/ 79375 h 216373"/>
              <a:gd name="connsiteX6" fmla="*/ 136525 w 244837"/>
              <a:gd name="connsiteY6" fmla="*/ 98425 h 216373"/>
              <a:gd name="connsiteX7" fmla="*/ 0 w 244837"/>
              <a:gd name="connsiteY7" fmla="*/ 0 h 21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837" h="216373">
                <a:moveTo>
                  <a:pt x="0" y="0"/>
                </a:moveTo>
                <a:cubicBezTo>
                  <a:pt x="68527" y="62177"/>
                  <a:pt x="137054" y="124354"/>
                  <a:pt x="161925" y="142875"/>
                </a:cubicBezTo>
                <a:cubicBezTo>
                  <a:pt x="186796" y="161396"/>
                  <a:pt x="135467" y="98954"/>
                  <a:pt x="149225" y="111125"/>
                </a:cubicBezTo>
                <a:cubicBezTo>
                  <a:pt x="162983" y="123296"/>
                  <a:pt x="238654" y="209021"/>
                  <a:pt x="244475" y="215900"/>
                </a:cubicBezTo>
                <a:cubicBezTo>
                  <a:pt x="250296" y="222779"/>
                  <a:pt x="184150" y="152400"/>
                  <a:pt x="184150" y="152400"/>
                </a:cubicBezTo>
                <a:lnTo>
                  <a:pt x="114300" y="79375"/>
                </a:lnTo>
                <a:cubicBezTo>
                  <a:pt x="106363" y="70379"/>
                  <a:pt x="136525" y="98425"/>
                  <a:pt x="136525" y="984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4DEE00EB-774E-9F8B-8144-7196DB5E5BD5}"/>
              </a:ext>
            </a:extLst>
          </p:cNvPr>
          <p:cNvSpPr/>
          <p:nvPr/>
        </p:nvSpPr>
        <p:spPr>
          <a:xfrm>
            <a:off x="2847304" y="3776740"/>
            <a:ext cx="496231" cy="122255"/>
          </a:xfrm>
          <a:custGeom>
            <a:avLst/>
            <a:gdLst>
              <a:gd name="connsiteX0" fmla="*/ 671 w 496231"/>
              <a:gd name="connsiteY0" fmla="*/ 122160 h 122255"/>
              <a:gd name="connsiteX1" fmla="*/ 248321 w 496231"/>
              <a:gd name="connsiteY1" fmla="*/ 17385 h 122255"/>
              <a:gd name="connsiteX2" fmla="*/ 495971 w 496231"/>
              <a:gd name="connsiteY2" fmla="*/ 11035 h 122255"/>
              <a:gd name="connsiteX3" fmla="*/ 292771 w 496231"/>
              <a:gd name="connsiteY3" fmla="*/ 1510 h 122255"/>
              <a:gd name="connsiteX4" fmla="*/ 146721 w 496231"/>
              <a:gd name="connsiteY4" fmla="*/ 45960 h 122255"/>
              <a:gd name="connsiteX5" fmla="*/ 200696 w 496231"/>
              <a:gd name="connsiteY5" fmla="*/ 20560 h 122255"/>
              <a:gd name="connsiteX6" fmla="*/ 111796 w 496231"/>
              <a:gd name="connsiteY6" fmla="*/ 49135 h 122255"/>
              <a:gd name="connsiteX7" fmla="*/ 172121 w 496231"/>
              <a:gd name="connsiteY7" fmla="*/ 36435 h 122255"/>
              <a:gd name="connsiteX8" fmla="*/ 671 w 496231"/>
              <a:gd name="connsiteY8" fmla="*/ 122160 h 122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6231" h="122255">
                <a:moveTo>
                  <a:pt x="671" y="122160"/>
                </a:moveTo>
                <a:cubicBezTo>
                  <a:pt x="13371" y="118985"/>
                  <a:pt x="165771" y="35906"/>
                  <a:pt x="248321" y="17385"/>
                </a:cubicBezTo>
                <a:cubicBezTo>
                  <a:pt x="330871" y="-1136"/>
                  <a:pt x="488563" y="13681"/>
                  <a:pt x="495971" y="11035"/>
                </a:cubicBezTo>
                <a:cubicBezTo>
                  <a:pt x="503379" y="8389"/>
                  <a:pt x="350979" y="-4311"/>
                  <a:pt x="292771" y="1510"/>
                </a:cubicBezTo>
                <a:cubicBezTo>
                  <a:pt x="234563" y="7331"/>
                  <a:pt x="162067" y="42785"/>
                  <a:pt x="146721" y="45960"/>
                </a:cubicBezTo>
                <a:cubicBezTo>
                  <a:pt x="131375" y="49135"/>
                  <a:pt x="206517" y="20031"/>
                  <a:pt x="200696" y="20560"/>
                </a:cubicBezTo>
                <a:cubicBezTo>
                  <a:pt x="194875" y="21089"/>
                  <a:pt x="116558" y="46489"/>
                  <a:pt x="111796" y="49135"/>
                </a:cubicBezTo>
                <a:cubicBezTo>
                  <a:pt x="107034" y="51781"/>
                  <a:pt x="184821" y="24793"/>
                  <a:pt x="172121" y="36435"/>
                </a:cubicBezTo>
                <a:cubicBezTo>
                  <a:pt x="159421" y="48077"/>
                  <a:pt x="-12029" y="125335"/>
                  <a:pt x="671" y="122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8765502-23E8-436F-716F-76DB97CEF599}"/>
              </a:ext>
            </a:extLst>
          </p:cNvPr>
          <p:cNvSpPr/>
          <p:nvPr/>
        </p:nvSpPr>
        <p:spPr>
          <a:xfrm>
            <a:off x="3422147" y="3771489"/>
            <a:ext cx="192262" cy="189685"/>
          </a:xfrm>
          <a:custGeom>
            <a:avLst/>
            <a:gdLst>
              <a:gd name="connsiteX0" fmla="*/ 503 w 192262"/>
              <a:gd name="connsiteY0" fmla="*/ 411 h 189685"/>
              <a:gd name="connsiteX1" fmla="*/ 133853 w 192262"/>
              <a:gd name="connsiteY1" fmla="*/ 102011 h 189685"/>
              <a:gd name="connsiteX2" fmla="*/ 114803 w 192262"/>
              <a:gd name="connsiteY2" fmla="*/ 92486 h 189685"/>
              <a:gd name="connsiteX3" fmla="*/ 187828 w 192262"/>
              <a:gd name="connsiteY3" fmla="*/ 184561 h 189685"/>
              <a:gd name="connsiteX4" fmla="*/ 181478 w 192262"/>
              <a:gd name="connsiteY4" fmla="*/ 171861 h 189685"/>
              <a:gd name="connsiteX5" fmla="*/ 159253 w 192262"/>
              <a:gd name="connsiteY5" fmla="*/ 121061 h 189685"/>
              <a:gd name="connsiteX6" fmla="*/ 60828 w 192262"/>
              <a:gd name="connsiteY6" fmla="*/ 25811 h 189685"/>
              <a:gd name="connsiteX7" fmla="*/ 86228 w 192262"/>
              <a:gd name="connsiteY7" fmla="*/ 63911 h 189685"/>
              <a:gd name="connsiteX8" fmla="*/ 503 w 192262"/>
              <a:gd name="connsiteY8" fmla="*/ 411 h 18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262" h="189685">
                <a:moveTo>
                  <a:pt x="503" y="411"/>
                </a:moveTo>
                <a:cubicBezTo>
                  <a:pt x="8440" y="6761"/>
                  <a:pt x="133853" y="102011"/>
                  <a:pt x="133853" y="102011"/>
                </a:cubicBezTo>
                <a:cubicBezTo>
                  <a:pt x="152903" y="117357"/>
                  <a:pt x="105807" y="78728"/>
                  <a:pt x="114803" y="92486"/>
                </a:cubicBezTo>
                <a:cubicBezTo>
                  <a:pt x="123799" y="106244"/>
                  <a:pt x="187828" y="184561"/>
                  <a:pt x="187828" y="184561"/>
                </a:cubicBezTo>
                <a:cubicBezTo>
                  <a:pt x="198940" y="197790"/>
                  <a:pt x="186241" y="182444"/>
                  <a:pt x="181478" y="171861"/>
                </a:cubicBezTo>
                <a:cubicBezTo>
                  <a:pt x="176716" y="161278"/>
                  <a:pt x="179361" y="145403"/>
                  <a:pt x="159253" y="121061"/>
                </a:cubicBezTo>
                <a:cubicBezTo>
                  <a:pt x="139145" y="96719"/>
                  <a:pt x="72999" y="35336"/>
                  <a:pt x="60828" y="25811"/>
                </a:cubicBezTo>
                <a:cubicBezTo>
                  <a:pt x="48657" y="16286"/>
                  <a:pt x="91520" y="64440"/>
                  <a:pt x="86228" y="63911"/>
                </a:cubicBezTo>
                <a:cubicBezTo>
                  <a:pt x="80936" y="63382"/>
                  <a:pt x="-7434" y="-5939"/>
                  <a:pt x="503" y="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9A3ABCFA-AE32-4323-1C3F-541D765D7D97}"/>
              </a:ext>
            </a:extLst>
          </p:cNvPr>
          <p:cNvSpPr/>
          <p:nvPr/>
        </p:nvSpPr>
        <p:spPr>
          <a:xfrm>
            <a:off x="2758880" y="3762044"/>
            <a:ext cx="490370" cy="181344"/>
          </a:xfrm>
          <a:custGeom>
            <a:avLst/>
            <a:gdLst>
              <a:gd name="connsiteX0" fmla="*/ 195 w 490370"/>
              <a:gd name="connsiteY0" fmla="*/ 181306 h 181344"/>
              <a:gd name="connsiteX1" fmla="*/ 317695 w 490370"/>
              <a:gd name="connsiteY1" fmla="*/ 9856 h 181344"/>
              <a:gd name="connsiteX2" fmla="*/ 285945 w 490370"/>
              <a:gd name="connsiteY2" fmla="*/ 19381 h 181344"/>
              <a:gd name="connsiteX3" fmla="*/ 489145 w 490370"/>
              <a:gd name="connsiteY3" fmla="*/ 6681 h 181344"/>
              <a:gd name="connsiteX4" fmla="*/ 365320 w 490370"/>
              <a:gd name="connsiteY4" fmla="*/ 9856 h 181344"/>
              <a:gd name="connsiteX5" fmla="*/ 251020 w 490370"/>
              <a:gd name="connsiteY5" fmla="*/ 22556 h 181344"/>
              <a:gd name="connsiteX6" fmla="*/ 270070 w 490370"/>
              <a:gd name="connsiteY6" fmla="*/ 25731 h 181344"/>
              <a:gd name="connsiteX7" fmla="*/ 195 w 490370"/>
              <a:gd name="connsiteY7" fmla="*/ 181306 h 18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0370" h="181344">
                <a:moveTo>
                  <a:pt x="195" y="181306"/>
                </a:moveTo>
                <a:cubicBezTo>
                  <a:pt x="8132" y="178660"/>
                  <a:pt x="270070" y="36843"/>
                  <a:pt x="317695" y="9856"/>
                </a:cubicBezTo>
                <a:cubicBezTo>
                  <a:pt x="365320" y="-17131"/>
                  <a:pt x="257370" y="19910"/>
                  <a:pt x="285945" y="19381"/>
                </a:cubicBezTo>
                <a:cubicBezTo>
                  <a:pt x="314520" y="18852"/>
                  <a:pt x="475916" y="8268"/>
                  <a:pt x="489145" y="6681"/>
                </a:cubicBezTo>
                <a:cubicBezTo>
                  <a:pt x="502374" y="5094"/>
                  <a:pt x="405007" y="7210"/>
                  <a:pt x="365320" y="9856"/>
                </a:cubicBezTo>
                <a:cubicBezTo>
                  <a:pt x="325633" y="12502"/>
                  <a:pt x="251020" y="22556"/>
                  <a:pt x="251020" y="22556"/>
                </a:cubicBezTo>
                <a:cubicBezTo>
                  <a:pt x="235145" y="25202"/>
                  <a:pt x="311874" y="331"/>
                  <a:pt x="270070" y="25731"/>
                </a:cubicBezTo>
                <a:cubicBezTo>
                  <a:pt x="228266" y="51131"/>
                  <a:pt x="-7742" y="183952"/>
                  <a:pt x="195" y="181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09D6CC15-9672-D6B3-4B0B-FECA41B97A69}"/>
              </a:ext>
            </a:extLst>
          </p:cNvPr>
          <p:cNvSpPr/>
          <p:nvPr/>
        </p:nvSpPr>
        <p:spPr>
          <a:xfrm>
            <a:off x="2906439" y="3787772"/>
            <a:ext cx="196009" cy="196856"/>
          </a:xfrm>
          <a:custGeom>
            <a:avLst/>
            <a:gdLst>
              <a:gd name="connsiteX0" fmla="*/ 195536 w 196009"/>
              <a:gd name="connsiteY0" fmla="*/ 3 h 196856"/>
              <a:gd name="connsiteX1" fmla="*/ 55836 w 196009"/>
              <a:gd name="connsiteY1" fmla="*/ 95253 h 196856"/>
              <a:gd name="connsiteX2" fmla="*/ 33611 w 196009"/>
              <a:gd name="connsiteY2" fmla="*/ 196853 h 196856"/>
              <a:gd name="connsiteX3" fmla="*/ 39961 w 196009"/>
              <a:gd name="connsiteY3" fmla="*/ 92078 h 196856"/>
              <a:gd name="connsiteX4" fmla="*/ 71711 w 196009"/>
              <a:gd name="connsiteY4" fmla="*/ 73028 h 196856"/>
              <a:gd name="connsiteX5" fmla="*/ 1861 w 196009"/>
              <a:gd name="connsiteY5" fmla="*/ 98428 h 196856"/>
              <a:gd name="connsiteX6" fmla="*/ 195536 w 196009"/>
              <a:gd name="connsiteY6" fmla="*/ 3 h 196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009" h="196856">
                <a:moveTo>
                  <a:pt x="195536" y="3"/>
                </a:moveTo>
                <a:cubicBezTo>
                  <a:pt x="204532" y="-526"/>
                  <a:pt x="82823" y="62445"/>
                  <a:pt x="55836" y="95253"/>
                </a:cubicBezTo>
                <a:cubicBezTo>
                  <a:pt x="28848" y="128061"/>
                  <a:pt x="36257" y="197382"/>
                  <a:pt x="33611" y="196853"/>
                </a:cubicBezTo>
                <a:cubicBezTo>
                  <a:pt x="30965" y="196324"/>
                  <a:pt x="33611" y="112715"/>
                  <a:pt x="39961" y="92078"/>
                </a:cubicBezTo>
                <a:cubicBezTo>
                  <a:pt x="46311" y="71441"/>
                  <a:pt x="78061" y="71970"/>
                  <a:pt x="71711" y="73028"/>
                </a:cubicBezTo>
                <a:cubicBezTo>
                  <a:pt x="65361" y="74086"/>
                  <a:pt x="-12956" y="106895"/>
                  <a:pt x="1861" y="98428"/>
                </a:cubicBezTo>
                <a:cubicBezTo>
                  <a:pt x="16678" y="89961"/>
                  <a:pt x="186540" y="532"/>
                  <a:pt x="19553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E607DC00-973F-CE6D-A45F-D810B13035A4}"/>
              </a:ext>
            </a:extLst>
          </p:cNvPr>
          <p:cNvSpPr/>
          <p:nvPr/>
        </p:nvSpPr>
        <p:spPr>
          <a:xfrm>
            <a:off x="3441700" y="3898503"/>
            <a:ext cx="156917" cy="111522"/>
          </a:xfrm>
          <a:custGeom>
            <a:avLst/>
            <a:gdLst>
              <a:gd name="connsiteX0" fmla="*/ 0 w 156917"/>
              <a:gd name="connsiteY0" fmla="*/ 111522 h 111522"/>
              <a:gd name="connsiteX1" fmla="*/ 82550 w 156917"/>
              <a:gd name="connsiteY1" fmla="*/ 28972 h 111522"/>
              <a:gd name="connsiteX2" fmla="*/ 66675 w 156917"/>
              <a:gd name="connsiteY2" fmla="*/ 9922 h 111522"/>
              <a:gd name="connsiteX3" fmla="*/ 155575 w 156917"/>
              <a:gd name="connsiteY3" fmla="*/ 54372 h 111522"/>
              <a:gd name="connsiteX4" fmla="*/ 117475 w 156917"/>
              <a:gd name="connsiteY4" fmla="*/ 25797 h 111522"/>
              <a:gd name="connsiteX5" fmla="*/ 79375 w 156917"/>
              <a:gd name="connsiteY5" fmla="*/ 3572 h 111522"/>
              <a:gd name="connsiteX6" fmla="*/ 82550 w 156917"/>
              <a:gd name="connsiteY6" fmla="*/ 9922 h 111522"/>
              <a:gd name="connsiteX7" fmla="*/ 0 w 156917"/>
              <a:gd name="connsiteY7" fmla="*/ 111522 h 111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917" h="111522">
                <a:moveTo>
                  <a:pt x="0" y="111522"/>
                </a:moveTo>
                <a:lnTo>
                  <a:pt x="82550" y="28972"/>
                </a:lnTo>
                <a:cubicBezTo>
                  <a:pt x="93662" y="12039"/>
                  <a:pt x="54504" y="5689"/>
                  <a:pt x="66675" y="9922"/>
                </a:cubicBezTo>
                <a:cubicBezTo>
                  <a:pt x="78846" y="14155"/>
                  <a:pt x="147108" y="51726"/>
                  <a:pt x="155575" y="54372"/>
                </a:cubicBezTo>
                <a:cubicBezTo>
                  <a:pt x="164042" y="57018"/>
                  <a:pt x="130175" y="34264"/>
                  <a:pt x="117475" y="25797"/>
                </a:cubicBezTo>
                <a:cubicBezTo>
                  <a:pt x="104775" y="17330"/>
                  <a:pt x="79375" y="3572"/>
                  <a:pt x="79375" y="3572"/>
                </a:cubicBezTo>
                <a:cubicBezTo>
                  <a:pt x="73554" y="926"/>
                  <a:pt x="92075" y="-5424"/>
                  <a:pt x="82550" y="9922"/>
                </a:cubicBezTo>
                <a:cubicBezTo>
                  <a:pt x="73025" y="25268"/>
                  <a:pt x="0" y="108347"/>
                  <a:pt x="0" y="111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C0FD36B5-7614-378E-AAB6-7FBB7A465642}"/>
              </a:ext>
            </a:extLst>
          </p:cNvPr>
          <p:cNvSpPr/>
          <p:nvPr/>
        </p:nvSpPr>
        <p:spPr>
          <a:xfrm>
            <a:off x="3448046" y="3813152"/>
            <a:ext cx="130533" cy="167638"/>
          </a:xfrm>
          <a:custGeom>
            <a:avLst/>
            <a:gdLst>
              <a:gd name="connsiteX0" fmla="*/ 4 w 130533"/>
              <a:gd name="connsiteY0" fmla="*/ 23 h 167638"/>
              <a:gd name="connsiteX1" fmla="*/ 57154 w 130533"/>
              <a:gd name="connsiteY1" fmla="*/ 101623 h 167638"/>
              <a:gd name="connsiteX2" fmla="*/ 85729 w 130533"/>
              <a:gd name="connsiteY2" fmla="*/ 136548 h 167638"/>
              <a:gd name="connsiteX3" fmla="*/ 38104 w 130533"/>
              <a:gd name="connsiteY3" fmla="*/ 165123 h 167638"/>
              <a:gd name="connsiteX4" fmla="*/ 130179 w 130533"/>
              <a:gd name="connsiteY4" fmla="*/ 165123 h 167638"/>
              <a:gd name="connsiteX5" fmla="*/ 69854 w 130533"/>
              <a:gd name="connsiteY5" fmla="*/ 155598 h 167638"/>
              <a:gd name="connsiteX6" fmla="*/ 69854 w 130533"/>
              <a:gd name="connsiteY6" fmla="*/ 133373 h 167638"/>
              <a:gd name="connsiteX7" fmla="*/ 85729 w 130533"/>
              <a:gd name="connsiteY7" fmla="*/ 114323 h 167638"/>
              <a:gd name="connsiteX8" fmla="*/ 57154 w 130533"/>
              <a:gd name="connsiteY8" fmla="*/ 88923 h 167638"/>
              <a:gd name="connsiteX9" fmla="*/ 53979 w 130533"/>
              <a:gd name="connsiteY9" fmla="*/ 111148 h 167638"/>
              <a:gd name="connsiteX10" fmla="*/ 4 w 130533"/>
              <a:gd name="connsiteY10" fmla="*/ 23 h 16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533" h="167638">
                <a:moveTo>
                  <a:pt x="4" y="23"/>
                </a:moveTo>
                <a:cubicBezTo>
                  <a:pt x="533" y="-1564"/>
                  <a:pt x="42867" y="78869"/>
                  <a:pt x="57154" y="101623"/>
                </a:cubicBezTo>
                <a:cubicBezTo>
                  <a:pt x="71442" y="124377"/>
                  <a:pt x="88904" y="125965"/>
                  <a:pt x="85729" y="136548"/>
                </a:cubicBezTo>
                <a:cubicBezTo>
                  <a:pt x="82554" y="147131"/>
                  <a:pt x="30696" y="160361"/>
                  <a:pt x="38104" y="165123"/>
                </a:cubicBezTo>
                <a:cubicBezTo>
                  <a:pt x="45512" y="169886"/>
                  <a:pt x="124887" y="166710"/>
                  <a:pt x="130179" y="165123"/>
                </a:cubicBezTo>
                <a:cubicBezTo>
                  <a:pt x="135471" y="163536"/>
                  <a:pt x="79908" y="160890"/>
                  <a:pt x="69854" y="155598"/>
                </a:cubicBezTo>
                <a:cubicBezTo>
                  <a:pt x="59800" y="150306"/>
                  <a:pt x="69854" y="133373"/>
                  <a:pt x="69854" y="133373"/>
                </a:cubicBezTo>
                <a:cubicBezTo>
                  <a:pt x="72500" y="126494"/>
                  <a:pt x="87846" y="121731"/>
                  <a:pt x="85729" y="114323"/>
                </a:cubicBezTo>
                <a:cubicBezTo>
                  <a:pt x="83612" y="106915"/>
                  <a:pt x="62446" y="89452"/>
                  <a:pt x="57154" y="88923"/>
                </a:cubicBezTo>
                <a:cubicBezTo>
                  <a:pt x="51862" y="88394"/>
                  <a:pt x="62446" y="122260"/>
                  <a:pt x="53979" y="111148"/>
                </a:cubicBezTo>
                <a:cubicBezTo>
                  <a:pt x="45512" y="100036"/>
                  <a:pt x="-525" y="1610"/>
                  <a:pt x="4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954DFABD-D5B7-4077-82F3-D366B289F4E1}"/>
              </a:ext>
            </a:extLst>
          </p:cNvPr>
          <p:cNvSpPr/>
          <p:nvPr/>
        </p:nvSpPr>
        <p:spPr>
          <a:xfrm>
            <a:off x="3244849" y="3978049"/>
            <a:ext cx="292103" cy="60702"/>
          </a:xfrm>
          <a:custGeom>
            <a:avLst/>
            <a:gdLst>
              <a:gd name="connsiteX0" fmla="*/ 1 w 292103"/>
              <a:gd name="connsiteY0" fmla="*/ 60551 h 60702"/>
              <a:gd name="connsiteX1" fmla="*/ 158751 w 292103"/>
              <a:gd name="connsiteY1" fmla="*/ 31976 h 60702"/>
              <a:gd name="connsiteX2" fmla="*/ 292101 w 292103"/>
              <a:gd name="connsiteY2" fmla="*/ 226 h 60702"/>
              <a:gd name="connsiteX3" fmla="*/ 161926 w 292103"/>
              <a:gd name="connsiteY3" fmla="*/ 19276 h 60702"/>
              <a:gd name="connsiteX4" fmla="*/ 1 w 292103"/>
              <a:gd name="connsiteY4" fmla="*/ 60551 h 6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103" h="60702">
                <a:moveTo>
                  <a:pt x="1" y="60551"/>
                </a:moveTo>
                <a:cubicBezTo>
                  <a:pt x="-528" y="62668"/>
                  <a:pt x="110068" y="42030"/>
                  <a:pt x="158751" y="31976"/>
                </a:cubicBezTo>
                <a:cubicBezTo>
                  <a:pt x="207434" y="21922"/>
                  <a:pt x="291572" y="2343"/>
                  <a:pt x="292101" y="226"/>
                </a:cubicBezTo>
                <a:cubicBezTo>
                  <a:pt x="292630" y="-1891"/>
                  <a:pt x="205318" y="11338"/>
                  <a:pt x="161926" y="19276"/>
                </a:cubicBezTo>
                <a:cubicBezTo>
                  <a:pt x="118534" y="27214"/>
                  <a:pt x="530" y="58434"/>
                  <a:pt x="1" y="60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1B2FEBCC-A70D-0149-D253-9B22F0ECA090}"/>
              </a:ext>
            </a:extLst>
          </p:cNvPr>
          <p:cNvSpPr/>
          <p:nvPr/>
        </p:nvSpPr>
        <p:spPr>
          <a:xfrm>
            <a:off x="3324143" y="4002967"/>
            <a:ext cx="265773" cy="64208"/>
          </a:xfrm>
          <a:custGeom>
            <a:avLst/>
            <a:gdLst>
              <a:gd name="connsiteX0" fmla="*/ 82 w 265773"/>
              <a:gd name="connsiteY0" fmla="*/ 64208 h 64208"/>
              <a:gd name="connsiteX1" fmla="*/ 177882 w 265773"/>
              <a:gd name="connsiteY1" fmla="*/ 3883 h 64208"/>
              <a:gd name="connsiteX2" fmla="*/ 162007 w 265773"/>
              <a:gd name="connsiteY2" fmla="*/ 16583 h 64208"/>
              <a:gd name="connsiteX3" fmla="*/ 263607 w 265773"/>
              <a:gd name="connsiteY3" fmla="*/ 708 h 64208"/>
              <a:gd name="connsiteX4" fmla="*/ 225507 w 265773"/>
              <a:gd name="connsiteY4" fmla="*/ 3883 h 64208"/>
              <a:gd name="connsiteX5" fmla="*/ 155657 w 265773"/>
              <a:gd name="connsiteY5" fmla="*/ 3883 h 64208"/>
              <a:gd name="connsiteX6" fmla="*/ 82 w 265773"/>
              <a:gd name="connsiteY6" fmla="*/ 64208 h 6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773" h="64208">
                <a:moveTo>
                  <a:pt x="82" y="64208"/>
                </a:moveTo>
                <a:cubicBezTo>
                  <a:pt x="3786" y="64208"/>
                  <a:pt x="177882" y="3883"/>
                  <a:pt x="177882" y="3883"/>
                </a:cubicBezTo>
                <a:cubicBezTo>
                  <a:pt x="204869" y="-4054"/>
                  <a:pt x="147720" y="17112"/>
                  <a:pt x="162007" y="16583"/>
                </a:cubicBezTo>
                <a:cubicBezTo>
                  <a:pt x="176295" y="16054"/>
                  <a:pt x="253024" y="2825"/>
                  <a:pt x="263607" y="708"/>
                </a:cubicBezTo>
                <a:cubicBezTo>
                  <a:pt x="274190" y="-1409"/>
                  <a:pt x="243499" y="3354"/>
                  <a:pt x="225507" y="3883"/>
                </a:cubicBezTo>
                <a:cubicBezTo>
                  <a:pt x="207515" y="4412"/>
                  <a:pt x="192169" y="-5113"/>
                  <a:pt x="155657" y="3883"/>
                </a:cubicBezTo>
                <a:cubicBezTo>
                  <a:pt x="119145" y="12879"/>
                  <a:pt x="-3622" y="64208"/>
                  <a:pt x="82" y="64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5C2ADC7E-5A08-CFAD-AFCA-60EADD2377D1}"/>
              </a:ext>
            </a:extLst>
          </p:cNvPr>
          <p:cNvSpPr/>
          <p:nvPr/>
        </p:nvSpPr>
        <p:spPr>
          <a:xfrm>
            <a:off x="2933346" y="3885810"/>
            <a:ext cx="243461" cy="183053"/>
          </a:xfrm>
          <a:custGeom>
            <a:avLst/>
            <a:gdLst>
              <a:gd name="connsiteX0" fmla="*/ 354 w 243461"/>
              <a:gd name="connsiteY0" fmla="*/ 390 h 183053"/>
              <a:gd name="connsiteX1" fmla="*/ 127354 w 243461"/>
              <a:gd name="connsiteY1" fmla="*/ 108340 h 183053"/>
              <a:gd name="connsiteX2" fmla="*/ 121004 w 243461"/>
              <a:gd name="connsiteY2" fmla="*/ 86115 h 183053"/>
              <a:gd name="connsiteX3" fmla="*/ 197204 w 243461"/>
              <a:gd name="connsiteY3" fmla="*/ 136915 h 183053"/>
              <a:gd name="connsiteX4" fmla="*/ 174979 w 243461"/>
              <a:gd name="connsiteY4" fmla="*/ 111515 h 183053"/>
              <a:gd name="connsiteX5" fmla="*/ 241654 w 243461"/>
              <a:gd name="connsiteY5" fmla="*/ 181365 h 183053"/>
              <a:gd name="connsiteX6" fmla="*/ 213079 w 243461"/>
              <a:gd name="connsiteY6" fmla="*/ 155965 h 183053"/>
              <a:gd name="connsiteX7" fmla="*/ 95604 w 243461"/>
              <a:gd name="connsiteY7" fmla="*/ 95640 h 183053"/>
              <a:gd name="connsiteX8" fmla="*/ 108304 w 243461"/>
              <a:gd name="connsiteY8" fmla="*/ 130565 h 183053"/>
              <a:gd name="connsiteX9" fmla="*/ 89254 w 243461"/>
              <a:gd name="connsiteY9" fmla="*/ 73415 h 183053"/>
              <a:gd name="connsiteX10" fmla="*/ 354 w 243461"/>
              <a:gd name="connsiteY10" fmla="*/ 390 h 18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461" h="183053">
                <a:moveTo>
                  <a:pt x="354" y="390"/>
                </a:moveTo>
                <a:cubicBezTo>
                  <a:pt x="6704" y="6211"/>
                  <a:pt x="107246" y="94053"/>
                  <a:pt x="127354" y="108340"/>
                </a:cubicBezTo>
                <a:cubicBezTo>
                  <a:pt x="147462" y="122627"/>
                  <a:pt x="109362" y="81353"/>
                  <a:pt x="121004" y="86115"/>
                </a:cubicBezTo>
                <a:cubicBezTo>
                  <a:pt x="132646" y="90877"/>
                  <a:pt x="188208" y="132682"/>
                  <a:pt x="197204" y="136915"/>
                </a:cubicBezTo>
                <a:cubicBezTo>
                  <a:pt x="206200" y="141148"/>
                  <a:pt x="167571" y="104107"/>
                  <a:pt x="174979" y="111515"/>
                </a:cubicBezTo>
                <a:cubicBezTo>
                  <a:pt x="182387" y="118923"/>
                  <a:pt x="235304" y="173957"/>
                  <a:pt x="241654" y="181365"/>
                </a:cubicBezTo>
                <a:cubicBezTo>
                  <a:pt x="248004" y="188773"/>
                  <a:pt x="237421" y="170252"/>
                  <a:pt x="213079" y="155965"/>
                </a:cubicBezTo>
                <a:cubicBezTo>
                  <a:pt x="188737" y="141678"/>
                  <a:pt x="113066" y="99873"/>
                  <a:pt x="95604" y="95640"/>
                </a:cubicBezTo>
                <a:cubicBezTo>
                  <a:pt x="78142" y="91407"/>
                  <a:pt x="109362" y="134269"/>
                  <a:pt x="108304" y="130565"/>
                </a:cubicBezTo>
                <a:cubicBezTo>
                  <a:pt x="107246" y="126861"/>
                  <a:pt x="103542" y="91407"/>
                  <a:pt x="89254" y="73415"/>
                </a:cubicBezTo>
                <a:cubicBezTo>
                  <a:pt x="74966" y="55423"/>
                  <a:pt x="-5996" y="-5431"/>
                  <a:pt x="354" y="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B0EF600A-144A-6517-7F5E-68C071C5EB55}"/>
              </a:ext>
            </a:extLst>
          </p:cNvPr>
          <p:cNvSpPr/>
          <p:nvPr/>
        </p:nvSpPr>
        <p:spPr>
          <a:xfrm>
            <a:off x="2755779" y="3924230"/>
            <a:ext cx="387558" cy="152492"/>
          </a:xfrm>
          <a:custGeom>
            <a:avLst/>
            <a:gdLst>
              <a:gd name="connsiteX0" fmla="*/ 121 w 387558"/>
              <a:gd name="connsiteY0" fmla="*/ 22295 h 152492"/>
              <a:gd name="connsiteX1" fmla="*/ 174746 w 387558"/>
              <a:gd name="connsiteY1" fmla="*/ 34995 h 152492"/>
              <a:gd name="connsiteX2" fmla="*/ 203321 w 387558"/>
              <a:gd name="connsiteY2" fmla="*/ 76270 h 152492"/>
              <a:gd name="connsiteX3" fmla="*/ 120771 w 387558"/>
              <a:gd name="connsiteY3" fmla="*/ 70 h 152492"/>
              <a:gd name="connsiteX4" fmla="*/ 216021 w 387558"/>
              <a:gd name="connsiteY4" fmla="*/ 92145 h 152492"/>
              <a:gd name="connsiteX5" fmla="*/ 387471 w 387558"/>
              <a:gd name="connsiteY5" fmla="*/ 152470 h 152492"/>
              <a:gd name="connsiteX6" fmla="*/ 238246 w 387558"/>
              <a:gd name="connsiteY6" fmla="*/ 98495 h 152492"/>
              <a:gd name="connsiteX7" fmla="*/ 158871 w 387558"/>
              <a:gd name="connsiteY7" fmla="*/ 41345 h 152492"/>
              <a:gd name="connsiteX8" fmla="*/ 111246 w 387558"/>
              <a:gd name="connsiteY8" fmla="*/ 31820 h 152492"/>
              <a:gd name="connsiteX9" fmla="*/ 146171 w 387558"/>
              <a:gd name="connsiteY9" fmla="*/ 38170 h 152492"/>
              <a:gd name="connsiteX10" fmla="*/ 121 w 387558"/>
              <a:gd name="connsiteY10" fmla="*/ 22295 h 15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558" h="152492">
                <a:moveTo>
                  <a:pt x="121" y="22295"/>
                </a:moveTo>
                <a:cubicBezTo>
                  <a:pt x="4884" y="21766"/>
                  <a:pt x="140879" y="25999"/>
                  <a:pt x="174746" y="34995"/>
                </a:cubicBezTo>
                <a:cubicBezTo>
                  <a:pt x="208613" y="43991"/>
                  <a:pt x="212317" y="82091"/>
                  <a:pt x="203321" y="76270"/>
                </a:cubicBezTo>
                <a:cubicBezTo>
                  <a:pt x="194325" y="70449"/>
                  <a:pt x="118654" y="-2576"/>
                  <a:pt x="120771" y="70"/>
                </a:cubicBezTo>
                <a:cubicBezTo>
                  <a:pt x="122888" y="2716"/>
                  <a:pt x="171571" y="66745"/>
                  <a:pt x="216021" y="92145"/>
                </a:cubicBezTo>
                <a:cubicBezTo>
                  <a:pt x="260471" y="117545"/>
                  <a:pt x="383767" y="151412"/>
                  <a:pt x="387471" y="152470"/>
                </a:cubicBezTo>
                <a:cubicBezTo>
                  <a:pt x="391175" y="153528"/>
                  <a:pt x="276346" y="117016"/>
                  <a:pt x="238246" y="98495"/>
                </a:cubicBezTo>
                <a:cubicBezTo>
                  <a:pt x="200146" y="79974"/>
                  <a:pt x="180038" y="52458"/>
                  <a:pt x="158871" y="41345"/>
                </a:cubicBezTo>
                <a:cubicBezTo>
                  <a:pt x="137704" y="30233"/>
                  <a:pt x="113363" y="32349"/>
                  <a:pt x="111246" y="31820"/>
                </a:cubicBezTo>
                <a:cubicBezTo>
                  <a:pt x="109129" y="31291"/>
                  <a:pt x="159929" y="41345"/>
                  <a:pt x="146171" y="38170"/>
                </a:cubicBezTo>
                <a:cubicBezTo>
                  <a:pt x="132413" y="34995"/>
                  <a:pt x="-4642" y="22824"/>
                  <a:pt x="121" y="22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B67823F0-EF63-3C28-7297-3B18417015CB}"/>
              </a:ext>
            </a:extLst>
          </p:cNvPr>
          <p:cNvSpPr/>
          <p:nvPr/>
        </p:nvSpPr>
        <p:spPr>
          <a:xfrm>
            <a:off x="2834498" y="3731079"/>
            <a:ext cx="209474" cy="130392"/>
          </a:xfrm>
          <a:custGeom>
            <a:avLst/>
            <a:gdLst>
              <a:gd name="connsiteX0" fmla="*/ 777 w 209474"/>
              <a:gd name="connsiteY0" fmla="*/ 129721 h 130392"/>
              <a:gd name="connsiteX1" fmla="*/ 203977 w 209474"/>
              <a:gd name="connsiteY1" fmla="*/ 2721 h 130392"/>
              <a:gd name="connsiteX2" fmla="*/ 137302 w 209474"/>
              <a:gd name="connsiteY2" fmla="*/ 50346 h 130392"/>
              <a:gd name="connsiteX3" fmla="*/ 777 w 209474"/>
              <a:gd name="connsiteY3" fmla="*/ 129721 h 13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474" h="130392">
                <a:moveTo>
                  <a:pt x="777" y="129721"/>
                </a:moveTo>
                <a:cubicBezTo>
                  <a:pt x="11890" y="121783"/>
                  <a:pt x="181223" y="15950"/>
                  <a:pt x="203977" y="2721"/>
                </a:cubicBezTo>
                <a:cubicBezTo>
                  <a:pt x="226731" y="-10508"/>
                  <a:pt x="173814" y="27592"/>
                  <a:pt x="137302" y="50346"/>
                </a:cubicBezTo>
                <a:cubicBezTo>
                  <a:pt x="100790" y="73100"/>
                  <a:pt x="-10336" y="137659"/>
                  <a:pt x="777" y="129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CCE61925-6D14-B884-438E-1A1F523A4BE5}"/>
              </a:ext>
            </a:extLst>
          </p:cNvPr>
          <p:cNvSpPr/>
          <p:nvPr/>
        </p:nvSpPr>
        <p:spPr>
          <a:xfrm>
            <a:off x="2832077" y="3594100"/>
            <a:ext cx="610895" cy="260350"/>
          </a:xfrm>
          <a:custGeom>
            <a:avLst/>
            <a:gdLst>
              <a:gd name="connsiteX0" fmla="*/ 44473 w 610895"/>
              <a:gd name="connsiteY0" fmla="*/ 260350 h 260350"/>
              <a:gd name="connsiteX1" fmla="*/ 307998 w 610895"/>
              <a:gd name="connsiteY1" fmla="*/ 180975 h 260350"/>
              <a:gd name="connsiteX2" fmla="*/ 539773 w 610895"/>
              <a:gd name="connsiteY2" fmla="*/ 206375 h 260350"/>
              <a:gd name="connsiteX3" fmla="*/ 523898 w 610895"/>
              <a:gd name="connsiteY3" fmla="*/ 206375 h 260350"/>
              <a:gd name="connsiteX4" fmla="*/ 609623 w 610895"/>
              <a:gd name="connsiteY4" fmla="*/ 88900 h 260350"/>
              <a:gd name="connsiteX5" fmla="*/ 571523 w 610895"/>
              <a:gd name="connsiteY5" fmla="*/ 139700 h 260350"/>
              <a:gd name="connsiteX6" fmla="*/ 520723 w 610895"/>
              <a:gd name="connsiteY6" fmla="*/ 174625 h 260350"/>
              <a:gd name="connsiteX7" fmla="*/ 504848 w 610895"/>
              <a:gd name="connsiteY7" fmla="*/ 171450 h 260350"/>
              <a:gd name="connsiteX8" fmla="*/ 517548 w 610895"/>
              <a:gd name="connsiteY8" fmla="*/ 136525 h 260350"/>
              <a:gd name="connsiteX9" fmla="*/ 460398 w 610895"/>
              <a:gd name="connsiteY9" fmla="*/ 158750 h 260350"/>
              <a:gd name="connsiteX10" fmla="*/ 523898 w 610895"/>
              <a:gd name="connsiteY10" fmla="*/ 60325 h 260350"/>
              <a:gd name="connsiteX11" fmla="*/ 450873 w 610895"/>
              <a:gd name="connsiteY11" fmla="*/ 142875 h 260350"/>
              <a:gd name="connsiteX12" fmla="*/ 409598 w 610895"/>
              <a:gd name="connsiteY12" fmla="*/ 149225 h 260350"/>
              <a:gd name="connsiteX13" fmla="*/ 384198 w 610895"/>
              <a:gd name="connsiteY13" fmla="*/ 95250 h 260350"/>
              <a:gd name="connsiteX14" fmla="*/ 412773 w 610895"/>
              <a:gd name="connsiteY14" fmla="*/ 0 h 260350"/>
              <a:gd name="connsiteX15" fmla="*/ 381023 w 610895"/>
              <a:gd name="connsiteY15" fmla="*/ 95250 h 260350"/>
              <a:gd name="connsiteX16" fmla="*/ 352448 w 610895"/>
              <a:gd name="connsiteY16" fmla="*/ 123825 h 260350"/>
              <a:gd name="connsiteX17" fmla="*/ 317523 w 610895"/>
              <a:gd name="connsiteY17" fmla="*/ 41275 h 260350"/>
              <a:gd name="connsiteX18" fmla="*/ 339748 w 610895"/>
              <a:gd name="connsiteY18" fmla="*/ 120650 h 260350"/>
              <a:gd name="connsiteX19" fmla="*/ 295298 w 610895"/>
              <a:gd name="connsiteY19" fmla="*/ 123825 h 260350"/>
              <a:gd name="connsiteX20" fmla="*/ 288948 w 610895"/>
              <a:gd name="connsiteY20" fmla="*/ 22225 h 260350"/>
              <a:gd name="connsiteX21" fmla="*/ 288948 w 610895"/>
              <a:gd name="connsiteY21" fmla="*/ 120650 h 260350"/>
              <a:gd name="connsiteX22" fmla="*/ 238148 w 610895"/>
              <a:gd name="connsiteY22" fmla="*/ 104775 h 260350"/>
              <a:gd name="connsiteX23" fmla="*/ 203223 w 610895"/>
              <a:gd name="connsiteY23" fmla="*/ 12700 h 260350"/>
              <a:gd name="connsiteX24" fmla="*/ 234973 w 610895"/>
              <a:gd name="connsiteY24" fmla="*/ 107950 h 260350"/>
              <a:gd name="connsiteX25" fmla="*/ 187348 w 610895"/>
              <a:gd name="connsiteY25" fmla="*/ 146050 h 260350"/>
              <a:gd name="connsiteX26" fmla="*/ 244498 w 610895"/>
              <a:gd name="connsiteY26" fmla="*/ 3175 h 260350"/>
              <a:gd name="connsiteX27" fmla="*/ 184173 w 610895"/>
              <a:gd name="connsiteY27" fmla="*/ 127000 h 260350"/>
              <a:gd name="connsiteX28" fmla="*/ 187348 w 610895"/>
              <a:gd name="connsiteY28" fmla="*/ 130175 h 260350"/>
              <a:gd name="connsiteX29" fmla="*/ 165123 w 610895"/>
              <a:gd name="connsiteY29" fmla="*/ 53975 h 260350"/>
              <a:gd name="connsiteX30" fmla="*/ 193698 w 610895"/>
              <a:gd name="connsiteY30" fmla="*/ 158750 h 260350"/>
              <a:gd name="connsiteX31" fmla="*/ 177823 w 610895"/>
              <a:gd name="connsiteY31" fmla="*/ 152400 h 260350"/>
              <a:gd name="connsiteX32" fmla="*/ 158773 w 610895"/>
              <a:gd name="connsiteY32" fmla="*/ 111125 h 260350"/>
              <a:gd name="connsiteX33" fmla="*/ 139723 w 610895"/>
              <a:gd name="connsiteY33" fmla="*/ 177800 h 260350"/>
              <a:gd name="connsiteX34" fmla="*/ 66698 w 610895"/>
              <a:gd name="connsiteY34" fmla="*/ 88900 h 260350"/>
              <a:gd name="connsiteX35" fmla="*/ 123848 w 610895"/>
              <a:gd name="connsiteY35" fmla="*/ 177800 h 260350"/>
              <a:gd name="connsiteX36" fmla="*/ 85748 w 610895"/>
              <a:gd name="connsiteY36" fmla="*/ 171450 h 260350"/>
              <a:gd name="connsiteX37" fmla="*/ 23 w 610895"/>
              <a:gd name="connsiteY37" fmla="*/ 88900 h 260350"/>
              <a:gd name="connsiteX38" fmla="*/ 76223 w 610895"/>
              <a:gd name="connsiteY38" fmla="*/ 184150 h 260350"/>
              <a:gd name="connsiteX39" fmla="*/ 76223 w 610895"/>
              <a:gd name="connsiteY39" fmla="*/ 190500 h 260350"/>
              <a:gd name="connsiteX40" fmla="*/ 6373 w 610895"/>
              <a:gd name="connsiteY40" fmla="*/ 171450 h 260350"/>
              <a:gd name="connsiteX41" fmla="*/ 82573 w 610895"/>
              <a:gd name="connsiteY41" fmla="*/ 187325 h 260350"/>
              <a:gd name="connsiteX42" fmla="*/ 149248 w 610895"/>
              <a:gd name="connsiteY42" fmla="*/ 187325 h 260350"/>
              <a:gd name="connsiteX43" fmla="*/ 155598 w 610895"/>
              <a:gd name="connsiteY43" fmla="*/ 200025 h 260350"/>
              <a:gd name="connsiteX44" fmla="*/ 44473 w 610895"/>
              <a:gd name="connsiteY44" fmla="*/ 260350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895" h="260350">
                <a:moveTo>
                  <a:pt x="44473" y="260350"/>
                </a:moveTo>
                <a:cubicBezTo>
                  <a:pt x="134960" y="225160"/>
                  <a:pt x="225448" y="189971"/>
                  <a:pt x="307998" y="180975"/>
                </a:cubicBezTo>
                <a:lnTo>
                  <a:pt x="539773" y="206375"/>
                </a:lnTo>
                <a:cubicBezTo>
                  <a:pt x="575756" y="210608"/>
                  <a:pt x="512256" y="225954"/>
                  <a:pt x="523898" y="206375"/>
                </a:cubicBezTo>
                <a:cubicBezTo>
                  <a:pt x="535540" y="186796"/>
                  <a:pt x="601686" y="100012"/>
                  <a:pt x="609623" y="88900"/>
                </a:cubicBezTo>
                <a:cubicBezTo>
                  <a:pt x="617561" y="77787"/>
                  <a:pt x="586340" y="125413"/>
                  <a:pt x="571523" y="139700"/>
                </a:cubicBezTo>
                <a:cubicBezTo>
                  <a:pt x="556706" y="153987"/>
                  <a:pt x="520723" y="174625"/>
                  <a:pt x="520723" y="174625"/>
                </a:cubicBezTo>
                <a:cubicBezTo>
                  <a:pt x="509611" y="179917"/>
                  <a:pt x="505377" y="177800"/>
                  <a:pt x="504848" y="171450"/>
                </a:cubicBezTo>
                <a:cubicBezTo>
                  <a:pt x="504319" y="165100"/>
                  <a:pt x="524956" y="138642"/>
                  <a:pt x="517548" y="136525"/>
                </a:cubicBezTo>
                <a:cubicBezTo>
                  <a:pt x="510140" y="134408"/>
                  <a:pt x="459340" y="171450"/>
                  <a:pt x="460398" y="158750"/>
                </a:cubicBezTo>
                <a:cubicBezTo>
                  <a:pt x="461456" y="146050"/>
                  <a:pt x="525486" y="62971"/>
                  <a:pt x="523898" y="60325"/>
                </a:cubicBezTo>
                <a:cubicBezTo>
                  <a:pt x="522311" y="57679"/>
                  <a:pt x="469923" y="128058"/>
                  <a:pt x="450873" y="142875"/>
                </a:cubicBezTo>
                <a:cubicBezTo>
                  <a:pt x="431823" y="157692"/>
                  <a:pt x="420711" y="157162"/>
                  <a:pt x="409598" y="149225"/>
                </a:cubicBezTo>
                <a:cubicBezTo>
                  <a:pt x="398486" y="141287"/>
                  <a:pt x="383669" y="120121"/>
                  <a:pt x="384198" y="95250"/>
                </a:cubicBezTo>
                <a:cubicBezTo>
                  <a:pt x="384727" y="70379"/>
                  <a:pt x="413302" y="0"/>
                  <a:pt x="412773" y="0"/>
                </a:cubicBezTo>
                <a:cubicBezTo>
                  <a:pt x="412244" y="0"/>
                  <a:pt x="391077" y="74612"/>
                  <a:pt x="381023" y="95250"/>
                </a:cubicBezTo>
                <a:cubicBezTo>
                  <a:pt x="370969" y="115888"/>
                  <a:pt x="363031" y="132821"/>
                  <a:pt x="352448" y="123825"/>
                </a:cubicBezTo>
                <a:cubicBezTo>
                  <a:pt x="341865" y="114829"/>
                  <a:pt x="319640" y="41804"/>
                  <a:pt x="317523" y="41275"/>
                </a:cubicBezTo>
                <a:cubicBezTo>
                  <a:pt x="315406" y="40746"/>
                  <a:pt x="343452" y="106892"/>
                  <a:pt x="339748" y="120650"/>
                </a:cubicBezTo>
                <a:cubicBezTo>
                  <a:pt x="336044" y="134408"/>
                  <a:pt x="303765" y="140229"/>
                  <a:pt x="295298" y="123825"/>
                </a:cubicBezTo>
                <a:cubicBezTo>
                  <a:pt x="286831" y="107421"/>
                  <a:pt x="290006" y="22754"/>
                  <a:pt x="288948" y="22225"/>
                </a:cubicBezTo>
                <a:cubicBezTo>
                  <a:pt x="287890" y="21696"/>
                  <a:pt x="297415" y="106892"/>
                  <a:pt x="288948" y="120650"/>
                </a:cubicBezTo>
                <a:cubicBezTo>
                  <a:pt x="280481" y="134408"/>
                  <a:pt x="252436" y="122767"/>
                  <a:pt x="238148" y="104775"/>
                </a:cubicBezTo>
                <a:cubicBezTo>
                  <a:pt x="223860" y="86783"/>
                  <a:pt x="203752" y="12171"/>
                  <a:pt x="203223" y="12700"/>
                </a:cubicBezTo>
                <a:cubicBezTo>
                  <a:pt x="202694" y="13229"/>
                  <a:pt x="237619" y="85725"/>
                  <a:pt x="234973" y="107950"/>
                </a:cubicBezTo>
                <a:cubicBezTo>
                  <a:pt x="232327" y="130175"/>
                  <a:pt x="185761" y="163512"/>
                  <a:pt x="187348" y="146050"/>
                </a:cubicBezTo>
                <a:cubicBezTo>
                  <a:pt x="188935" y="128588"/>
                  <a:pt x="245027" y="6350"/>
                  <a:pt x="244498" y="3175"/>
                </a:cubicBezTo>
                <a:cubicBezTo>
                  <a:pt x="243969" y="0"/>
                  <a:pt x="184173" y="127000"/>
                  <a:pt x="184173" y="127000"/>
                </a:cubicBezTo>
                <a:cubicBezTo>
                  <a:pt x="174648" y="148167"/>
                  <a:pt x="190523" y="142346"/>
                  <a:pt x="187348" y="130175"/>
                </a:cubicBezTo>
                <a:cubicBezTo>
                  <a:pt x="184173" y="118004"/>
                  <a:pt x="164065" y="49213"/>
                  <a:pt x="165123" y="53975"/>
                </a:cubicBezTo>
                <a:cubicBezTo>
                  <a:pt x="166181" y="58737"/>
                  <a:pt x="191581" y="142346"/>
                  <a:pt x="193698" y="158750"/>
                </a:cubicBezTo>
                <a:cubicBezTo>
                  <a:pt x="195815" y="175154"/>
                  <a:pt x="183644" y="160337"/>
                  <a:pt x="177823" y="152400"/>
                </a:cubicBezTo>
                <a:cubicBezTo>
                  <a:pt x="172002" y="144463"/>
                  <a:pt x="165123" y="106892"/>
                  <a:pt x="158773" y="111125"/>
                </a:cubicBezTo>
                <a:cubicBezTo>
                  <a:pt x="152423" y="115358"/>
                  <a:pt x="155069" y="181504"/>
                  <a:pt x="139723" y="177800"/>
                </a:cubicBezTo>
                <a:cubicBezTo>
                  <a:pt x="124377" y="174096"/>
                  <a:pt x="69344" y="88900"/>
                  <a:pt x="66698" y="88900"/>
                </a:cubicBezTo>
                <a:cubicBezTo>
                  <a:pt x="64052" y="88900"/>
                  <a:pt x="120673" y="164042"/>
                  <a:pt x="123848" y="177800"/>
                </a:cubicBezTo>
                <a:cubicBezTo>
                  <a:pt x="127023" y="191558"/>
                  <a:pt x="106385" y="186267"/>
                  <a:pt x="85748" y="171450"/>
                </a:cubicBezTo>
                <a:cubicBezTo>
                  <a:pt x="65111" y="156633"/>
                  <a:pt x="1611" y="86783"/>
                  <a:pt x="23" y="88900"/>
                </a:cubicBezTo>
                <a:cubicBezTo>
                  <a:pt x="-1565" y="91017"/>
                  <a:pt x="76223" y="184150"/>
                  <a:pt x="76223" y="184150"/>
                </a:cubicBezTo>
                <a:cubicBezTo>
                  <a:pt x="88923" y="201083"/>
                  <a:pt x="87865" y="192617"/>
                  <a:pt x="76223" y="190500"/>
                </a:cubicBezTo>
                <a:cubicBezTo>
                  <a:pt x="64581" y="188383"/>
                  <a:pt x="5315" y="171979"/>
                  <a:pt x="6373" y="171450"/>
                </a:cubicBezTo>
                <a:cubicBezTo>
                  <a:pt x="7431" y="170921"/>
                  <a:pt x="58761" y="184679"/>
                  <a:pt x="82573" y="187325"/>
                </a:cubicBezTo>
                <a:cubicBezTo>
                  <a:pt x="106385" y="189971"/>
                  <a:pt x="149248" y="187325"/>
                  <a:pt x="149248" y="187325"/>
                </a:cubicBezTo>
                <a:cubicBezTo>
                  <a:pt x="161419" y="189442"/>
                  <a:pt x="176236" y="186796"/>
                  <a:pt x="155598" y="200025"/>
                </a:cubicBezTo>
                <a:cubicBezTo>
                  <a:pt x="134960" y="213254"/>
                  <a:pt x="80191" y="239977"/>
                  <a:pt x="44473" y="260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60DAD6E5-E0B7-D2BC-5D10-8EFCED2F9DEE}"/>
              </a:ext>
            </a:extLst>
          </p:cNvPr>
          <p:cNvSpPr/>
          <p:nvPr/>
        </p:nvSpPr>
        <p:spPr>
          <a:xfrm>
            <a:off x="3197051" y="3689347"/>
            <a:ext cx="314033" cy="154679"/>
          </a:xfrm>
          <a:custGeom>
            <a:avLst/>
            <a:gdLst>
              <a:gd name="connsiteX0" fmla="*/ 174 w 314033"/>
              <a:gd name="connsiteY0" fmla="*/ 3 h 154679"/>
              <a:gd name="connsiteX1" fmla="*/ 222424 w 314033"/>
              <a:gd name="connsiteY1" fmla="*/ 73028 h 154679"/>
              <a:gd name="connsiteX2" fmla="*/ 308149 w 314033"/>
              <a:gd name="connsiteY2" fmla="*/ 152403 h 154679"/>
              <a:gd name="connsiteX3" fmla="*/ 289099 w 314033"/>
              <a:gd name="connsiteY3" fmla="*/ 127003 h 154679"/>
              <a:gd name="connsiteX4" fmla="*/ 149399 w 314033"/>
              <a:gd name="connsiteY4" fmla="*/ 63503 h 154679"/>
              <a:gd name="connsiteX5" fmla="*/ 184324 w 314033"/>
              <a:gd name="connsiteY5" fmla="*/ 69853 h 154679"/>
              <a:gd name="connsiteX6" fmla="*/ 174 w 314033"/>
              <a:gd name="connsiteY6" fmla="*/ 3 h 15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033" h="154679">
                <a:moveTo>
                  <a:pt x="174" y="3"/>
                </a:moveTo>
                <a:cubicBezTo>
                  <a:pt x="6524" y="532"/>
                  <a:pt x="171095" y="47628"/>
                  <a:pt x="222424" y="73028"/>
                </a:cubicBezTo>
                <a:cubicBezTo>
                  <a:pt x="273753" y="98428"/>
                  <a:pt x="297037" y="143407"/>
                  <a:pt x="308149" y="152403"/>
                </a:cubicBezTo>
                <a:cubicBezTo>
                  <a:pt x="319261" y="161399"/>
                  <a:pt x="315557" y="141820"/>
                  <a:pt x="289099" y="127003"/>
                </a:cubicBezTo>
                <a:cubicBezTo>
                  <a:pt x="262641" y="112186"/>
                  <a:pt x="166862" y="73028"/>
                  <a:pt x="149399" y="63503"/>
                </a:cubicBezTo>
                <a:cubicBezTo>
                  <a:pt x="131937" y="53978"/>
                  <a:pt x="205491" y="79378"/>
                  <a:pt x="184324" y="69853"/>
                </a:cubicBezTo>
                <a:cubicBezTo>
                  <a:pt x="163157" y="60328"/>
                  <a:pt x="-6176" y="-526"/>
                  <a:pt x="17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8FEF725C-0D26-57FD-343C-B5FEF897A05A}"/>
              </a:ext>
            </a:extLst>
          </p:cNvPr>
          <p:cNvSpPr/>
          <p:nvPr/>
        </p:nvSpPr>
        <p:spPr>
          <a:xfrm>
            <a:off x="2792916" y="3740133"/>
            <a:ext cx="244689" cy="121107"/>
          </a:xfrm>
          <a:custGeom>
            <a:avLst/>
            <a:gdLst>
              <a:gd name="connsiteX0" fmla="*/ 29659 w 244689"/>
              <a:gd name="connsiteY0" fmla="*/ 17 h 121107"/>
              <a:gd name="connsiteX1" fmla="*/ 74109 w 244689"/>
              <a:gd name="connsiteY1" fmla="*/ 60342 h 121107"/>
              <a:gd name="connsiteX2" fmla="*/ 124909 w 244689"/>
              <a:gd name="connsiteY2" fmla="*/ 79392 h 121107"/>
              <a:gd name="connsiteX3" fmla="*/ 64584 w 244689"/>
              <a:gd name="connsiteY3" fmla="*/ 104792 h 121107"/>
              <a:gd name="connsiteX4" fmla="*/ 7434 w 244689"/>
              <a:gd name="connsiteY4" fmla="*/ 117492 h 121107"/>
              <a:gd name="connsiteX5" fmla="*/ 242384 w 244689"/>
              <a:gd name="connsiteY5" fmla="*/ 38117 h 121107"/>
              <a:gd name="connsiteX6" fmla="*/ 121734 w 244689"/>
              <a:gd name="connsiteY6" fmla="*/ 66692 h 121107"/>
              <a:gd name="connsiteX7" fmla="*/ 29659 w 244689"/>
              <a:gd name="connsiteY7" fmla="*/ 17 h 121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689" h="121107">
                <a:moveTo>
                  <a:pt x="29659" y="17"/>
                </a:moveTo>
                <a:cubicBezTo>
                  <a:pt x="21722" y="-1041"/>
                  <a:pt x="58234" y="47113"/>
                  <a:pt x="74109" y="60342"/>
                </a:cubicBezTo>
                <a:cubicBezTo>
                  <a:pt x="89984" y="73571"/>
                  <a:pt x="126496" y="71984"/>
                  <a:pt x="124909" y="79392"/>
                </a:cubicBezTo>
                <a:cubicBezTo>
                  <a:pt x="123322" y="86800"/>
                  <a:pt x="84163" y="98442"/>
                  <a:pt x="64584" y="104792"/>
                </a:cubicBezTo>
                <a:cubicBezTo>
                  <a:pt x="45005" y="111142"/>
                  <a:pt x="-22199" y="128604"/>
                  <a:pt x="7434" y="117492"/>
                </a:cubicBezTo>
                <a:cubicBezTo>
                  <a:pt x="37067" y="106380"/>
                  <a:pt x="223334" y="46584"/>
                  <a:pt x="242384" y="38117"/>
                </a:cubicBezTo>
                <a:cubicBezTo>
                  <a:pt x="261434" y="29650"/>
                  <a:pt x="157188" y="70925"/>
                  <a:pt x="121734" y="66692"/>
                </a:cubicBezTo>
                <a:cubicBezTo>
                  <a:pt x="86280" y="62459"/>
                  <a:pt x="37596" y="1075"/>
                  <a:pt x="29659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AAD41CC9-41DA-2EAA-268B-5946C9B988CB}"/>
              </a:ext>
            </a:extLst>
          </p:cNvPr>
          <p:cNvSpPr/>
          <p:nvPr/>
        </p:nvSpPr>
        <p:spPr>
          <a:xfrm>
            <a:off x="3326852" y="3673718"/>
            <a:ext cx="120836" cy="148663"/>
          </a:xfrm>
          <a:custGeom>
            <a:avLst/>
            <a:gdLst>
              <a:gd name="connsiteX0" fmla="*/ 548 w 120836"/>
              <a:gd name="connsiteY0" fmla="*/ 142632 h 148663"/>
              <a:gd name="connsiteX1" fmla="*/ 118023 w 120836"/>
              <a:gd name="connsiteY1" fmla="*/ 2932 h 148663"/>
              <a:gd name="connsiteX2" fmla="*/ 83098 w 120836"/>
              <a:gd name="connsiteY2" fmla="*/ 50557 h 148663"/>
              <a:gd name="connsiteX3" fmla="*/ 70398 w 120836"/>
              <a:gd name="connsiteY3" fmla="*/ 85482 h 148663"/>
              <a:gd name="connsiteX4" fmla="*/ 89448 w 120836"/>
              <a:gd name="connsiteY4" fmla="*/ 145807 h 148663"/>
              <a:gd name="connsiteX5" fmla="*/ 73573 w 120836"/>
              <a:gd name="connsiteY5" fmla="*/ 126757 h 148663"/>
              <a:gd name="connsiteX6" fmla="*/ 548 w 120836"/>
              <a:gd name="connsiteY6" fmla="*/ 142632 h 14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836" h="148663">
                <a:moveTo>
                  <a:pt x="548" y="142632"/>
                </a:moveTo>
                <a:cubicBezTo>
                  <a:pt x="7956" y="121995"/>
                  <a:pt x="104265" y="18278"/>
                  <a:pt x="118023" y="2932"/>
                </a:cubicBezTo>
                <a:cubicBezTo>
                  <a:pt x="131781" y="-12414"/>
                  <a:pt x="91036" y="36799"/>
                  <a:pt x="83098" y="50557"/>
                </a:cubicBezTo>
                <a:cubicBezTo>
                  <a:pt x="75161" y="64315"/>
                  <a:pt x="69340" y="69607"/>
                  <a:pt x="70398" y="85482"/>
                </a:cubicBezTo>
                <a:cubicBezTo>
                  <a:pt x="71456" y="101357"/>
                  <a:pt x="89448" y="145807"/>
                  <a:pt x="89448" y="145807"/>
                </a:cubicBezTo>
                <a:cubicBezTo>
                  <a:pt x="89977" y="152686"/>
                  <a:pt x="84156" y="129403"/>
                  <a:pt x="73573" y="126757"/>
                </a:cubicBezTo>
                <a:cubicBezTo>
                  <a:pt x="62990" y="124111"/>
                  <a:pt x="-6860" y="163269"/>
                  <a:pt x="548" y="142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04ADD9F5-FB19-9D12-3ADD-1FDDA69A82F4}"/>
              </a:ext>
            </a:extLst>
          </p:cNvPr>
          <p:cNvSpPr/>
          <p:nvPr/>
        </p:nvSpPr>
        <p:spPr>
          <a:xfrm>
            <a:off x="3030906" y="3749675"/>
            <a:ext cx="401562" cy="268534"/>
          </a:xfrm>
          <a:custGeom>
            <a:avLst/>
            <a:gdLst>
              <a:gd name="connsiteX0" fmla="*/ 1219 w 401562"/>
              <a:gd name="connsiteY0" fmla="*/ 15875 h 268534"/>
              <a:gd name="connsiteX1" fmla="*/ 67894 w 401562"/>
              <a:gd name="connsiteY1" fmla="*/ 63500 h 268534"/>
              <a:gd name="connsiteX2" fmla="*/ 58369 w 401562"/>
              <a:gd name="connsiteY2" fmla="*/ 120650 h 268534"/>
              <a:gd name="connsiteX3" fmla="*/ 83769 w 401562"/>
              <a:gd name="connsiteY3" fmla="*/ 190500 h 268534"/>
              <a:gd name="connsiteX4" fmla="*/ 137744 w 401562"/>
              <a:gd name="connsiteY4" fmla="*/ 231775 h 268534"/>
              <a:gd name="connsiteX5" fmla="*/ 191719 w 401562"/>
              <a:gd name="connsiteY5" fmla="*/ 263525 h 268534"/>
              <a:gd name="connsiteX6" fmla="*/ 255219 w 401562"/>
              <a:gd name="connsiteY6" fmla="*/ 263525 h 268534"/>
              <a:gd name="connsiteX7" fmla="*/ 331419 w 401562"/>
              <a:gd name="connsiteY7" fmla="*/ 215900 h 268534"/>
              <a:gd name="connsiteX8" fmla="*/ 369519 w 401562"/>
              <a:gd name="connsiteY8" fmla="*/ 165100 h 268534"/>
              <a:gd name="connsiteX9" fmla="*/ 366344 w 401562"/>
              <a:gd name="connsiteY9" fmla="*/ 117475 h 268534"/>
              <a:gd name="connsiteX10" fmla="*/ 356819 w 401562"/>
              <a:gd name="connsiteY10" fmla="*/ 76200 h 268534"/>
              <a:gd name="connsiteX11" fmla="*/ 401269 w 401562"/>
              <a:gd name="connsiteY11" fmla="*/ 25400 h 268534"/>
              <a:gd name="connsiteX12" fmla="*/ 331419 w 401562"/>
              <a:gd name="connsiteY12" fmla="*/ 9525 h 268534"/>
              <a:gd name="connsiteX13" fmla="*/ 134569 w 401562"/>
              <a:gd name="connsiteY13" fmla="*/ 0 h 268534"/>
              <a:gd name="connsiteX14" fmla="*/ 1219 w 401562"/>
              <a:gd name="connsiteY14" fmla="*/ 15875 h 26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1562" h="268534">
                <a:moveTo>
                  <a:pt x="1219" y="15875"/>
                </a:moveTo>
                <a:cubicBezTo>
                  <a:pt x="-9893" y="26458"/>
                  <a:pt x="58369" y="46038"/>
                  <a:pt x="67894" y="63500"/>
                </a:cubicBezTo>
                <a:cubicBezTo>
                  <a:pt x="77419" y="80963"/>
                  <a:pt x="55723" y="99483"/>
                  <a:pt x="58369" y="120650"/>
                </a:cubicBezTo>
                <a:cubicBezTo>
                  <a:pt x="61015" y="141817"/>
                  <a:pt x="70540" y="171979"/>
                  <a:pt x="83769" y="190500"/>
                </a:cubicBezTo>
                <a:cubicBezTo>
                  <a:pt x="96998" y="209021"/>
                  <a:pt x="119752" y="219604"/>
                  <a:pt x="137744" y="231775"/>
                </a:cubicBezTo>
                <a:cubicBezTo>
                  <a:pt x="155736" y="243946"/>
                  <a:pt x="172140" y="258233"/>
                  <a:pt x="191719" y="263525"/>
                </a:cubicBezTo>
                <a:cubicBezTo>
                  <a:pt x="211298" y="268817"/>
                  <a:pt x="231936" y="271463"/>
                  <a:pt x="255219" y="263525"/>
                </a:cubicBezTo>
                <a:cubicBezTo>
                  <a:pt x="278502" y="255588"/>
                  <a:pt x="312369" y="232304"/>
                  <a:pt x="331419" y="215900"/>
                </a:cubicBezTo>
                <a:cubicBezTo>
                  <a:pt x="350469" y="199496"/>
                  <a:pt x="363698" y="181504"/>
                  <a:pt x="369519" y="165100"/>
                </a:cubicBezTo>
                <a:cubicBezTo>
                  <a:pt x="375340" y="148696"/>
                  <a:pt x="368461" y="132292"/>
                  <a:pt x="366344" y="117475"/>
                </a:cubicBezTo>
                <a:cubicBezTo>
                  <a:pt x="364227" y="102658"/>
                  <a:pt x="350998" y="91546"/>
                  <a:pt x="356819" y="76200"/>
                </a:cubicBezTo>
                <a:cubicBezTo>
                  <a:pt x="362640" y="60854"/>
                  <a:pt x="405502" y="36513"/>
                  <a:pt x="401269" y="25400"/>
                </a:cubicBezTo>
                <a:cubicBezTo>
                  <a:pt x="397036" y="14287"/>
                  <a:pt x="375869" y="13758"/>
                  <a:pt x="331419" y="9525"/>
                </a:cubicBezTo>
                <a:cubicBezTo>
                  <a:pt x="286969" y="5292"/>
                  <a:pt x="184840" y="0"/>
                  <a:pt x="134569" y="0"/>
                </a:cubicBezTo>
                <a:cubicBezTo>
                  <a:pt x="84298" y="0"/>
                  <a:pt x="12331" y="5292"/>
                  <a:pt x="1219" y="158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E15FB297-2637-C616-5EAD-4EF6FF50455D}"/>
              </a:ext>
            </a:extLst>
          </p:cNvPr>
          <p:cNvSpPr/>
          <p:nvPr/>
        </p:nvSpPr>
        <p:spPr>
          <a:xfrm>
            <a:off x="3176036" y="3810511"/>
            <a:ext cx="64344" cy="643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>
            <a:extLst>
              <a:ext uri="{FF2B5EF4-FFF2-40B4-BE49-F238E27FC236}">
                <a16:creationId xmlns:a16="http://schemas.microsoft.com/office/drawing/2014/main" id="{9887A13D-A41E-82D4-07FC-24A4D928293F}"/>
              </a:ext>
            </a:extLst>
          </p:cNvPr>
          <p:cNvSpPr/>
          <p:nvPr/>
        </p:nvSpPr>
        <p:spPr>
          <a:xfrm>
            <a:off x="3227300" y="3810511"/>
            <a:ext cx="64344" cy="643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BF50D200-8C9E-0ED4-9CEA-C0E9CEAB5143}"/>
              </a:ext>
            </a:extLst>
          </p:cNvPr>
          <p:cNvSpPr/>
          <p:nvPr/>
        </p:nvSpPr>
        <p:spPr>
          <a:xfrm>
            <a:off x="3529752" y="3235168"/>
            <a:ext cx="165727" cy="219893"/>
          </a:xfrm>
          <a:custGeom>
            <a:avLst/>
            <a:gdLst>
              <a:gd name="connsiteX0" fmla="*/ 23073 w 165727"/>
              <a:gd name="connsiteY0" fmla="*/ 157 h 219893"/>
              <a:gd name="connsiteX1" fmla="*/ 159598 w 165727"/>
              <a:gd name="connsiteY1" fmla="*/ 206532 h 219893"/>
              <a:gd name="connsiteX2" fmla="*/ 127848 w 165727"/>
              <a:gd name="connsiteY2" fmla="*/ 187482 h 219893"/>
              <a:gd name="connsiteX3" fmla="*/ 848 w 165727"/>
              <a:gd name="connsiteY3" fmla="*/ 89057 h 219893"/>
              <a:gd name="connsiteX4" fmla="*/ 73873 w 165727"/>
              <a:gd name="connsiteY4" fmla="*/ 143032 h 219893"/>
              <a:gd name="connsiteX5" fmla="*/ 102448 w 165727"/>
              <a:gd name="connsiteY5" fmla="*/ 165257 h 219893"/>
              <a:gd name="connsiteX6" fmla="*/ 99273 w 165727"/>
              <a:gd name="connsiteY6" fmla="*/ 149382 h 219893"/>
              <a:gd name="connsiteX7" fmla="*/ 121498 w 165727"/>
              <a:gd name="connsiteY7" fmla="*/ 171607 h 219893"/>
              <a:gd name="connsiteX8" fmla="*/ 23073 w 165727"/>
              <a:gd name="connsiteY8" fmla="*/ 157 h 21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727" h="219893">
                <a:moveTo>
                  <a:pt x="23073" y="157"/>
                </a:moveTo>
                <a:cubicBezTo>
                  <a:pt x="29423" y="5978"/>
                  <a:pt x="159598" y="206532"/>
                  <a:pt x="159598" y="206532"/>
                </a:cubicBezTo>
                <a:cubicBezTo>
                  <a:pt x="177060" y="237753"/>
                  <a:pt x="154306" y="207061"/>
                  <a:pt x="127848" y="187482"/>
                </a:cubicBezTo>
                <a:cubicBezTo>
                  <a:pt x="101390" y="167903"/>
                  <a:pt x="9844" y="96465"/>
                  <a:pt x="848" y="89057"/>
                </a:cubicBezTo>
                <a:cubicBezTo>
                  <a:pt x="-8148" y="81649"/>
                  <a:pt x="56940" y="130332"/>
                  <a:pt x="73873" y="143032"/>
                </a:cubicBezTo>
                <a:cubicBezTo>
                  <a:pt x="90806" y="155732"/>
                  <a:pt x="102448" y="165257"/>
                  <a:pt x="102448" y="165257"/>
                </a:cubicBezTo>
                <a:cubicBezTo>
                  <a:pt x="106681" y="166315"/>
                  <a:pt x="96098" y="148324"/>
                  <a:pt x="99273" y="149382"/>
                </a:cubicBezTo>
                <a:cubicBezTo>
                  <a:pt x="102448" y="150440"/>
                  <a:pt x="131552" y="191186"/>
                  <a:pt x="121498" y="171607"/>
                </a:cubicBezTo>
                <a:cubicBezTo>
                  <a:pt x="111444" y="152028"/>
                  <a:pt x="16723" y="-5664"/>
                  <a:pt x="23073" y="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789A74A7-4602-A4A2-F0D3-C503DCAC2F85}"/>
              </a:ext>
            </a:extLst>
          </p:cNvPr>
          <p:cNvSpPr/>
          <p:nvPr/>
        </p:nvSpPr>
        <p:spPr>
          <a:xfrm>
            <a:off x="3273424" y="3238432"/>
            <a:ext cx="265361" cy="166159"/>
          </a:xfrm>
          <a:custGeom>
            <a:avLst/>
            <a:gdLst>
              <a:gd name="connsiteX0" fmla="*/ 263526 w 265361"/>
              <a:gd name="connsiteY0" fmla="*/ 165168 h 166159"/>
              <a:gd name="connsiteX1" fmla="*/ 111126 w 265361"/>
              <a:gd name="connsiteY1" fmla="*/ 41343 h 166159"/>
              <a:gd name="connsiteX2" fmla="*/ 139701 w 265361"/>
              <a:gd name="connsiteY2" fmla="*/ 60393 h 166159"/>
              <a:gd name="connsiteX3" fmla="*/ 1 w 265361"/>
              <a:gd name="connsiteY3" fmla="*/ 68 h 166159"/>
              <a:gd name="connsiteX4" fmla="*/ 136526 w 265361"/>
              <a:gd name="connsiteY4" fmla="*/ 47693 h 166159"/>
              <a:gd name="connsiteX5" fmla="*/ 107951 w 265361"/>
              <a:gd name="connsiteY5" fmla="*/ 12768 h 166159"/>
              <a:gd name="connsiteX6" fmla="*/ 165101 w 265361"/>
              <a:gd name="connsiteY6" fmla="*/ 79443 h 166159"/>
              <a:gd name="connsiteX7" fmla="*/ 209551 w 265361"/>
              <a:gd name="connsiteY7" fmla="*/ 76268 h 166159"/>
              <a:gd name="connsiteX8" fmla="*/ 168276 w 265361"/>
              <a:gd name="connsiteY8" fmla="*/ 25468 h 166159"/>
              <a:gd name="connsiteX9" fmla="*/ 200026 w 265361"/>
              <a:gd name="connsiteY9" fmla="*/ 73093 h 166159"/>
              <a:gd name="connsiteX10" fmla="*/ 196851 w 265361"/>
              <a:gd name="connsiteY10" fmla="*/ 98493 h 166159"/>
              <a:gd name="connsiteX11" fmla="*/ 263526 w 265361"/>
              <a:gd name="connsiteY11" fmla="*/ 165168 h 16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5361" h="166159">
                <a:moveTo>
                  <a:pt x="263526" y="165168"/>
                </a:moveTo>
                <a:cubicBezTo>
                  <a:pt x="249239" y="155643"/>
                  <a:pt x="131763" y="58805"/>
                  <a:pt x="111126" y="41343"/>
                </a:cubicBezTo>
                <a:cubicBezTo>
                  <a:pt x="90489" y="23881"/>
                  <a:pt x="158222" y="67272"/>
                  <a:pt x="139701" y="60393"/>
                </a:cubicBezTo>
                <a:cubicBezTo>
                  <a:pt x="121180" y="53514"/>
                  <a:pt x="530" y="2185"/>
                  <a:pt x="1" y="68"/>
                </a:cubicBezTo>
                <a:cubicBezTo>
                  <a:pt x="-528" y="-2049"/>
                  <a:pt x="118534" y="45576"/>
                  <a:pt x="136526" y="47693"/>
                </a:cubicBezTo>
                <a:cubicBezTo>
                  <a:pt x="154518" y="49810"/>
                  <a:pt x="103188" y="7476"/>
                  <a:pt x="107951" y="12768"/>
                </a:cubicBezTo>
                <a:cubicBezTo>
                  <a:pt x="112713" y="18060"/>
                  <a:pt x="148168" y="68860"/>
                  <a:pt x="165101" y="79443"/>
                </a:cubicBezTo>
                <a:cubicBezTo>
                  <a:pt x="182034" y="90026"/>
                  <a:pt x="209022" y="85264"/>
                  <a:pt x="209551" y="76268"/>
                </a:cubicBezTo>
                <a:cubicBezTo>
                  <a:pt x="210080" y="67272"/>
                  <a:pt x="169863" y="25997"/>
                  <a:pt x="168276" y="25468"/>
                </a:cubicBezTo>
                <a:cubicBezTo>
                  <a:pt x="166689" y="24939"/>
                  <a:pt x="195264" y="60922"/>
                  <a:pt x="200026" y="73093"/>
                </a:cubicBezTo>
                <a:cubicBezTo>
                  <a:pt x="204788" y="85264"/>
                  <a:pt x="189443" y="84206"/>
                  <a:pt x="196851" y="98493"/>
                </a:cubicBezTo>
                <a:cubicBezTo>
                  <a:pt x="204259" y="112780"/>
                  <a:pt x="277813" y="174693"/>
                  <a:pt x="263526" y="165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96EAE5D5-38C9-4244-8033-00A8E08460F4}"/>
              </a:ext>
            </a:extLst>
          </p:cNvPr>
          <p:cNvSpPr/>
          <p:nvPr/>
        </p:nvSpPr>
        <p:spPr>
          <a:xfrm>
            <a:off x="3155289" y="3224699"/>
            <a:ext cx="295942" cy="185251"/>
          </a:xfrm>
          <a:custGeom>
            <a:avLst/>
            <a:gdLst>
              <a:gd name="connsiteX0" fmla="*/ 295936 w 295942"/>
              <a:gd name="connsiteY0" fmla="*/ 185251 h 185251"/>
              <a:gd name="connsiteX1" fmla="*/ 146711 w 295942"/>
              <a:gd name="connsiteY1" fmla="*/ 77301 h 185251"/>
              <a:gd name="connsiteX2" fmla="*/ 172111 w 295942"/>
              <a:gd name="connsiteY2" fmla="*/ 102701 h 185251"/>
              <a:gd name="connsiteX3" fmla="*/ 95911 w 295942"/>
              <a:gd name="connsiteY3" fmla="*/ 42376 h 185251"/>
              <a:gd name="connsiteX4" fmla="*/ 661 w 295942"/>
              <a:gd name="connsiteY4" fmla="*/ 55076 h 185251"/>
              <a:gd name="connsiteX5" fmla="*/ 146711 w 295942"/>
              <a:gd name="connsiteY5" fmla="*/ 1101 h 185251"/>
              <a:gd name="connsiteX6" fmla="*/ 102261 w 295942"/>
              <a:gd name="connsiteY6" fmla="*/ 23326 h 185251"/>
              <a:gd name="connsiteX7" fmla="*/ 149886 w 295942"/>
              <a:gd name="connsiteY7" fmla="*/ 77301 h 185251"/>
              <a:gd name="connsiteX8" fmla="*/ 140361 w 295942"/>
              <a:gd name="connsiteY8" fmla="*/ 77301 h 185251"/>
              <a:gd name="connsiteX9" fmla="*/ 295936 w 295942"/>
              <a:gd name="connsiteY9" fmla="*/ 185251 h 185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42" h="185251">
                <a:moveTo>
                  <a:pt x="295936" y="185251"/>
                </a:moveTo>
                <a:cubicBezTo>
                  <a:pt x="296994" y="185251"/>
                  <a:pt x="167349" y="91059"/>
                  <a:pt x="146711" y="77301"/>
                </a:cubicBezTo>
                <a:cubicBezTo>
                  <a:pt x="126073" y="63543"/>
                  <a:pt x="180578" y="108522"/>
                  <a:pt x="172111" y="102701"/>
                </a:cubicBezTo>
                <a:cubicBezTo>
                  <a:pt x="163644" y="96880"/>
                  <a:pt x="124486" y="50314"/>
                  <a:pt x="95911" y="42376"/>
                </a:cubicBezTo>
                <a:cubicBezTo>
                  <a:pt x="67336" y="34438"/>
                  <a:pt x="-7806" y="61955"/>
                  <a:pt x="661" y="55076"/>
                </a:cubicBezTo>
                <a:cubicBezTo>
                  <a:pt x="9128" y="48197"/>
                  <a:pt x="129778" y="6393"/>
                  <a:pt x="146711" y="1101"/>
                </a:cubicBezTo>
                <a:cubicBezTo>
                  <a:pt x="163644" y="-4191"/>
                  <a:pt x="101732" y="10626"/>
                  <a:pt x="102261" y="23326"/>
                </a:cubicBezTo>
                <a:cubicBezTo>
                  <a:pt x="102790" y="36026"/>
                  <a:pt x="149886" y="77301"/>
                  <a:pt x="149886" y="77301"/>
                </a:cubicBezTo>
                <a:cubicBezTo>
                  <a:pt x="156236" y="86297"/>
                  <a:pt x="117607" y="57722"/>
                  <a:pt x="140361" y="77301"/>
                </a:cubicBezTo>
                <a:cubicBezTo>
                  <a:pt x="163115" y="96880"/>
                  <a:pt x="294878" y="185251"/>
                  <a:pt x="295936" y="185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3D270045-0EFD-31A2-E620-CEC800F6B82B}"/>
              </a:ext>
            </a:extLst>
          </p:cNvPr>
          <p:cNvSpPr/>
          <p:nvPr/>
        </p:nvSpPr>
        <p:spPr>
          <a:xfrm>
            <a:off x="2997453" y="3235298"/>
            <a:ext cx="282322" cy="108482"/>
          </a:xfrm>
          <a:custGeom>
            <a:avLst/>
            <a:gdLst>
              <a:gd name="connsiteX0" fmla="*/ 158497 w 282322"/>
              <a:gd name="connsiteY0" fmla="*/ 27 h 108482"/>
              <a:gd name="connsiteX1" fmla="*/ 47372 w 282322"/>
              <a:gd name="connsiteY1" fmla="*/ 92102 h 108482"/>
              <a:gd name="connsiteX2" fmla="*/ 72772 w 282322"/>
              <a:gd name="connsiteY2" fmla="*/ 79402 h 108482"/>
              <a:gd name="connsiteX3" fmla="*/ 187072 w 282322"/>
              <a:gd name="connsiteY3" fmla="*/ 85752 h 108482"/>
              <a:gd name="connsiteX4" fmla="*/ 94997 w 282322"/>
              <a:gd name="connsiteY4" fmla="*/ 104802 h 108482"/>
              <a:gd name="connsiteX5" fmla="*/ 282322 w 282322"/>
              <a:gd name="connsiteY5" fmla="*/ 95277 h 108482"/>
              <a:gd name="connsiteX6" fmla="*/ 152147 w 282322"/>
              <a:gd name="connsiteY6" fmla="*/ 101627 h 108482"/>
              <a:gd name="connsiteX7" fmla="*/ 75947 w 282322"/>
              <a:gd name="connsiteY7" fmla="*/ 101627 h 108482"/>
              <a:gd name="connsiteX8" fmla="*/ 110872 w 282322"/>
              <a:gd name="connsiteY8" fmla="*/ 82577 h 108482"/>
              <a:gd name="connsiteX9" fmla="*/ 180722 w 282322"/>
              <a:gd name="connsiteY9" fmla="*/ 63527 h 108482"/>
              <a:gd name="connsiteX10" fmla="*/ 6097 w 282322"/>
              <a:gd name="connsiteY10" fmla="*/ 107977 h 108482"/>
              <a:gd name="connsiteX11" fmla="*/ 50547 w 282322"/>
              <a:gd name="connsiteY11" fmla="*/ 82577 h 108482"/>
              <a:gd name="connsiteX12" fmla="*/ 158497 w 282322"/>
              <a:gd name="connsiteY12" fmla="*/ 27 h 10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2322" h="108482">
                <a:moveTo>
                  <a:pt x="158497" y="27"/>
                </a:moveTo>
                <a:cubicBezTo>
                  <a:pt x="157968" y="1614"/>
                  <a:pt x="61659" y="78873"/>
                  <a:pt x="47372" y="92102"/>
                </a:cubicBezTo>
                <a:cubicBezTo>
                  <a:pt x="33084" y="105331"/>
                  <a:pt x="49489" y="80460"/>
                  <a:pt x="72772" y="79402"/>
                </a:cubicBezTo>
                <a:cubicBezTo>
                  <a:pt x="96055" y="78344"/>
                  <a:pt x="183368" y="81519"/>
                  <a:pt x="187072" y="85752"/>
                </a:cubicBezTo>
                <a:cubicBezTo>
                  <a:pt x="190776" y="89985"/>
                  <a:pt x="79122" y="103215"/>
                  <a:pt x="94997" y="104802"/>
                </a:cubicBezTo>
                <a:cubicBezTo>
                  <a:pt x="110872" y="106390"/>
                  <a:pt x="282322" y="95277"/>
                  <a:pt x="282322" y="95277"/>
                </a:cubicBezTo>
                <a:lnTo>
                  <a:pt x="152147" y="101627"/>
                </a:lnTo>
                <a:cubicBezTo>
                  <a:pt x="117751" y="102685"/>
                  <a:pt x="82826" y="104802"/>
                  <a:pt x="75947" y="101627"/>
                </a:cubicBezTo>
                <a:cubicBezTo>
                  <a:pt x="69068" y="98452"/>
                  <a:pt x="93410" y="88927"/>
                  <a:pt x="110872" y="82577"/>
                </a:cubicBezTo>
                <a:cubicBezTo>
                  <a:pt x="128334" y="76227"/>
                  <a:pt x="198184" y="59294"/>
                  <a:pt x="180722" y="63527"/>
                </a:cubicBezTo>
                <a:cubicBezTo>
                  <a:pt x="163260" y="67760"/>
                  <a:pt x="27793" y="104802"/>
                  <a:pt x="6097" y="107977"/>
                </a:cubicBezTo>
                <a:cubicBezTo>
                  <a:pt x="-15599" y="111152"/>
                  <a:pt x="25676" y="98981"/>
                  <a:pt x="50547" y="82577"/>
                </a:cubicBezTo>
                <a:cubicBezTo>
                  <a:pt x="75418" y="66173"/>
                  <a:pt x="159026" y="-1560"/>
                  <a:pt x="158497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8E68E4CF-6E5A-F247-6848-0B6712E7558D}"/>
              </a:ext>
            </a:extLst>
          </p:cNvPr>
          <p:cNvSpPr/>
          <p:nvPr/>
        </p:nvSpPr>
        <p:spPr>
          <a:xfrm>
            <a:off x="3086084" y="3295479"/>
            <a:ext cx="320505" cy="109503"/>
          </a:xfrm>
          <a:custGeom>
            <a:avLst/>
            <a:gdLst>
              <a:gd name="connsiteX0" fmla="*/ 16 w 320505"/>
              <a:gd name="connsiteY0" fmla="*/ 63671 h 109503"/>
              <a:gd name="connsiteX1" fmla="*/ 161941 w 320505"/>
              <a:gd name="connsiteY1" fmla="*/ 47796 h 109503"/>
              <a:gd name="connsiteX2" fmla="*/ 317516 w 320505"/>
              <a:gd name="connsiteY2" fmla="*/ 108121 h 109503"/>
              <a:gd name="connsiteX3" fmla="*/ 257191 w 320505"/>
              <a:gd name="connsiteY3" fmla="*/ 85896 h 109503"/>
              <a:gd name="connsiteX4" fmla="*/ 168291 w 320505"/>
              <a:gd name="connsiteY4" fmla="*/ 38271 h 109503"/>
              <a:gd name="connsiteX5" fmla="*/ 206391 w 320505"/>
              <a:gd name="connsiteY5" fmla="*/ 171 h 109503"/>
              <a:gd name="connsiteX6" fmla="*/ 171466 w 320505"/>
              <a:gd name="connsiteY6" fmla="*/ 25571 h 109503"/>
              <a:gd name="connsiteX7" fmla="*/ 16 w 320505"/>
              <a:gd name="connsiteY7" fmla="*/ 63671 h 109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0505" h="109503">
                <a:moveTo>
                  <a:pt x="16" y="63671"/>
                </a:moveTo>
                <a:cubicBezTo>
                  <a:pt x="-1571" y="67375"/>
                  <a:pt x="109024" y="40388"/>
                  <a:pt x="161941" y="47796"/>
                </a:cubicBezTo>
                <a:cubicBezTo>
                  <a:pt x="214858" y="55204"/>
                  <a:pt x="301641" y="101771"/>
                  <a:pt x="317516" y="108121"/>
                </a:cubicBezTo>
                <a:cubicBezTo>
                  <a:pt x="333391" y="114471"/>
                  <a:pt x="282062" y="97538"/>
                  <a:pt x="257191" y="85896"/>
                </a:cubicBezTo>
                <a:cubicBezTo>
                  <a:pt x="232320" y="74254"/>
                  <a:pt x="176758" y="52559"/>
                  <a:pt x="168291" y="38271"/>
                </a:cubicBezTo>
                <a:cubicBezTo>
                  <a:pt x="159824" y="23983"/>
                  <a:pt x="205862" y="2288"/>
                  <a:pt x="206391" y="171"/>
                </a:cubicBezTo>
                <a:cubicBezTo>
                  <a:pt x="206920" y="-1946"/>
                  <a:pt x="200570" y="16046"/>
                  <a:pt x="171466" y="25571"/>
                </a:cubicBezTo>
                <a:cubicBezTo>
                  <a:pt x="142362" y="35096"/>
                  <a:pt x="1603" y="59967"/>
                  <a:pt x="16" y="636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D7B1D093-060B-3F72-1700-2DC976FC758E}"/>
              </a:ext>
            </a:extLst>
          </p:cNvPr>
          <p:cNvSpPr/>
          <p:nvPr/>
        </p:nvSpPr>
        <p:spPr>
          <a:xfrm>
            <a:off x="2707372" y="3206750"/>
            <a:ext cx="430027" cy="104895"/>
          </a:xfrm>
          <a:custGeom>
            <a:avLst/>
            <a:gdLst>
              <a:gd name="connsiteX0" fmla="*/ 903 w 430027"/>
              <a:gd name="connsiteY0" fmla="*/ 104775 h 104895"/>
              <a:gd name="connsiteX1" fmla="*/ 362853 w 430027"/>
              <a:gd name="connsiteY1" fmla="*/ 15875 h 104895"/>
              <a:gd name="connsiteX2" fmla="*/ 324753 w 430027"/>
              <a:gd name="connsiteY2" fmla="*/ 28575 h 104895"/>
              <a:gd name="connsiteX3" fmla="*/ 429528 w 430027"/>
              <a:gd name="connsiteY3" fmla="*/ 19050 h 104895"/>
              <a:gd name="connsiteX4" fmla="*/ 356503 w 430027"/>
              <a:gd name="connsiteY4" fmla="*/ 22225 h 104895"/>
              <a:gd name="connsiteX5" fmla="*/ 185053 w 430027"/>
              <a:gd name="connsiteY5" fmla="*/ 0 h 104895"/>
              <a:gd name="connsiteX6" fmla="*/ 283478 w 430027"/>
              <a:gd name="connsiteY6" fmla="*/ 22225 h 104895"/>
              <a:gd name="connsiteX7" fmla="*/ 261253 w 430027"/>
              <a:gd name="connsiteY7" fmla="*/ 34925 h 104895"/>
              <a:gd name="connsiteX8" fmla="*/ 903 w 430027"/>
              <a:gd name="connsiteY8" fmla="*/ 104775 h 10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0027" h="104895">
                <a:moveTo>
                  <a:pt x="903" y="104775"/>
                </a:moveTo>
                <a:cubicBezTo>
                  <a:pt x="17836" y="101600"/>
                  <a:pt x="308878" y="28575"/>
                  <a:pt x="362853" y="15875"/>
                </a:cubicBezTo>
                <a:cubicBezTo>
                  <a:pt x="416828" y="3175"/>
                  <a:pt x="313641" y="28046"/>
                  <a:pt x="324753" y="28575"/>
                </a:cubicBezTo>
                <a:cubicBezTo>
                  <a:pt x="335865" y="29104"/>
                  <a:pt x="424237" y="20108"/>
                  <a:pt x="429528" y="19050"/>
                </a:cubicBezTo>
                <a:cubicBezTo>
                  <a:pt x="434819" y="17992"/>
                  <a:pt x="397249" y="25400"/>
                  <a:pt x="356503" y="22225"/>
                </a:cubicBezTo>
                <a:cubicBezTo>
                  <a:pt x="315757" y="19050"/>
                  <a:pt x="197224" y="0"/>
                  <a:pt x="185053" y="0"/>
                </a:cubicBezTo>
                <a:cubicBezTo>
                  <a:pt x="172882" y="0"/>
                  <a:pt x="270778" y="16404"/>
                  <a:pt x="283478" y="22225"/>
                </a:cubicBezTo>
                <a:cubicBezTo>
                  <a:pt x="296178" y="28046"/>
                  <a:pt x="312582" y="22225"/>
                  <a:pt x="261253" y="34925"/>
                </a:cubicBezTo>
                <a:cubicBezTo>
                  <a:pt x="209924" y="47625"/>
                  <a:pt x="-16030" y="107950"/>
                  <a:pt x="903" y="104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54BF33B2-3363-7C97-9281-4DD30C414D54}"/>
              </a:ext>
            </a:extLst>
          </p:cNvPr>
          <p:cNvSpPr/>
          <p:nvPr/>
        </p:nvSpPr>
        <p:spPr>
          <a:xfrm>
            <a:off x="2527176" y="3216227"/>
            <a:ext cx="327167" cy="247704"/>
          </a:xfrm>
          <a:custGeom>
            <a:avLst/>
            <a:gdLst>
              <a:gd name="connsiteX0" fmla="*/ 327149 w 327167"/>
              <a:gd name="connsiteY0" fmla="*/ 48 h 247704"/>
              <a:gd name="connsiteX1" fmla="*/ 111249 w 327167"/>
              <a:gd name="connsiteY1" fmla="*/ 136573 h 247704"/>
              <a:gd name="connsiteX2" fmla="*/ 177924 w 327167"/>
              <a:gd name="connsiteY2" fmla="*/ 101648 h 247704"/>
              <a:gd name="connsiteX3" fmla="*/ 124 w 327167"/>
              <a:gd name="connsiteY3" fmla="*/ 247698 h 247704"/>
              <a:gd name="connsiteX4" fmla="*/ 149349 w 327167"/>
              <a:gd name="connsiteY4" fmla="*/ 107998 h 247704"/>
              <a:gd name="connsiteX5" fmla="*/ 123949 w 327167"/>
              <a:gd name="connsiteY5" fmla="*/ 120698 h 247704"/>
              <a:gd name="connsiteX6" fmla="*/ 327149 w 327167"/>
              <a:gd name="connsiteY6" fmla="*/ 48 h 247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167" h="247704">
                <a:moveTo>
                  <a:pt x="327149" y="48"/>
                </a:moveTo>
                <a:cubicBezTo>
                  <a:pt x="325032" y="2694"/>
                  <a:pt x="136120" y="119640"/>
                  <a:pt x="111249" y="136573"/>
                </a:cubicBezTo>
                <a:cubicBezTo>
                  <a:pt x="86378" y="153506"/>
                  <a:pt x="196445" y="83127"/>
                  <a:pt x="177924" y="101648"/>
                </a:cubicBezTo>
                <a:cubicBezTo>
                  <a:pt x="159403" y="120169"/>
                  <a:pt x="4886" y="246640"/>
                  <a:pt x="124" y="247698"/>
                </a:cubicBezTo>
                <a:cubicBezTo>
                  <a:pt x="-4638" y="248756"/>
                  <a:pt x="128711" y="129165"/>
                  <a:pt x="149349" y="107998"/>
                </a:cubicBezTo>
                <a:cubicBezTo>
                  <a:pt x="169986" y="86831"/>
                  <a:pt x="94845" y="137631"/>
                  <a:pt x="123949" y="120698"/>
                </a:cubicBezTo>
                <a:cubicBezTo>
                  <a:pt x="153053" y="103765"/>
                  <a:pt x="329266" y="-2598"/>
                  <a:pt x="327149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EAF00181-9E84-2A09-686E-E70E976CBBAE}"/>
              </a:ext>
            </a:extLst>
          </p:cNvPr>
          <p:cNvSpPr/>
          <p:nvPr/>
        </p:nvSpPr>
        <p:spPr>
          <a:xfrm>
            <a:off x="2596951" y="3233159"/>
            <a:ext cx="481012" cy="249850"/>
          </a:xfrm>
          <a:custGeom>
            <a:avLst/>
            <a:gdLst>
              <a:gd name="connsiteX0" fmla="*/ 199 w 481012"/>
              <a:gd name="connsiteY0" fmla="*/ 249816 h 249850"/>
              <a:gd name="connsiteX1" fmla="*/ 343099 w 481012"/>
              <a:gd name="connsiteY1" fmla="*/ 59316 h 249850"/>
              <a:gd name="connsiteX2" fmla="*/ 241499 w 481012"/>
              <a:gd name="connsiteY2" fmla="*/ 103766 h 249850"/>
              <a:gd name="connsiteX3" fmla="*/ 476449 w 481012"/>
              <a:gd name="connsiteY3" fmla="*/ 2166 h 249850"/>
              <a:gd name="connsiteX4" fmla="*/ 384374 w 481012"/>
              <a:gd name="connsiteY4" fmla="*/ 40266 h 249850"/>
              <a:gd name="connsiteX5" fmla="*/ 231974 w 481012"/>
              <a:gd name="connsiteY5" fmla="*/ 110116 h 249850"/>
              <a:gd name="connsiteX6" fmla="*/ 292299 w 481012"/>
              <a:gd name="connsiteY6" fmla="*/ 75191 h 249850"/>
              <a:gd name="connsiteX7" fmla="*/ 199 w 481012"/>
              <a:gd name="connsiteY7" fmla="*/ 249816 h 24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1012" h="249850">
                <a:moveTo>
                  <a:pt x="199" y="249816"/>
                </a:moveTo>
                <a:cubicBezTo>
                  <a:pt x="8666" y="247170"/>
                  <a:pt x="302882" y="83658"/>
                  <a:pt x="343099" y="59316"/>
                </a:cubicBezTo>
                <a:cubicBezTo>
                  <a:pt x="383316" y="34974"/>
                  <a:pt x="241499" y="103766"/>
                  <a:pt x="241499" y="103766"/>
                </a:cubicBezTo>
                <a:lnTo>
                  <a:pt x="476449" y="2166"/>
                </a:lnTo>
                <a:cubicBezTo>
                  <a:pt x="500261" y="-8417"/>
                  <a:pt x="425120" y="22274"/>
                  <a:pt x="384374" y="40266"/>
                </a:cubicBezTo>
                <a:cubicBezTo>
                  <a:pt x="343628" y="58258"/>
                  <a:pt x="247320" y="104295"/>
                  <a:pt x="231974" y="110116"/>
                </a:cubicBezTo>
                <a:cubicBezTo>
                  <a:pt x="216628" y="115937"/>
                  <a:pt x="329341" y="48204"/>
                  <a:pt x="292299" y="75191"/>
                </a:cubicBezTo>
                <a:cubicBezTo>
                  <a:pt x="255257" y="102178"/>
                  <a:pt x="-8268" y="252462"/>
                  <a:pt x="199" y="249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23D262FA-79C2-A8FA-D1CF-B4F7F8990078}"/>
              </a:ext>
            </a:extLst>
          </p:cNvPr>
          <p:cNvSpPr/>
          <p:nvPr/>
        </p:nvSpPr>
        <p:spPr>
          <a:xfrm>
            <a:off x="2990853" y="3193801"/>
            <a:ext cx="248298" cy="63749"/>
          </a:xfrm>
          <a:custGeom>
            <a:avLst/>
            <a:gdLst>
              <a:gd name="connsiteX0" fmla="*/ 244472 w 248298"/>
              <a:gd name="connsiteY0" fmla="*/ 51049 h 63749"/>
              <a:gd name="connsiteX1" fmla="*/ 3172 w 248298"/>
              <a:gd name="connsiteY1" fmla="*/ 249 h 63749"/>
              <a:gd name="connsiteX2" fmla="*/ 107947 w 248298"/>
              <a:gd name="connsiteY2" fmla="*/ 31999 h 63749"/>
              <a:gd name="connsiteX3" fmla="*/ 130172 w 248298"/>
              <a:gd name="connsiteY3" fmla="*/ 41524 h 63749"/>
              <a:gd name="connsiteX4" fmla="*/ 98422 w 248298"/>
              <a:gd name="connsiteY4" fmla="*/ 63749 h 63749"/>
              <a:gd name="connsiteX5" fmla="*/ 149222 w 248298"/>
              <a:gd name="connsiteY5" fmla="*/ 41524 h 63749"/>
              <a:gd name="connsiteX6" fmla="*/ 244472 w 248298"/>
              <a:gd name="connsiteY6" fmla="*/ 51049 h 6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298" h="63749">
                <a:moveTo>
                  <a:pt x="244472" y="51049"/>
                </a:moveTo>
                <a:cubicBezTo>
                  <a:pt x="220130" y="44170"/>
                  <a:pt x="25926" y="3424"/>
                  <a:pt x="3172" y="249"/>
                </a:cubicBezTo>
                <a:cubicBezTo>
                  <a:pt x="-19582" y="-2926"/>
                  <a:pt x="86781" y="25120"/>
                  <a:pt x="107947" y="31999"/>
                </a:cubicBezTo>
                <a:cubicBezTo>
                  <a:pt x="129113" y="38878"/>
                  <a:pt x="131759" y="36232"/>
                  <a:pt x="130172" y="41524"/>
                </a:cubicBezTo>
                <a:cubicBezTo>
                  <a:pt x="128585" y="46816"/>
                  <a:pt x="95247" y="63749"/>
                  <a:pt x="98422" y="63749"/>
                </a:cubicBezTo>
                <a:cubicBezTo>
                  <a:pt x="101597" y="63749"/>
                  <a:pt x="128584" y="44699"/>
                  <a:pt x="149222" y="41524"/>
                </a:cubicBezTo>
                <a:cubicBezTo>
                  <a:pt x="169859" y="38349"/>
                  <a:pt x="268814" y="57928"/>
                  <a:pt x="244472" y="51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03366BDF-A221-307B-6E42-0AB7DB9EED3A}"/>
              </a:ext>
            </a:extLst>
          </p:cNvPr>
          <p:cNvSpPr/>
          <p:nvPr/>
        </p:nvSpPr>
        <p:spPr>
          <a:xfrm>
            <a:off x="2527300" y="3292459"/>
            <a:ext cx="317502" cy="228616"/>
          </a:xfrm>
          <a:custGeom>
            <a:avLst/>
            <a:gdLst>
              <a:gd name="connsiteX0" fmla="*/ 0 w 317502"/>
              <a:gd name="connsiteY0" fmla="*/ 228616 h 228616"/>
              <a:gd name="connsiteX1" fmla="*/ 263525 w 317502"/>
              <a:gd name="connsiteY1" fmla="*/ 38116 h 228616"/>
              <a:gd name="connsiteX2" fmla="*/ 225425 w 317502"/>
              <a:gd name="connsiteY2" fmla="*/ 53991 h 228616"/>
              <a:gd name="connsiteX3" fmla="*/ 317500 w 317502"/>
              <a:gd name="connsiteY3" fmla="*/ 16 h 228616"/>
              <a:gd name="connsiteX4" fmla="*/ 228600 w 317502"/>
              <a:gd name="connsiteY4" fmla="*/ 60341 h 228616"/>
              <a:gd name="connsiteX5" fmla="*/ 0 w 317502"/>
              <a:gd name="connsiteY5" fmla="*/ 228616 h 22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502" h="228616">
                <a:moveTo>
                  <a:pt x="0" y="228616"/>
                </a:moveTo>
                <a:lnTo>
                  <a:pt x="263525" y="38116"/>
                </a:lnTo>
                <a:cubicBezTo>
                  <a:pt x="301096" y="9012"/>
                  <a:pt x="216429" y="60341"/>
                  <a:pt x="225425" y="53991"/>
                </a:cubicBezTo>
                <a:cubicBezTo>
                  <a:pt x="234421" y="47641"/>
                  <a:pt x="316971" y="-1042"/>
                  <a:pt x="317500" y="16"/>
                </a:cubicBezTo>
                <a:cubicBezTo>
                  <a:pt x="318029" y="1074"/>
                  <a:pt x="228600" y="60341"/>
                  <a:pt x="228600" y="60341"/>
                </a:cubicBezTo>
                <a:lnTo>
                  <a:pt x="0" y="2286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6E93E64F-4E00-4326-560D-CA750903B064}"/>
              </a:ext>
            </a:extLst>
          </p:cNvPr>
          <p:cNvSpPr/>
          <p:nvPr/>
        </p:nvSpPr>
        <p:spPr>
          <a:xfrm>
            <a:off x="2688007" y="3290286"/>
            <a:ext cx="380699" cy="151911"/>
          </a:xfrm>
          <a:custGeom>
            <a:avLst/>
            <a:gdLst>
              <a:gd name="connsiteX0" fmla="*/ 1218 w 380699"/>
              <a:gd name="connsiteY0" fmla="*/ 151414 h 151911"/>
              <a:gd name="connsiteX1" fmla="*/ 366343 w 380699"/>
              <a:gd name="connsiteY1" fmla="*/ 5364 h 151911"/>
              <a:gd name="connsiteX2" fmla="*/ 290143 w 380699"/>
              <a:gd name="connsiteY2" fmla="*/ 33939 h 151911"/>
              <a:gd name="connsiteX3" fmla="*/ 131393 w 380699"/>
              <a:gd name="connsiteY3" fmla="*/ 56164 h 151911"/>
              <a:gd name="connsiteX4" fmla="*/ 245693 w 380699"/>
              <a:gd name="connsiteY4" fmla="*/ 52989 h 151911"/>
              <a:gd name="connsiteX5" fmla="*/ 1218 w 380699"/>
              <a:gd name="connsiteY5" fmla="*/ 151414 h 15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699" h="151911">
                <a:moveTo>
                  <a:pt x="1218" y="151414"/>
                </a:moveTo>
                <a:lnTo>
                  <a:pt x="366343" y="5364"/>
                </a:lnTo>
                <a:cubicBezTo>
                  <a:pt x="414497" y="-14215"/>
                  <a:pt x="329301" y="25472"/>
                  <a:pt x="290143" y="33939"/>
                </a:cubicBezTo>
                <a:cubicBezTo>
                  <a:pt x="250985" y="42406"/>
                  <a:pt x="138801" y="52989"/>
                  <a:pt x="131393" y="56164"/>
                </a:cubicBezTo>
                <a:cubicBezTo>
                  <a:pt x="123985" y="59339"/>
                  <a:pt x="275326" y="36056"/>
                  <a:pt x="245693" y="52989"/>
                </a:cubicBezTo>
                <a:cubicBezTo>
                  <a:pt x="216060" y="69922"/>
                  <a:pt x="-18890" y="159351"/>
                  <a:pt x="1218" y="151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A84E2F8B-D757-47AE-D20A-89BF64F19653}"/>
              </a:ext>
            </a:extLst>
          </p:cNvPr>
          <p:cNvSpPr/>
          <p:nvPr/>
        </p:nvSpPr>
        <p:spPr>
          <a:xfrm>
            <a:off x="3441699" y="3235289"/>
            <a:ext cx="154186" cy="125626"/>
          </a:xfrm>
          <a:custGeom>
            <a:avLst/>
            <a:gdLst>
              <a:gd name="connsiteX0" fmla="*/ 1 w 154186"/>
              <a:gd name="connsiteY0" fmla="*/ 36 h 125626"/>
              <a:gd name="connsiteX1" fmla="*/ 139701 w 154186"/>
              <a:gd name="connsiteY1" fmla="*/ 117511 h 125626"/>
              <a:gd name="connsiteX2" fmla="*/ 136526 w 154186"/>
              <a:gd name="connsiteY2" fmla="*/ 104811 h 125626"/>
              <a:gd name="connsiteX3" fmla="*/ 1 w 154186"/>
              <a:gd name="connsiteY3" fmla="*/ 36 h 12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186" h="125626">
                <a:moveTo>
                  <a:pt x="1" y="36"/>
                </a:moveTo>
                <a:cubicBezTo>
                  <a:pt x="530" y="2153"/>
                  <a:pt x="139701" y="117511"/>
                  <a:pt x="139701" y="117511"/>
                </a:cubicBezTo>
                <a:cubicBezTo>
                  <a:pt x="162455" y="134974"/>
                  <a:pt x="156105" y="121215"/>
                  <a:pt x="136526" y="104811"/>
                </a:cubicBezTo>
                <a:cubicBezTo>
                  <a:pt x="116947" y="88407"/>
                  <a:pt x="-528" y="-2081"/>
                  <a:pt x="1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81D3D29C-002C-896D-159E-61EEB9DB8E76}"/>
              </a:ext>
            </a:extLst>
          </p:cNvPr>
          <p:cNvSpPr/>
          <p:nvPr/>
        </p:nvSpPr>
        <p:spPr>
          <a:xfrm>
            <a:off x="2733628" y="3698866"/>
            <a:ext cx="390572" cy="210030"/>
          </a:xfrm>
          <a:custGeom>
            <a:avLst/>
            <a:gdLst>
              <a:gd name="connsiteX0" fmla="*/ 3222 w 390572"/>
              <a:gd name="connsiteY0" fmla="*/ 206384 h 210030"/>
              <a:gd name="connsiteX1" fmla="*/ 241347 w 390572"/>
              <a:gd name="connsiteY1" fmla="*/ 28584 h 210030"/>
              <a:gd name="connsiteX2" fmla="*/ 215947 w 390572"/>
              <a:gd name="connsiteY2" fmla="*/ 47634 h 210030"/>
              <a:gd name="connsiteX3" fmla="*/ 390572 w 390572"/>
              <a:gd name="connsiteY3" fmla="*/ 9 h 210030"/>
              <a:gd name="connsiteX4" fmla="*/ 215947 w 390572"/>
              <a:gd name="connsiteY4" fmla="*/ 44459 h 210030"/>
              <a:gd name="connsiteX5" fmla="*/ 111172 w 390572"/>
              <a:gd name="connsiteY5" fmla="*/ 139709 h 210030"/>
              <a:gd name="connsiteX6" fmla="*/ 3222 w 390572"/>
              <a:gd name="connsiteY6" fmla="*/ 206384 h 21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572" h="210030">
                <a:moveTo>
                  <a:pt x="3222" y="206384"/>
                </a:moveTo>
                <a:cubicBezTo>
                  <a:pt x="24918" y="187863"/>
                  <a:pt x="205893" y="55042"/>
                  <a:pt x="241347" y="28584"/>
                </a:cubicBezTo>
                <a:cubicBezTo>
                  <a:pt x="276801" y="2126"/>
                  <a:pt x="191076" y="52396"/>
                  <a:pt x="215947" y="47634"/>
                </a:cubicBezTo>
                <a:cubicBezTo>
                  <a:pt x="240818" y="42872"/>
                  <a:pt x="390572" y="538"/>
                  <a:pt x="390572" y="9"/>
                </a:cubicBezTo>
                <a:cubicBezTo>
                  <a:pt x="390572" y="-520"/>
                  <a:pt x="262514" y="21176"/>
                  <a:pt x="215947" y="44459"/>
                </a:cubicBezTo>
                <a:cubicBezTo>
                  <a:pt x="169380" y="67742"/>
                  <a:pt x="147155" y="111134"/>
                  <a:pt x="111172" y="139709"/>
                </a:cubicBezTo>
                <a:cubicBezTo>
                  <a:pt x="75189" y="168284"/>
                  <a:pt x="-18474" y="224905"/>
                  <a:pt x="3222" y="206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5931E764-DC96-8FC6-639D-6C67794E8799}"/>
              </a:ext>
            </a:extLst>
          </p:cNvPr>
          <p:cNvSpPr/>
          <p:nvPr/>
        </p:nvSpPr>
        <p:spPr>
          <a:xfrm>
            <a:off x="3549647" y="3806825"/>
            <a:ext cx="90212" cy="206497"/>
          </a:xfrm>
          <a:custGeom>
            <a:avLst/>
            <a:gdLst>
              <a:gd name="connsiteX0" fmla="*/ 3 w 90212"/>
              <a:gd name="connsiteY0" fmla="*/ 0 h 206497"/>
              <a:gd name="connsiteX1" fmla="*/ 73028 w 90212"/>
              <a:gd name="connsiteY1" fmla="*/ 136525 h 206497"/>
              <a:gd name="connsiteX2" fmla="*/ 88903 w 90212"/>
              <a:gd name="connsiteY2" fmla="*/ 168275 h 206497"/>
              <a:gd name="connsiteX3" fmla="*/ 69853 w 90212"/>
              <a:gd name="connsiteY3" fmla="*/ 187325 h 206497"/>
              <a:gd name="connsiteX4" fmla="*/ 15878 w 90212"/>
              <a:gd name="connsiteY4" fmla="*/ 206375 h 206497"/>
              <a:gd name="connsiteX5" fmla="*/ 85728 w 90212"/>
              <a:gd name="connsiteY5" fmla="*/ 177800 h 206497"/>
              <a:gd name="connsiteX6" fmla="*/ 76203 w 90212"/>
              <a:gd name="connsiteY6" fmla="*/ 136525 h 206497"/>
              <a:gd name="connsiteX7" fmla="*/ 3 w 90212"/>
              <a:gd name="connsiteY7" fmla="*/ 0 h 20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212" h="206497">
                <a:moveTo>
                  <a:pt x="3" y="0"/>
                </a:moveTo>
                <a:cubicBezTo>
                  <a:pt x="-526" y="0"/>
                  <a:pt x="58211" y="108479"/>
                  <a:pt x="73028" y="136525"/>
                </a:cubicBezTo>
                <a:cubicBezTo>
                  <a:pt x="87845" y="164571"/>
                  <a:pt x="88903" y="168275"/>
                  <a:pt x="88903" y="168275"/>
                </a:cubicBezTo>
                <a:cubicBezTo>
                  <a:pt x="88374" y="176742"/>
                  <a:pt x="82024" y="180975"/>
                  <a:pt x="69853" y="187325"/>
                </a:cubicBezTo>
                <a:cubicBezTo>
                  <a:pt x="57682" y="193675"/>
                  <a:pt x="13232" y="207963"/>
                  <a:pt x="15878" y="206375"/>
                </a:cubicBezTo>
                <a:cubicBezTo>
                  <a:pt x="18524" y="204788"/>
                  <a:pt x="75674" y="189442"/>
                  <a:pt x="85728" y="177800"/>
                </a:cubicBezTo>
                <a:cubicBezTo>
                  <a:pt x="95782" y="166158"/>
                  <a:pt x="87316" y="162983"/>
                  <a:pt x="76203" y="136525"/>
                </a:cubicBezTo>
                <a:cubicBezTo>
                  <a:pt x="65091" y="110067"/>
                  <a:pt x="532" y="0"/>
                  <a:pt x="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A3B181A7-EF5E-6AE5-CE6E-D68B1274FFAC}"/>
              </a:ext>
            </a:extLst>
          </p:cNvPr>
          <p:cNvSpPr/>
          <p:nvPr/>
        </p:nvSpPr>
        <p:spPr>
          <a:xfrm>
            <a:off x="3247950" y="4025895"/>
            <a:ext cx="133634" cy="95281"/>
          </a:xfrm>
          <a:custGeom>
            <a:avLst/>
            <a:gdLst>
              <a:gd name="connsiteX0" fmla="*/ 133425 w 133634"/>
              <a:gd name="connsiteY0" fmla="*/ 5 h 95281"/>
              <a:gd name="connsiteX1" fmla="*/ 38175 w 133634"/>
              <a:gd name="connsiteY1" fmla="*/ 47630 h 95281"/>
              <a:gd name="connsiteX2" fmla="*/ 75 w 133634"/>
              <a:gd name="connsiteY2" fmla="*/ 95255 h 95281"/>
              <a:gd name="connsiteX3" fmla="*/ 28650 w 133634"/>
              <a:gd name="connsiteY3" fmla="*/ 53980 h 95281"/>
              <a:gd name="connsiteX4" fmla="*/ 38175 w 133634"/>
              <a:gd name="connsiteY4" fmla="*/ 25405 h 95281"/>
              <a:gd name="connsiteX5" fmla="*/ 9600 w 133634"/>
              <a:gd name="connsiteY5" fmla="*/ 44455 h 95281"/>
              <a:gd name="connsiteX6" fmla="*/ 133425 w 133634"/>
              <a:gd name="connsiteY6" fmla="*/ 5 h 9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634" h="95281">
                <a:moveTo>
                  <a:pt x="133425" y="5"/>
                </a:moveTo>
                <a:cubicBezTo>
                  <a:pt x="138188" y="534"/>
                  <a:pt x="60400" y="31755"/>
                  <a:pt x="38175" y="47630"/>
                </a:cubicBezTo>
                <a:cubicBezTo>
                  <a:pt x="15950" y="63505"/>
                  <a:pt x="1663" y="94197"/>
                  <a:pt x="75" y="95255"/>
                </a:cubicBezTo>
                <a:cubicBezTo>
                  <a:pt x="-1513" y="96313"/>
                  <a:pt x="22300" y="65622"/>
                  <a:pt x="28650" y="53980"/>
                </a:cubicBezTo>
                <a:cubicBezTo>
                  <a:pt x="35000" y="42338"/>
                  <a:pt x="41350" y="26992"/>
                  <a:pt x="38175" y="25405"/>
                </a:cubicBezTo>
                <a:cubicBezTo>
                  <a:pt x="35000" y="23818"/>
                  <a:pt x="-983" y="48159"/>
                  <a:pt x="9600" y="44455"/>
                </a:cubicBezTo>
                <a:cubicBezTo>
                  <a:pt x="20183" y="40751"/>
                  <a:pt x="128662" y="-524"/>
                  <a:pt x="133425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BFEAC76B-4543-A6FC-ADF3-8568A18E61DC}"/>
              </a:ext>
            </a:extLst>
          </p:cNvPr>
          <p:cNvSpPr/>
          <p:nvPr/>
        </p:nvSpPr>
        <p:spPr>
          <a:xfrm>
            <a:off x="3206717" y="4022596"/>
            <a:ext cx="69887" cy="136842"/>
          </a:xfrm>
          <a:custGeom>
            <a:avLst/>
            <a:gdLst>
              <a:gd name="connsiteX0" fmla="*/ 69883 w 69887"/>
              <a:gd name="connsiteY0" fmla="*/ 129 h 136842"/>
              <a:gd name="connsiteX1" fmla="*/ 9558 w 69887"/>
              <a:gd name="connsiteY1" fmla="*/ 85854 h 136842"/>
              <a:gd name="connsiteX2" fmla="*/ 33 w 69887"/>
              <a:gd name="connsiteY2" fmla="*/ 136654 h 136842"/>
              <a:gd name="connsiteX3" fmla="*/ 6383 w 69887"/>
              <a:gd name="connsiteY3" fmla="*/ 101729 h 136842"/>
              <a:gd name="connsiteX4" fmla="*/ 6383 w 69887"/>
              <a:gd name="connsiteY4" fmla="*/ 66804 h 136842"/>
              <a:gd name="connsiteX5" fmla="*/ 69883 w 69887"/>
              <a:gd name="connsiteY5" fmla="*/ 129 h 136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887" h="136842">
                <a:moveTo>
                  <a:pt x="69883" y="129"/>
                </a:moveTo>
                <a:cubicBezTo>
                  <a:pt x="70412" y="3304"/>
                  <a:pt x="21200" y="63100"/>
                  <a:pt x="9558" y="85854"/>
                </a:cubicBezTo>
                <a:cubicBezTo>
                  <a:pt x="-2084" y="108608"/>
                  <a:pt x="562" y="134008"/>
                  <a:pt x="33" y="136654"/>
                </a:cubicBezTo>
                <a:cubicBezTo>
                  <a:pt x="-496" y="139300"/>
                  <a:pt x="5325" y="113371"/>
                  <a:pt x="6383" y="101729"/>
                </a:cubicBezTo>
                <a:cubicBezTo>
                  <a:pt x="7441" y="90087"/>
                  <a:pt x="-1025" y="80562"/>
                  <a:pt x="6383" y="66804"/>
                </a:cubicBezTo>
                <a:cubicBezTo>
                  <a:pt x="13791" y="53046"/>
                  <a:pt x="69354" y="-3046"/>
                  <a:pt x="69883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D6DE0E82-2B45-D01F-2E83-BC6DD322D94E}"/>
              </a:ext>
            </a:extLst>
          </p:cNvPr>
          <p:cNvSpPr/>
          <p:nvPr/>
        </p:nvSpPr>
        <p:spPr>
          <a:xfrm>
            <a:off x="3173464" y="4022684"/>
            <a:ext cx="52341" cy="98569"/>
          </a:xfrm>
          <a:custGeom>
            <a:avLst/>
            <a:gdLst>
              <a:gd name="connsiteX0" fmla="*/ 52336 w 52341"/>
              <a:gd name="connsiteY0" fmla="*/ 41 h 98569"/>
              <a:gd name="connsiteX1" fmla="*/ 4711 w 52341"/>
              <a:gd name="connsiteY1" fmla="*/ 66716 h 98569"/>
              <a:gd name="connsiteX2" fmla="*/ 11061 w 52341"/>
              <a:gd name="connsiteY2" fmla="*/ 98466 h 98569"/>
              <a:gd name="connsiteX3" fmla="*/ 1536 w 52341"/>
              <a:gd name="connsiteY3" fmla="*/ 57191 h 98569"/>
              <a:gd name="connsiteX4" fmla="*/ 52336 w 52341"/>
              <a:gd name="connsiteY4" fmla="*/ 41 h 98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41" h="98569">
                <a:moveTo>
                  <a:pt x="52336" y="41"/>
                </a:moveTo>
                <a:cubicBezTo>
                  <a:pt x="52865" y="1628"/>
                  <a:pt x="11590" y="50312"/>
                  <a:pt x="4711" y="66716"/>
                </a:cubicBezTo>
                <a:cubicBezTo>
                  <a:pt x="-2168" y="83120"/>
                  <a:pt x="11590" y="100053"/>
                  <a:pt x="11061" y="98466"/>
                </a:cubicBezTo>
                <a:cubicBezTo>
                  <a:pt x="10532" y="96879"/>
                  <a:pt x="-4814" y="72008"/>
                  <a:pt x="1536" y="57191"/>
                </a:cubicBezTo>
                <a:cubicBezTo>
                  <a:pt x="7886" y="42374"/>
                  <a:pt x="51807" y="-1546"/>
                  <a:pt x="52336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2AD4204E-9F18-F91E-D437-7825BDEB323B}"/>
              </a:ext>
            </a:extLst>
          </p:cNvPr>
          <p:cNvSpPr/>
          <p:nvPr/>
        </p:nvSpPr>
        <p:spPr>
          <a:xfrm>
            <a:off x="3140501" y="4013200"/>
            <a:ext cx="79010" cy="101600"/>
          </a:xfrm>
          <a:custGeom>
            <a:avLst/>
            <a:gdLst>
              <a:gd name="connsiteX0" fmla="*/ 78949 w 79010"/>
              <a:gd name="connsiteY0" fmla="*/ 0 h 101600"/>
              <a:gd name="connsiteX1" fmla="*/ 15449 w 79010"/>
              <a:gd name="connsiteY1" fmla="*/ 50800 h 101600"/>
              <a:gd name="connsiteX2" fmla="*/ 5924 w 79010"/>
              <a:gd name="connsiteY2" fmla="*/ 101600 h 101600"/>
              <a:gd name="connsiteX3" fmla="*/ 2749 w 79010"/>
              <a:gd name="connsiteY3" fmla="*/ 50800 h 101600"/>
              <a:gd name="connsiteX4" fmla="*/ 78949 w 79010"/>
              <a:gd name="connsiteY4" fmla="*/ 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10" h="101600">
                <a:moveTo>
                  <a:pt x="78949" y="0"/>
                </a:moveTo>
                <a:cubicBezTo>
                  <a:pt x="81066" y="0"/>
                  <a:pt x="27620" y="33867"/>
                  <a:pt x="15449" y="50800"/>
                </a:cubicBezTo>
                <a:cubicBezTo>
                  <a:pt x="3278" y="67733"/>
                  <a:pt x="8041" y="101600"/>
                  <a:pt x="5924" y="101600"/>
                </a:cubicBezTo>
                <a:cubicBezTo>
                  <a:pt x="3807" y="101600"/>
                  <a:pt x="-4130" y="64558"/>
                  <a:pt x="2749" y="50800"/>
                </a:cubicBezTo>
                <a:cubicBezTo>
                  <a:pt x="9628" y="37042"/>
                  <a:pt x="76832" y="0"/>
                  <a:pt x="7894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4F3BC62E-B316-6C54-C9A9-459B3D77C0B7}"/>
              </a:ext>
            </a:extLst>
          </p:cNvPr>
          <p:cNvSpPr/>
          <p:nvPr/>
        </p:nvSpPr>
        <p:spPr>
          <a:xfrm>
            <a:off x="3072664" y="4019534"/>
            <a:ext cx="38842" cy="98500"/>
          </a:xfrm>
          <a:custGeom>
            <a:avLst/>
            <a:gdLst>
              <a:gd name="connsiteX0" fmla="*/ 38836 w 38842"/>
              <a:gd name="connsiteY0" fmla="*/ 16 h 98500"/>
              <a:gd name="connsiteX1" fmla="*/ 3911 w 38842"/>
              <a:gd name="connsiteY1" fmla="*/ 69866 h 98500"/>
              <a:gd name="connsiteX2" fmla="*/ 3911 w 38842"/>
              <a:gd name="connsiteY2" fmla="*/ 98441 h 98500"/>
              <a:gd name="connsiteX3" fmla="*/ 736 w 38842"/>
              <a:gd name="connsiteY3" fmla="*/ 63516 h 98500"/>
              <a:gd name="connsiteX4" fmla="*/ 38836 w 38842"/>
              <a:gd name="connsiteY4" fmla="*/ 16 h 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42" h="98500">
                <a:moveTo>
                  <a:pt x="38836" y="16"/>
                </a:moveTo>
                <a:cubicBezTo>
                  <a:pt x="39365" y="1074"/>
                  <a:pt x="9732" y="53462"/>
                  <a:pt x="3911" y="69866"/>
                </a:cubicBezTo>
                <a:cubicBezTo>
                  <a:pt x="-1910" y="86270"/>
                  <a:pt x="4440" y="99499"/>
                  <a:pt x="3911" y="98441"/>
                </a:cubicBezTo>
                <a:cubicBezTo>
                  <a:pt x="3382" y="97383"/>
                  <a:pt x="-1910" y="77803"/>
                  <a:pt x="736" y="63516"/>
                </a:cubicBezTo>
                <a:cubicBezTo>
                  <a:pt x="3382" y="49229"/>
                  <a:pt x="38307" y="-1042"/>
                  <a:pt x="38836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AE76FCEA-5FDF-90D6-1891-5756FC1E456E}"/>
              </a:ext>
            </a:extLst>
          </p:cNvPr>
          <p:cNvSpPr/>
          <p:nvPr/>
        </p:nvSpPr>
        <p:spPr>
          <a:xfrm>
            <a:off x="2681558" y="3854450"/>
            <a:ext cx="163242" cy="125801"/>
          </a:xfrm>
          <a:custGeom>
            <a:avLst/>
            <a:gdLst>
              <a:gd name="connsiteX0" fmla="*/ 163242 w 163242"/>
              <a:gd name="connsiteY0" fmla="*/ 0 h 125801"/>
              <a:gd name="connsiteX1" fmla="*/ 7667 w 163242"/>
              <a:gd name="connsiteY1" fmla="*/ 120650 h 125801"/>
              <a:gd name="connsiteX2" fmla="*/ 36242 w 163242"/>
              <a:gd name="connsiteY2" fmla="*/ 95250 h 125801"/>
              <a:gd name="connsiteX3" fmla="*/ 163242 w 163242"/>
              <a:gd name="connsiteY3" fmla="*/ 0 h 12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242" h="125801">
                <a:moveTo>
                  <a:pt x="163242" y="0"/>
                </a:moveTo>
                <a:cubicBezTo>
                  <a:pt x="158480" y="4233"/>
                  <a:pt x="28834" y="104775"/>
                  <a:pt x="7667" y="120650"/>
                </a:cubicBezTo>
                <a:cubicBezTo>
                  <a:pt x="-13500" y="136525"/>
                  <a:pt x="13488" y="112183"/>
                  <a:pt x="36242" y="95250"/>
                </a:cubicBezTo>
                <a:lnTo>
                  <a:pt x="16324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2402068F-E3D7-B162-894D-C1400F9F04E6}"/>
              </a:ext>
            </a:extLst>
          </p:cNvPr>
          <p:cNvSpPr/>
          <p:nvPr/>
        </p:nvSpPr>
        <p:spPr>
          <a:xfrm>
            <a:off x="2719347" y="3863845"/>
            <a:ext cx="220726" cy="155757"/>
          </a:xfrm>
          <a:custGeom>
            <a:avLst/>
            <a:gdLst>
              <a:gd name="connsiteX0" fmla="*/ 1628 w 220726"/>
              <a:gd name="connsiteY0" fmla="*/ 108080 h 155757"/>
              <a:gd name="connsiteX1" fmla="*/ 211178 w 220726"/>
              <a:gd name="connsiteY1" fmla="*/ 95380 h 155757"/>
              <a:gd name="connsiteX2" fmla="*/ 185778 w 220726"/>
              <a:gd name="connsiteY2" fmla="*/ 108080 h 155757"/>
              <a:gd name="connsiteX3" fmla="*/ 211178 w 220726"/>
              <a:gd name="connsiteY3" fmla="*/ 133480 h 155757"/>
              <a:gd name="connsiteX4" fmla="*/ 176253 w 220726"/>
              <a:gd name="connsiteY4" fmla="*/ 155705 h 155757"/>
              <a:gd name="connsiteX5" fmla="*/ 217528 w 220726"/>
              <a:gd name="connsiteY5" fmla="*/ 127130 h 155757"/>
              <a:gd name="connsiteX6" fmla="*/ 173078 w 220726"/>
              <a:gd name="connsiteY6" fmla="*/ 85855 h 155757"/>
              <a:gd name="connsiteX7" fmla="*/ 220703 w 220726"/>
              <a:gd name="connsiteY7" fmla="*/ 130 h 155757"/>
              <a:gd name="connsiteX8" fmla="*/ 179428 w 220726"/>
              <a:gd name="connsiteY8" fmla="*/ 66805 h 155757"/>
              <a:gd name="connsiteX9" fmla="*/ 179428 w 220726"/>
              <a:gd name="connsiteY9" fmla="*/ 85855 h 155757"/>
              <a:gd name="connsiteX10" fmla="*/ 115928 w 220726"/>
              <a:gd name="connsiteY10" fmla="*/ 85855 h 155757"/>
              <a:gd name="connsiteX11" fmla="*/ 1628 w 220726"/>
              <a:gd name="connsiteY11" fmla="*/ 108080 h 15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726" h="155757">
                <a:moveTo>
                  <a:pt x="1628" y="108080"/>
                </a:moveTo>
                <a:cubicBezTo>
                  <a:pt x="17503" y="109668"/>
                  <a:pt x="180486" y="95380"/>
                  <a:pt x="211178" y="95380"/>
                </a:cubicBezTo>
                <a:cubicBezTo>
                  <a:pt x="241870" y="95380"/>
                  <a:pt x="185778" y="101730"/>
                  <a:pt x="185778" y="108080"/>
                </a:cubicBezTo>
                <a:cubicBezTo>
                  <a:pt x="185778" y="114430"/>
                  <a:pt x="212766" y="125542"/>
                  <a:pt x="211178" y="133480"/>
                </a:cubicBezTo>
                <a:cubicBezTo>
                  <a:pt x="209590" y="141418"/>
                  <a:pt x="175195" y="156763"/>
                  <a:pt x="176253" y="155705"/>
                </a:cubicBezTo>
                <a:cubicBezTo>
                  <a:pt x="177311" y="154647"/>
                  <a:pt x="218057" y="138772"/>
                  <a:pt x="217528" y="127130"/>
                </a:cubicBezTo>
                <a:cubicBezTo>
                  <a:pt x="216999" y="115488"/>
                  <a:pt x="172549" y="107022"/>
                  <a:pt x="173078" y="85855"/>
                </a:cubicBezTo>
                <a:cubicBezTo>
                  <a:pt x="173607" y="64688"/>
                  <a:pt x="219645" y="3305"/>
                  <a:pt x="220703" y="130"/>
                </a:cubicBezTo>
                <a:cubicBezTo>
                  <a:pt x="221761" y="-3045"/>
                  <a:pt x="186307" y="52517"/>
                  <a:pt x="179428" y="66805"/>
                </a:cubicBezTo>
                <a:cubicBezTo>
                  <a:pt x="172549" y="81092"/>
                  <a:pt x="190011" y="82680"/>
                  <a:pt x="179428" y="85855"/>
                </a:cubicBezTo>
                <a:cubicBezTo>
                  <a:pt x="168845" y="89030"/>
                  <a:pt x="141328" y="84267"/>
                  <a:pt x="115928" y="85855"/>
                </a:cubicBezTo>
                <a:cubicBezTo>
                  <a:pt x="90528" y="87442"/>
                  <a:pt x="-14247" y="106492"/>
                  <a:pt x="1628" y="1080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EC497C82-05E7-B093-45CC-51403749931E}"/>
              </a:ext>
            </a:extLst>
          </p:cNvPr>
          <p:cNvSpPr/>
          <p:nvPr/>
        </p:nvSpPr>
        <p:spPr>
          <a:xfrm>
            <a:off x="4560214" y="3790876"/>
            <a:ext cx="243567" cy="236478"/>
          </a:xfrm>
          <a:custGeom>
            <a:avLst/>
            <a:gdLst>
              <a:gd name="connsiteX0" fmla="*/ 243561 w 243567"/>
              <a:gd name="connsiteY0" fmla="*/ 74 h 236478"/>
              <a:gd name="connsiteX1" fmla="*/ 91161 w 243567"/>
              <a:gd name="connsiteY1" fmla="*/ 95324 h 236478"/>
              <a:gd name="connsiteX2" fmla="*/ 97511 w 243567"/>
              <a:gd name="connsiteY2" fmla="*/ 85799 h 236478"/>
              <a:gd name="connsiteX3" fmla="*/ 14961 w 243567"/>
              <a:gd name="connsiteY3" fmla="*/ 152474 h 236478"/>
              <a:gd name="connsiteX4" fmla="*/ 34011 w 243567"/>
              <a:gd name="connsiteY4" fmla="*/ 136599 h 236478"/>
              <a:gd name="connsiteX5" fmla="*/ 2261 w 243567"/>
              <a:gd name="connsiteY5" fmla="*/ 235024 h 236478"/>
              <a:gd name="connsiteX6" fmla="*/ 14961 w 243567"/>
              <a:gd name="connsiteY6" fmla="*/ 187399 h 236478"/>
              <a:gd name="connsiteX7" fmla="*/ 113386 w 243567"/>
              <a:gd name="connsiteY7" fmla="*/ 79449 h 236478"/>
              <a:gd name="connsiteX8" fmla="*/ 97511 w 243567"/>
              <a:gd name="connsiteY8" fmla="*/ 79449 h 236478"/>
              <a:gd name="connsiteX9" fmla="*/ 243561 w 243567"/>
              <a:gd name="connsiteY9" fmla="*/ 74 h 236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567" h="236478">
                <a:moveTo>
                  <a:pt x="243561" y="74"/>
                </a:moveTo>
                <a:cubicBezTo>
                  <a:pt x="242503" y="2720"/>
                  <a:pt x="91161" y="95324"/>
                  <a:pt x="91161" y="95324"/>
                </a:cubicBezTo>
                <a:cubicBezTo>
                  <a:pt x="66819" y="109611"/>
                  <a:pt x="110211" y="76274"/>
                  <a:pt x="97511" y="85799"/>
                </a:cubicBezTo>
                <a:cubicBezTo>
                  <a:pt x="84811" y="95324"/>
                  <a:pt x="14961" y="152474"/>
                  <a:pt x="14961" y="152474"/>
                </a:cubicBezTo>
                <a:cubicBezTo>
                  <a:pt x="4378" y="160941"/>
                  <a:pt x="36128" y="122841"/>
                  <a:pt x="34011" y="136599"/>
                </a:cubicBezTo>
                <a:cubicBezTo>
                  <a:pt x="31894" y="150357"/>
                  <a:pt x="5436" y="226557"/>
                  <a:pt x="2261" y="235024"/>
                </a:cubicBezTo>
                <a:cubicBezTo>
                  <a:pt x="-914" y="243491"/>
                  <a:pt x="-3560" y="213328"/>
                  <a:pt x="14961" y="187399"/>
                </a:cubicBezTo>
                <a:cubicBezTo>
                  <a:pt x="33482" y="161470"/>
                  <a:pt x="113386" y="79449"/>
                  <a:pt x="113386" y="79449"/>
                </a:cubicBezTo>
                <a:cubicBezTo>
                  <a:pt x="127144" y="61457"/>
                  <a:pt x="76344" y="93207"/>
                  <a:pt x="97511" y="79449"/>
                </a:cubicBezTo>
                <a:cubicBezTo>
                  <a:pt x="118678" y="65691"/>
                  <a:pt x="244619" y="-2572"/>
                  <a:pt x="243561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AE546CBC-DE89-6053-154D-85153B1949D6}"/>
              </a:ext>
            </a:extLst>
          </p:cNvPr>
          <p:cNvSpPr/>
          <p:nvPr/>
        </p:nvSpPr>
        <p:spPr>
          <a:xfrm>
            <a:off x="4553174" y="3841331"/>
            <a:ext cx="257239" cy="202388"/>
          </a:xfrm>
          <a:custGeom>
            <a:avLst/>
            <a:gdLst>
              <a:gd name="connsiteX0" fmla="*/ 256951 w 257239"/>
              <a:gd name="connsiteY0" fmla="*/ 419 h 202388"/>
              <a:gd name="connsiteX1" fmla="*/ 126776 w 257239"/>
              <a:gd name="connsiteY1" fmla="*/ 51219 h 202388"/>
              <a:gd name="connsiteX2" fmla="*/ 145826 w 257239"/>
              <a:gd name="connsiteY2" fmla="*/ 48044 h 202388"/>
              <a:gd name="connsiteX3" fmla="*/ 6126 w 257239"/>
              <a:gd name="connsiteY3" fmla="*/ 162344 h 202388"/>
              <a:gd name="connsiteX4" fmla="*/ 31526 w 257239"/>
              <a:gd name="connsiteY4" fmla="*/ 136944 h 202388"/>
              <a:gd name="connsiteX5" fmla="*/ 91851 w 257239"/>
              <a:gd name="connsiteY5" fmla="*/ 124244 h 202388"/>
              <a:gd name="connsiteX6" fmla="*/ 142651 w 257239"/>
              <a:gd name="connsiteY6" fmla="*/ 200444 h 202388"/>
              <a:gd name="connsiteX7" fmla="*/ 136301 w 257239"/>
              <a:gd name="connsiteY7" fmla="*/ 175044 h 202388"/>
              <a:gd name="connsiteX8" fmla="*/ 98201 w 257239"/>
              <a:gd name="connsiteY8" fmla="*/ 124244 h 202388"/>
              <a:gd name="connsiteX9" fmla="*/ 79151 w 257239"/>
              <a:gd name="connsiteY9" fmla="*/ 111544 h 202388"/>
              <a:gd name="connsiteX10" fmla="*/ 107726 w 257239"/>
              <a:gd name="connsiteY10" fmla="*/ 70269 h 202388"/>
              <a:gd name="connsiteX11" fmla="*/ 82326 w 257239"/>
              <a:gd name="connsiteY11" fmla="*/ 86144 h 202388"/>
              <a:gd name="connsiteX12" fmla="*/ 256951 w 257239"/>
              <a:gd name="connsiteY12" fmla="*/ 419 h 20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239" h="202388">
                <a:moveTo>
                  <a:pt x="256951" y="419"/>
                </a:moveTo>
                <a:cubicBezTo>
                  <a:pt x="264359" y="-5402"/>
                  <a:pt x="126776" y="51219"/>
                  <a:pt x="126776" y="51219"/>
                </a:cubicBezTo>
                <a:cubicBezTo>
                  <a:pt x="108255" y="59156"/>
                  <a:pt x="165934" y="29523"/>
                  <a:pt x="145826" y="48044"/>
                </a:cubicBezTo>
                <a:cubicBezTo>
                  <a:pt x="125718" y="66565"/>
                  <a:pt x="25176" y="147527"/>
                  <a:pt x="6126" y="162344"/>
                </a:cubicBezTo>
                <a:cubicBezTo>
                  <a:pt x="-12924" y="177161"/>
                  <a:pt x="17238" y="143294"/>
                  <a:pt x="31526" y="136944"/>
                </a:cubicBezTo>
                <a:cubicBezTo>
                  <a:pt x="45814" y="130594"/>
                  <a:pt x="73330" y="113661"/>
                  <a:pt x="91851" y="124244"/>
                </a:cubicBezTo>
                <a:cubicBezTo>
                  <a:pt x="110372" y="134827"/>
                  <a:pt x="135243" y="191977"/>
                  <a:pt x="142651" y="200444"/>
                </a:cubicBezTo>
                <a:cubicBezTo>
                  <a:pt x="150059" y="208911"/>
                  <a:pt x="143709" y="187744"/>
                  <a:pt x="136301" y="175044"/>
                </a:cubicBezTo>
                <a:cubicBezTo>
                  <a:pt x="128893" y="162344"/>
                  <a:pt x="107726" y="134827"/>
                  <a:pt x="98201" y="124244"/>
                </a:cubicBezTo>
                <a:cubicBezTo>
                  <a:pt x="88676" y="113661"/>
                  <a:pt x="77564" y="120540"/>
                  <a:pt x="79151" y="111544"/>
                </a:cubicBezTo>
                <a:cubicBezTo>
                  <a:pt x="80738" y="102548"/>
                  <a:pt x="107197" y="74502"/>
                  <a:pt x="107726" y="70269"/>
                </a:cubicBezTo>
                <a:cubicBezTo>
                  <a:pt x="108255" y="66036"/>
                  <a:pt x="62747" y="96198"/>
                  <a:pt x="82326" y="86144"/>
                </a:cubicBezTo>
                <a:cubicBezTo>
                  <a:pt x="101905" y="76090"/>
                  <a:pt x="249543" y="6240"/>
                  <a:pt x="256951" y="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59BE870F-BF40-DE00-4DB8-AA3015486E62}"/>
              </a:ext>
            </a:extLst>
          </p:cNvPr>
          <p:cNvSpPr/>
          <p:nvPr/>
        </p:nvSpPr>
        <p:spPr>
          <a:xfrm>
            <a:off x="4675198" y="3762325"/>
            <a:ext cx="289454" cy="111200"/>
          </a:xfrm>
          <a:custGeom>
            <a:avLst/>
            <a:gdLst>
              <a:gd name="connsiteX0" fmla="*/ 4752 w 289454"/>
              <a:gd name="connsiteY0" fmla="*/ 111175 h 111200"/>
              <a:gd name="connsiteX1" fmla="*/ 284152 w 289454"/>
              <a:gd name="connsiteY1" fmla="*/ 15925 h 111200"/>
              <a:gd name="connsiteX2" fmla="*/ 185727 w 289454"/>
              <a:gd name="connsiteY2" fmla="*/ 6400 h 111200"/>
              <a:gd name="connsiteX3" fmla="*/ 157152 w 289454"/>
              <a:gd name="connsiteY3" fmla="*/ 15925 h 111200"/>
              <a:gd name="connsiteX4" fmla="*/ 230177 w 289454"/>
              <a:gd name="connsiteY4" fmla="*/ 50 h 111200"/>
              <a:gd name="connsiteX5" fmla="*/ 96827 w 289454"/>
              <a:gd name="connsiteY5" fmla="*/ 22275 h 111200"/>
              <a:gd name="connsiteX6" fmla="*/ 109527 w 289454"/>
              <a:gd name="connsiteY6" fmla="*/ 25450 h 111200"/>
              <a:gd name="connsiteX7" fmla="*/ 4752 w 289454"/>
              <a:gd name="connsiteY7" fmla="*/ 111175 h 1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454" h="111200">
                <a:moveTo>
                  <a:pt x="4752" y="111175"/>
                </a:moveTo>
                <a:cubicBezTo>
                  <a:pt x="33856" y="109588"/>
                  <a:pt x="253990" y="33387"/>
                  <a:pt x="284152" y="15925"/>
                </a:cubicBezTo>
                <a:cubicBezTo>
                  <a:pt x="314314" y="-1537"/>
                  <a:pt x="206894" y="6400"/>
                  <a:pt x="185727" y="6400"/>
                </a:cubicBezTo>
                <a:cubicBezTo>
                  <a:pt x="164560" y="6400"/>
                  <a:pt x="149744" y="16983"/>
                  <a:pt x="157152" y="15925"/>
                </a:cubicBezTo>
                <a:cubicBezTo>
                  <a:pt x="164560" y="14867"/>
                  <a:pt x="240231" y="-1008"/>
                  <a:pt x="230177" y="50"/>
                </a:cubicBezTo>
                <a:cubicBezTo>
                  <a:pt x="220123" y="1108"/>
                  <a:pt x="96827" y="22275"/>
                  <a:pt x="96827" y="22275"/>
                </a:cubicBezTo>
                <a:cubicBezTo>
                  <a:pt x="76719" y="26508"/>
                  <a:pt x="130164" y="10104"/>
                  <a:pt x="109527" y="25450"/>
                </a:cubicBezTo>
                <a:cubicBezTo>
                  <a:pt x="88890" y="40796"/>
                  <a:pt x="-24352" y="112762"/>
                  <a:pt x="4752" y="111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3A579C70-7341-E196-5AA4-FF13426F01F1}"/>
              </a:ext>
            </a:extLst>
          </p:cNvPr>
          <p:cNvSpPr/>
          <p:nvPr/>
        </p:nvSpPr>
        <p:spPr>
          <a:xfrm>
            <a:off x="5095760" y="3793982"/>
            <a:ext cx="248182" cy="323683"/>
          </a:xfrm>
          <a:custGeom>
            <a:avLst/>
            <a:gdLst>
              <a:gd name="connsiteX0" fmla="*/ 115 w 248182"/>
              <a:gd name="connsiteY0" fmla="*/ 143 h 323683"/>
              <a:gd name="connsiteX1" fmla="*/ 98540 w 248182"/>
              <a:gd name="connsiteY1" fmla="*/ 143018 h 323683"/>
              <a:gd name="connsiteX2" fmla="*/ 92190 w 248182"/>
              <a:gd name="connsiteY2" fmla="*/ 193818 h 323683"/>
              <a:gd name="connsiteX3" fmla="*/ 111240 w 248182"/>
              <a:gd name="connsiteY3" fmla="*/ 171593 h 323683"/>
              <a:gd name="connsiteX4" fmla="*/ 31865 w 248182"/>
              <a:gd name="connsiteY4" fmla="*/ 320818 h 323683"/>
              <a:gd name="connsiteX5" fmla="*/ 47740 w 248182"/>
              <a:gd name="connsiteY5" fmla="*/ 260493 h 323683"/>
              <a:gd name="connsiteX6" fmla="*/ 247765 w 248182"/>
              <a:gd name="connsiteY6" fmla="*/ 146193 h 323683"/>
              <a:gd name="connsiteX7" fmla="*/ 101715 w 248182"/>
              <a:gd name="connsiteY7" fmla="*/ 222393 h 323683"/>
              <a:gd name="connsiteX8" fmla="*/ 152515 w 248182"/>
              <a:gd name="connsiteY8" fmla="*/ 146193 h 323683"/>
              <a:gd name="connsiteX9" fmla="*/ 120765 w 248182"/>
              <a:gd name="connsiteY9" fmla="*/ 171593 h 323683"/>
              <a:gd name="connsiteX10" fmla="*/ 115 w 248182"/>
              <a:gd name="connsiteY10" fmla="*/ 143 h 32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8182" h="323683">
                <a:moveTo>
                  <a:pt x="115" y="143"/>
                </a:moveTo>
                <a:cubicBezTo>
                  <a:pt x="-3589" y="-4619"/>
                  <a:pt x="83194" y="110739"/>
                  <a:pt x="98540" y="143018"/>
                </a:cubicBezTo>
                <a:cubicBezTo>
                  <a:pt x="113886" y="175297"/>
                  <a:pt x="90073" y="189056"/>
                  <a:pt x="92190" y="193818"/>
                </a:cubicBezTo>
                <a:cubicBezTo>
                  <a:pt x="94307" y="198580"/>
                  <a:pt x="121294" y="150426"/>
                  <a:pt x="111240" y="171593"/>
                </a:cubicBezTo>
                <a:cubicBezTo>
                  <a:pt x="101186" y="192760"/>
                  <a:pt x="42448" y="306001"/>
                  <a:pt x="31865" y="320818"/>
                </a:cubicBezTo>
                <a:cubicBezTo>
                  <a:pt x="21282" y="335635"/>
                  <a:pt x="11757" y="289597"/>
                  <a:pt x="47740" y="260493"/>
                </a:cubicBezTo>
                <a:cubicBezTo>
                  <a:pt x="83723" y="231389"/>
                  <a:pt x="238769" y="152543"/>
                  <a:pt x="247765" y="146193"/>
                </a:cubicBezTo>
                <a:cubicBezTo>
                  <a:pt x="256761" y="139843"/>
                  <a:pt x="117590" y="222393"/>
                  <a:pt x="101715" y="222393"/>
                </a:cubicBezTo>
                <a:cubicBezTo>
                  <a:pt x="85840" y="222393"/>
                  <a:pt x="149340" y="154660"/>
                  <a:pt x="152515" y="146193"/>
                </a:cubicBezTo>
                <a:cubicBezTo>
                  <a:pt x="155690" y="137726"/>
                  <a:pt x="143519" y="196993"/>
                  <a:pt x="120765" y="171593"/>
                </a:cubicBezTo>
                <a:cubicBezTo>
                  <a:pt x="98011" y="146193"/>
                  <a:pt x="3819" y="4905"/>
                  <a:pt x="115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621487F9-E653-F302-BE39-2E53ADE98495}"/>
              </a:ext>
            </a:extLst>
          </p:cNvPr>
          <p:cNvSpPr/>
          <p:nvPr/>
        </p:nvSpPr>
        <p:spPr>
          <a:xfrm>
            <a:off x="4540163" y="3892052"/>
            <a:ext cx="191994" cy="125386"/>
          </a:xfrm>
          <a:custGeom>
            <a:avLst/>
            <a:gdLst>
              <a:gd name="connsiteX0" fmla="*/ 111212 w 191994"/>
              <a:gd name="connsiteY0" fmla="*/ 498 h 125386"/>
              <a:gd name="connsiteX1" fmla="*/ 162012 w 191994"/>
              <a:gd name="connsiteY1" fmla="*/ 41773 h 125386"/>
              <a:gd name="connsiteX2" fmla="*/ 165187 w 191994"/>
              <a:gd name="connsiteY2" fmla="*/ 60823 h 125386"/>
              <a:gd name="connsiteX3" fmla="*/ 108037 w 191994"/>
              <a:gd name="connsiteY3" fmla="*/ 111623 h 125386"/>
              <a:gd name="connsiteX4" fmla="*/ 152487 w 191994"/>
              <a:gd name="connsiteY4" fmla="*/ 73523 h 125386"/>
              <a:gd name="connsiteX5" fmla="*/ 187412 w 191994"/>
              <a:gd name="connsiteY5" fmla="*/ 105273 h 125386"/>
              <a:gd name="connsiteX6" fmla="*/ 165187 w 191994"/>
              <a:gd name="connsiteY6" fmla="*/ 121148 h 125386"/>
              <a:gd name="connsiteX7" fmla="*/ 87 w 191994"/>
              <a:gd name="connsiteY7" fmla="*/ 105273 h 125386"/>
              <a:gd name="connsiteX8" fmla="*/ 142962 w 191994"/>
              <a:gd name="connsiteY8" fmla="*/ 124323 h 125386"/>
              <a:gd name="connsiteX9" fmla="*/ 190587 w 191994"/>
              <a:gd name="connsiteY9" fmla="*/ 117973 h 125386"/>
              <a:gd name="connsiteX10" fmla="*/ 174712 w 191994"/>
              <a:gd name="connsiteY10" fmla="*/ 76698 h 125386"/>
              <a:gd name="connsiteX11" fmla="*/ 111212 w 191994"/>
              <a:gd name="connsiteY11" fmla="*/ 498 h 12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1994" h="125386">
                <a:moveTo>
                  <a:pt x="111212" y="498"/>
                </a:moveTo>
                <a:cubicBezTo>
                  <a:pt x="109095" y="-5323"/>
                  <a:pt x="162012" y="41773"/>
                  <a:pt x="162012" y="41773"/>
                </a:cubicBezTo>
                <a:cubicBezTo>
                  <a:pt x="171008" y="51827"/>
                  <a:pt x="174183" y="49181"/>
                  <a:pt x="165187" y="60823"/>
                </a:cubicBezTo>
                <a:cubicBezTo>
                  <a:pt x="156191" y="72465"/>
                  <a:pt x="110154" y="109506"/>
                  <a:pt x="108037" y="111623"/>
                </a:cubicBezTo>
                <a:cubicBezTo>
                  <a:pt x="105920" y="113740"/>
                  <a:pt x="139258" y="74581"/>
                  <a:pt x="152487" y="73523"/>
                </a:cubicBezTo>
                <a:cubicBezTo>
                  <a:pt x="165716" y="72465"/>
                  <a:pt x="185295" y="97336"/>
                  <a:pt x="187412" y="105273"/>
                </a:cubicBezTo>
                <a:cubicBezTo>
                  <a:pt x="189529" y="113210"/>
                  <a:pt x="196408" y="121148"/>
                  <a:pt x="165187" y="121148"/>
                </a:cubicBezTo>
                <a:cubicBezTo>
                  <a:pt x="133966" y="121148"/>
                  <a:pt x="87" y="105273"/>
                  <a:pt x="87" y="105273"/>
                </a:cubicBezTo>
                <a:cubicBezTo>
                  <a:pt x="-3617" y="105802"/>
                  <a:pt x="111212" y="122206"/>
                  <a:pt x="142962" y="124323"/>
                </a:cubicBezTo>
                <a:cubicBezTo>
                  <a:pt x="174712" y="126440"/>
                  <a:pt x="185295" y="125910"/>
                  <a:pt x="190587" y="117973"/>
                </a:cubicBezTo>
                <a:cubicBezTo>
                  <a:pt x="195879" y="110036"/>
                  <a:pt x="185295" y="95748"/>
                  <a:pt x="174712" y="76698"/>
                </a:cubicBezTo>
                <a:cubicBezTo>
                  <a:pt x="164129" y="57648"/>
                  <a:pt x="113329" y="6319"/>
                  <a:pt x="111212" y="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AB485652-895C-63CE-626B-97579749FCE7}"/>
              </a:ext>
            </a:extLst>
          </p:cNvPr>
          <p:cNvSpPr/>
          <p:nvPr/>
        </p:nvSpPr>
        <p:spPr>
          <a:xfrm>
            <a:off x="4701922" y="3978270"/>
            <a:ext cx="463806" cy="81384"/>
          </a:xfrm>
          <a:custGeom>
            <a:avLst/>
            <a:gdLst>
              <a:gd name="connsiteX0" fmla="*/ 253 w 463806"/>
              <a:gd name="connsiteY0" fmla="*/ 19055 h 81384"/>
              <a:gd name="connsiteX1" fmla="*/ 146303 w 463806"/>
              <a:gd name="connsiteY1" fmla="*/ 63505 h 81384"/>
              <a:gd name="connsiteX2" fmla="*/ 190753 w 463806"/>
              <a:gd name="connsiteY2" fmla="*/ 76205 h 81384"/>
              <a:gd name="connsiteX3" fmla="*/ 301878 w 463806"/>
              <a:gd name="connsiteY3" fmla="*/ 76205 h 81384"/>
              <a:gd name="connsiteX4" fmla="*/ 298703 w 463806"/>
              <a:gd name="connsiteY4" fmla="*/ 79380 h 81384"/>
              <a:gd name="connsiteX5" fmla="*/ 413003 w 463806"/>
              <a:gd name="connsiteY5" fmla="*/ 57155 h 81384"/>
              <a:gd name="connsiteX6" fmla="*/ 400303 w 463806"/>
              <a:gd name="connsiteY6" fmla="*/ 57155 h 81384"/>
              <a:gd name="connsiteX7" fmla="*/ 463803 w 463806"/>
              <a:gd name="connsiteY7" fmla="*/ 5 h 81384"/>
              <a:gd name="connsiteX8" fmla="*/ 397128 w 463806"/>
              <a:gd name="connsiteY8" fmla="*/ 53980 h 81384"/>
              <a:gd name="connsiteX9" fmla="*/ 314578 w 463806"/>
              <a:gd name="connsiteY9" fmla="*/ 79380 h 81384"/>
              <a:gd name="connsiteX10" fmla="*/ 190753 w 463806"/>
              <a:gd name="connsiteY10" fmla="*/ 79380 h 81384"/>
              <a:gd name="connsiteX11" fmla="*/ 251078 w 463806"/>
              <a:gd name="connsiteY11" fmla="*/ 76205 h 81384"/>
              <a:gd name="connsiteX12" fmla="*/ 149478 w 463806"/>
              <a:gd name="connsiteY12" fmla="*/ 73030 h 81384"/>
              <a:gd name="connsiteX13" fmla="*/ 111378 w 463806"/>
              <a:gd name="connsiteY13" fmla="*/ 66680 h 81384"/>
              <a:gd name="connsiteX14" fmla="*/ 253 w 463806"/>
              <a:gd name="connsiteY14" fmla="*/ 19055 h 81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806" h="81384">
                <a:moveTo>
                  <a:pt x="253" y="19055"/>
                </a:moveTo>
                <a:cubicBezTo>
                  <a:pt x="6074" y="18526"/>
                  <a:pt x="114553" y="53980"/>
                  <a:pt x="146303" y="63505"/>
                </a:cubicBezTo>
                <a:cubicBezTo>
                  <a:pt x="178053" y="73030"/>
                  <a:pt x="164824" y="74088"/>
                  <a:pt x="190753" y="76205"/>
                </a:cubicBezTo>
                <a:cubicBezTo>
                  <a:pt x="216682" y="78322"/>
                  <a:pt x="301878" y="76205"/>
                  <a:pt x="301878" y="76205"/>
                </a:cubicBezTo>
                <a:cubicBezTo>
                  <a:pt x="319870" y="76734"/>
                  <a:pt x="280182" y="82555"/>
                  <a:pt x="298703" y="79380"/>
                </a:cubicBezTo>
                <a:cubicBezTo>
                  <a:pt x="317224" y="76205"/>
                  <a:pt x="396070" y="60859"/>
                  <a:pt x="413003" y="57155"/>
                </a:cubicBezTo>
                <a:cubicBezTo>
                  <a:pt x="429936" y="53451"/>
                  <a:pt x="391836" y="66680"/>
                  <a:pt x="400303" y="57155"/>
                </a:cubicBezTo>
                <a:cubicBezTo>
                  <a:pt x="408770" y="47630"/>
                  <a:pt x="464332" y="534"/>
                  <a:pt x="463803" y="5"/>
                </a:cubicBezTo>
                <a:cubicBezTo>
                  <a:pt x="463274" y="-524"/>
                  <a:pt x="421999" y="40751"/>
                  <a:pt x="397128" y="53980"/>
                </a:cubicBezTo>
                <a:cubicBezTo>
                  <a:pt x="372257" y="67209"/>
                  <a:pt x="348974" y="75147"/>
                  <a:pt x="314578" y="79380"/>
                </a:cubicBezTo>
                <a:cubicBezTo>
                  <a:pt x="280182" y="83613"/>
                  <a:pt x="201336" y="79909"/>
                  <a:pt x="190753" y="79380"/>
                </a:cubicBezTo>
                <a:cubicBezTo>
                  <a:pt x="180170" y="78851"/>
                  <a:pt x="257957" y="77263"/>
                  <a:pt x="251078" y="76205"/>
                </a:cubicBezTo>
                <a:cubicBezTo>
                  <a:pt x="244199" y="75147"/>
                  <a:pt x="172761" y="74618"/>
                  <a:pt x="149478" y="73030"/>
                </a:cubicBezTo>
                <a:cubicBezTo>
                  <a:pt x="126195" y="71443"/>
                  <a:pt x="132015" y="73030"/>
                  <a:pt x="111378" y="66680"/>
                </a:cubicBezTo>
                <a:cubicBezTo>
                  <a:pt x="90741" y="60330"/>
                  <a:pt x="-5568" y="19584"/>
                  <a:pt x="253" y="19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877D9A58-DD2B-2A32-DE53-A721F4F1CDAE}"/>
              </a:ext>
            </a:extLst>
          </p:cNvPr>
          <p:cNvSpPr/>
          <p:nvPr/>
        </p:nvSpPr>
        <p:spPr>
          <a:xfrm>
            <a:off x="4542643" y="4011574"/>
            <a:ext cx="284190" cy="104094"/>
          </a:xfrm>
          <a:custGeom>
            <a:avLst/>
            <a:gdLst>
              <a:gd name="connsiteX0" fmla="*/ 3957 w 284190"/>
              <a:gd name="connsiteY0" fmla="*/ 4801 h 104094"/>
              <a:gd name="connsiteX1" fmla="*/ 150007 w 284190"/>
              <a:gd name="connsiteY1" fmla="*/ 23851 h 104094"/>
              <a:gd name="connsiteX2" fmla="*/ 280182 w 284190"/>
              <a:gd name="connsiteY2" fmla="*/ 103226 h 104094"/>
              <a:gd name="connsiteX3" fmla="*/ 248432 w 284190"/>
              <a:gd name="connsiteY3" fmla="*/ 65126 h 104094"/>
              <a:gd name="connsiteX4" fmla="*/ 223032 w 284190"/>
              <a:gd name="connsiteY4" fmla="*/ 49251 h 104094"/>
              <a:gd name="connsiteX5" fmla="*/ 54757 w 284190"/>
              <a:gd name="connsiteY5" fmla="*/ 4801 h 104094"/>
              <a:gd name="connsiteX6" fmla="*/ 3957 w 284190"/>
              <a:gd name="connsiteY6" fmla="*/ 4801 h 10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190" h="104094">
                <a:moveTo>
                  <a:pt x="3957" y="4801"/>
                </a:moveTo>
                <a:cubicBezTo>
                  <a:pt x="19832" y="7976"/>
                  <a:pt x="103969" y="7447"/>
                  <a:pt x="150007" y="23851"/>
                </a:cubicBezTo>
                <a:cubicBezTo>
                  <a:pt x="196045" y="40255"/>
                  <a:pt x="263778" y="96347"/>
                  <a:pt x="280182" y="103226"/>
                </a:cubicBezTo>
                <a:cubicBezTo>
                  <a:pt x="296586" y="110105"/>
                  <a:pt x="257957" y="74122"/>
                  <a:pt x="248432" y="65126"/>
                </a:cubicBezTo>
                <a:cubicBezTo>
                  <a:pt x="238907" y="56130"/>
                  <a:pt x="255311" y="59305"/>
                  <a:pt x="223032" y="49251"/>
                </a:cubicBezTo>
                <a:cubicBezTo>
                  <a:pt x="190753" y="39197"/>
                  <a:pt x="86507" y="13797"/>
                  <a:pt x="54757" y="4801"/>
                </a:cubicBezTo>
                <a:cubicBezTo>
                  <a:pt x="23007" y="-4195"/>
                  <a:pt x="-11918" y="1626"/>
                  <a:pt x="3957" y="4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F5932C2B-5E64-2AFF-EC75-E27019602AD9}"/>
              </a:ext>
            </a:extLst>
          </p:cNvPr>
          <p:cNvSpPr/>
          <p:nvPr/>
        </p:nvSpPr>
        <p:spPr>
          <a:xfrm>
            <a:off x="4810089" y="4044639"/>
            <a:ext cx="222603" cy="163329"/>
          </a:xfrm>
          <a:custGeom>
            <a:avLst/>
            <a:gdLst>
              <a:gd name="connsiteX0" fmla="*/ 38136 w 222603"/>
              <a:gd name="connsiteY0" fmla="*/ 311 h 163329"/>
              <a:gd name="connsiteX1" fmla="*/ 47661 w 222603"/>
              <a:gd name="connsiteY1" fmla="*/ 79686 h 163329"/>
              <a:gd name="connsiteX2" fmla="*/ 36 w 222603"/>
              <a:gd name="connsiteY2" fmla="*/ 127311 h 163329"/>
              <a:gd name="connsiteX3" fmla="*/ 41311 w 222603"/>
              <a:gd name="connsiteY3" fmla="*/ 76511 h 163329"/>
              <a:gd name="connsiteX4" fmla="*/ 120686 w 222603"/>
              <a:gd name="connsiteY4" fmla="*/ 44761 h 163329"/>
              <a:gd name="connsiteX5" fmla="*/ 193711 w 222603"/>
              <a:gd name="connsiteY5" fmla="*/ 108261 h 163329"/>
              <a:gd name="connsiteX6" fmla="*/ 222286 w 222603"/>
              <a:gd name="connsiteY6" fmla="*/ 162236 h 163329"/>
              <a:gd name="connsiteX7" fmla="*/ 177836 w 222603"/>
              <a:gd name="connsiteY7" fmla="*/ 57461 h 163329"/>
              <a:gd name="connsiteX8" fmla="*/ 120686 w 222603"/>
              <a:gd name="connsiteY8" fmla="*/ 35236 h 163329"/>
              <a:gd name="connsiteX9" fmla="*/ 69886 w 222603"/>
              <a:gd name="connsiteY9" fmla="*/ 51111 h 163329"/>
              <a:gd name="connsiteX10" fmla="*/ 38136 w 222603"/>
              <a:gd name="connsiteY10" fmla="*/ 311 h 16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603" h="163329">
                <a:moveTo>
                  <a:pt x="38136" y="311"/>
                </a:moveTo>
                <a:cubicBezTo>
                  <a:pt x="34432" y="5073"/>
                  <a:pt x="54011" y="58519"/>
                  <a:pt x="47661" y="79686"/>
                </a:cubicBezTo>
                <a:cubicBezTo>
                  <a:pt x="41311" y="100853"/>
                  <a:pt x="1094" y="127840"/>
                  <a:pt x="36" y="127311"/>
                </a:cubicBezTo>
                <a:cubicBezTo>
                  <a:pt x="-1022" y="126782"/>
                  <a:pt x="21203" y="90269"/>
                  <a:pt x="41311" y="76511"/>
                </a:cubicBezTo>
                <a:cubicBezTo>
                  <a:pt x="61419" y="62753"/>
                  <a:pt x="95286" y="39469"/>
                  <a:pt x="120686" y="44761"/>
                </a:cubicBezTo>
                <a:cubicBezTo>
                  <a:pt x="146086" y="50053"/>
                  <a:pt x="176778" y="88682"/>
                  <a:pt x="193711" y="108261"/>
                </a:cubicBezTo>
                <a:cubicBezTo>
                  <a:pt x="210644" y="127840"/>
                  <a:pt x="224932" y="170703"/>
                  <a:pt x="222286" y="162236"/>
                </a:cubicBezTo>
                <a:cubicBezTo>
                  <a:pt x="219640" y="153769"/>
                  <a:pt x="194769" y="78628"/>
                  <a:pt x="177836" y="57461"/>
                </a:cubicBezTo>
                <a:cubicBezTo>
                  <a:pt x="160903" y="36294"/>
                  <a:pt x="138677" y="36294"/>
                  <a:pt x="120686" y="35236"/>
                </a:cubicBezTo>
                <a:cubicBezTo>
                  <a:pt x="102695" y="34178"/>
                  <a:pt x="82057" y="55344"/>
                  <a:pt x="69886" y="51111"/>
                </a:cubicBezTo>
                <a:cubicBezTo>
                  <a:pt x="57715" y="46878"/>
                  <a:pt x="41840" y="-4451"/>
                  <a:pt x="38136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66B5DB95-6AFE-EABA-1DEC-78AE9F5E4941}"/>
              </a:ext>
            </a:extLst>
          </p:cNvPr>
          <p:cNvSpPr/>
          <p:nvPr/>
        </p:nvSpPr>
        <p:spPr>
          <a:xfrm>
            <a:off x="4984479" y="4045302"/>
            <a:ext cx="283533" cy="136173"/>
          </a:xfrm>
          <a:custGeom>
            <a:avLst/>
            <a:gdLst>
              <a:gd name="connsiteX0" fmla="*/ 271 w 283533"/>
              <a:gd name="connsiteY0" fmla="*/ 53623 h 136173"/>
              <a:gd name="connsiteX1" fmla="*/ 136796 w 283533"/>
              <a:gd name="connsiteY1" fmla="*/ 12348 h 136173"/>
              <a:gd name="connsiteX2" fmla="*/ 190771 w 283533"/>
              <a:gd name="connsiteY2" fmla="*/ 5998 h 136173"/>
              <a:gd name="connsiteX3" fmla="*/ 282846 w 283533"/>
              <a:gd name="connsiteY3" fmla="*/ 91723 h 136173"/>
              <a:gd name="connsiteX4" fmla="*/ 228871 w 283533"/>
              <a:gd name="connsiteY4" fmla="*/ 31398 h 136173"/>
              <a:gd name="connsiteX5" fmla="*/ 155846 w 283533"/>
              <a:gd name="connsiteY5" fmla="*/ 25048 h 136173"/>
              <a:gd name="connsiteX6" fmla="*/ 162196 w 283533"/>
              <a:gd name="connsiteY6" fmla="*/ 47273 h 136173"/>
              <a:gd name="connsiteX7" fmla="*/ 222521 w 283533"/>
              <a:gd name="connsiteY7" fmla="*/ 136173 h 136173"/>
              <a:gd name="connsiteX8" fmla="*/ 133621 w 283533"/>
              <a:gd name="connsiteY8" fmla="*/ 47273 h 136173"/>
              <a:gd name="connsiteX9" fmla="*/ 89171 w 283533"/>
              <a:gd name="connsiteY9" fmla="*/ 63148 h 136173"/>
              <a:gd name="connsiteX10" fmla="*/ 89171 w 283533"/>
              <a:gd name="connsiteY10" fmla="*/ 107598 h 136173"/>
              <a:gd name="connsiteX11" fmla="*/ 146321 w 283533"/>
              <a:gd name="connsiteY11" fmla="*/ 12348 h 136173"/>
              <a:gd name="connsiteX12" fmla="*/ 95521 w 283533"/>
              <a:gd name="connsiteY12" fmla="*/ 85373 h 136173"/>
              <a:gd name="connsiteX13" fmla="*/ 101871 w 283533"/>
              <a:gd name="connsiteY13" fmla="*/ 59973 h 136173"/>
              <a:gd name="connsiteX14" fmla="*/ 271 w 283533"/>
              <a:gd name="connsiteY14" fmla="*/ 53623 h 1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3533" h="136173">
                <a:moveTo>
                  <a:pt x="271" y="53623"/>
                </a:moveTo>
                <a:cubicBezTo>
                  <a:pt x="6092" y="45686"/>
                  <a:pt x="105046" y="20285"/>
                  <a:pt x="136796" y="12348"/>
                </a:cubicBezTo>
                <a:cubicBezTo>
                  <a:pt x="168546" y="4411"/>
                  <a:pt x="166429" y="-7231"/>
                  <a:pt x="190771" y="5998"/>
                </a:cubicBezTo>
                <a:cubicBezTo>
                  <a:pt x="215113" y="19227"/>
                  <a:pt x="276496" y="87490"/>
                  <a:pt x="282846" y="91723"/>
                </a:cubicBezTo>
                <a:cubicBezTo>
                  <a:pt x="289196" y="95956"/>
                  <a:pt x="250038" y="42510"/>
                  <a:pt x="228871" y="31398"/>
                </a:cubicBezTo>
                <a:cubicBezTo>
                  <a:pt x="207704" y="20285"/>
                  <a:pt x="166959" y="22402"/>
                  <a:pt x="155846" y="25048"/>
                </a:cubicBezTo>
                <a:cubicBezTo>
                  <a:pt x="144733" y="27694"/>
                  <a:pt x="151084" y="28752"/>
                  <a:pt x="162196" y="47273"/>
                </a:cubicBezTo>
                <a:cubicBezTo>
                  <a:pt x="173309" y="65794"/>
                  <a:pt x="227283" y="136173"/>
                  <a:pt x="222521" y="136173"/>
                </a:cubicBezTo>
                <a:cubicBezTo>
                  <a:pt x="217759" y="136173"/>
                  <a:pt x="155846" y="59444"/>
                  <a:pt x="133621" y="47273"/>
                </a:cubicBezTo>
                <a:cubicBezTo>
                  <a:pt x="111396" y="35102"/>
                  <a:pt x="96579" y="53094"/>
                  <a:pt x="89171" y="63148"/>
                </a:cubicBezTo>
                <a:cubicBezTo>
                  <a:pt x="81763" y="73202"/>
                  <a:pt x="79646" y="116065"/>
                  <a:pt x="89171" y="107598"/>
                </a:cubicBezTo>
                <a:cubicBezTo>
                  <a:pt x="98696" y="99131"/>
                  <a:pt x="145263" y="16052"/>
                  <a:pt x="146321" y="12348"/>
                </a:cubicBezTo>
                <a:cubicBezTo>
                  <a:pt x="147379" y="8644"/>
                  <a:pt x="102929" y="77436"/>
                  <a:pt x="95521" y="85373"/>
                </a:cubicBezTo>
                <a:cubicBezTo>
                  <a:pt x="88113" y="93311"/>
                  <a:pt x="119863" y="66323"/>
                  <a:pt x="101871" y="59973"/>
                </a:cubicBezTo>
                <a:cubicBezTo>
                  <a:pt x="83879" y="53623"/>
                  <a:pt x="-5550" y="61560"/>
                  <a:pt x="271" y="53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AB320DA3-A34B-416B-6999-F07FC4E3FB89}"/>
              </a:ext>
            </a:extLst>
          </p:cNvPr>
          <p:cNvSpPr/>
          <p:nvPr/>
        </p:nvSpPr>
        <p:spPr>
          <a:xfrm>
            <a:off x="5279858" y="3800215"/>
            <a:ext cx="178940" cy="242231"/>
          </a:xfrm>
          <a:custGeom>
            <a:avLst/>
            <a:gdLst>
              <a:gd name="connsiteX0" fmla="*/ 167 w 178940"/>
              <a:gd name="connsiteY0" fmla="*/ 260 h 242231"/>
              <a:gd name="connsiteX1" fmla="*/ 139867 w 178940"/>
              <a:gd name="connsiteY1" fmla="*/ 168535 h 242231"/>
              <a:gd name="connsiteX2" fmla="*/ 66842 w 178940"/>
              <a:gd name="connsiteY2" fmla="*/ 136785 h 242231"/>
              <a:gd name="connsiteX3" fmla="*/ 177967 w 178940"/>
              <a:gd name="connsiteY3" fmla="*/ 241560 h 242231"/>
              <a:gd name="connsiteX4" fmla="*/ 123992 w 178940"/>
              <a:gd name="connsiteY4" fmla="*/ 184410 h 242231"/>
              <a:gd name="connsiteX5" fmla="*/ 136692 w 178940"/>
              <a:gd name="connsiteY5" fmla="*/ 200285 h 242231"/>
              <a:gd name="connsiteX6" fmla="*/ 76367 w 178940"/>
              <a:gd name="connsiteY6" fmla="*/ 139960 h 242231"/>
              <a:gd name="connsiteX7" fmla="*/ 120817 w 178940"/>
              <a:gd name="connsiteY7" fmla="*/ 155835 h 242231"/>
              <a:gd name="connsiteX8" fmla="*/ 111292 w 178940"/>
              <a:gd name="connsiteY8" fmla="*/ 130435 h 242231"/>
              <a:gd name="connsiteX9" fmla="*/ 167 w 178940"/>
              <a:gd name="connsiteY9" fmla="*/ 260 h 24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940" h="242231">
                <a:moveTo>
                  <a:pt x="167" y="260"/>
                </a:moveTo>
                <a:cubicBezTo>
                  <a:pt x="4929" y="6610"/>
                  <a:pt x="128755" y="145781"/>
                  <a:pt x="139867" y="168535"/>
                </a:cubicBezTo>
                <a:cubicBezTo>
                  <a:pt x="150979" y="191289"/>
                  <a:pt x="60492" y="124614"/>
                  <a:pt x="66842" y="136785"/>
                </a:cubicBezTo>
                <a:cubicBezTo>
                  <a:pt x="73192" y="148956"/>
                  <a:pt x="168442" y="233623"/>
                  <a:pt x="177967" y="241560"/>
                </a:cubicBezTo>
                <a:cubicBezTo>
                  <a:pt x="187492" y="249497"/>
                  <a:pt x="123992" y="184410"/>
                  <a:pt x="123992" y="184410"/>
                </a:cubicBezTo>
                <a:cubicBezTo>
                  <a:pt x="117113" y="177531"/>
                  <a:pt x="144630" y="207693"/>
                  <a:pt x="136692" y="200285"/>
                </a:cubicBezTo>
                <a:cubicBezTo>
                  <a:pt x="128755" y="192877"/>
                  <a:pt x="79013" y="147368"/>
                  <a:pt x="76367" y="139960"/>
                </a:cubicBezTo>
                <a:cubicBezTo>
                  <a:pt x="73721" y="132552"/>
                  <a:pt x="114996" y="157423"/>
                  <a:pt x="120817" y="155835"/>
                </a:cubicBezTo>
                <a:cubicBezTo>
                  <a:pt x="126638" y="154248"/>
                  <a:pt x="128754" y="155306"/>
                  <a:pt x="111292" y="130435"/>
                </a:cubicBezTo>
                <a:cubicBezTo>
                  <a:pt x="93830" y="105564"/>
                  <a:pt x="-4595" y="-6090"/>
                  <a:pt x="167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1AC3DD4D-D1BD-81E8-788C-55E2048C1502}"/>
              </a:ext>
            </a:extLst>
          </p:cNvPr>
          <p:cNvSpPr/>
          <p:nvPr/>
        </p:nvSpPr>
        <p:spPr>
          <a:xfrm>
            <a:off x="5099816" y="3858166"/>
            <a:ext cx="127956" cy="207224"/>
          </a:xfrm>
          <a:custGeom>
            <a:avLst/>
            <a:gdLst>
              <a:gd name="connsiteX0" fmla="*/ 126234 w 127956"/>
              <a:gd name="connsiteY0" fmla="*/ 2634 h 207224"/>
              <a:gd name="connsiteX1" fmla="*/ 2409 w 127956"/>
              <a:gd name="connsiteY1" fmla="*/ 202659 h 207224"/>
              <a:gd name="connsiteX2" fmla="*/ 46859 w 127956"/>
              <a:gd name="connsiteY2" fmla="*/ 139159 h 207224"/>
              <a:gd name="connsiteX3" fmla="*/ 78609 w 127956"/>
              <a:gd name="connsiteY3" fmla="*/ 97884 h 207224"/>
              <a:gd name="connsiteX4" fmla="*/ 72259 w 127956"/>
              <a:gd name="connsiteY4" fmla="*/ 59784 h 207224"/>
              <a:gd name="connsiteX5" fmla="*/ 75434 w 127956"/>
              <a:gd name="connsiteY5" fmla="*/ 85184 h 207224"/>
              <a:gd name="connsiteX6" fmla="*/ 126234 w 127956"/>
              <a:gd name="connsiteY6" fmla="*/ 2634 h 20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956" h="207224">
                <a:moveTo>
                  <a:pt x="126234" y="2634"/>
                </a:moveTo>
                <a:cubicBezTo>
                  <a:pt x="114063" y="22213"/>
                  <a:pt x="15638" y="179905"/>
                  <a:pt x="2409" y="202659"/>
                </a:cubicBezTo>
                <a:cubicBezTo>
                  <a:pt x="-10820" y="225413"/>
                  <a:pt x="34159" y="156622"/>
                  <a:pt x="46859" y="139159"/>
                </a:cubicBezTo>
                <a:cubicBezTo>
                  <a:pt x="59559" y="121697"/>
                  <a:pt x="74376" y="111113"/>
                  <a:pt x="78609" y="97884"/>
                </a:cubicBezTo>
                <a:cubicBezTo>
                  <a:pt x="82842" y="84655"/>
                  <a:pt x="72788" y="61901"/>
                  <a:pt x="72259" y="59784"/>
                </a:cubicBezTo>
                <a:cubicBezTo>
                  <a:pt x="71730" y="57667"/>
                  <a:pt x="68555" y="91534"/>
                  <a:pt x="75434" y="85184"/>
                </a:cubicBezTo>
                <a:cubicBezTo>
                  <a:pt x="82313" y="78834"/>
                  <a:pt x="138405" y="-16945"/>
                  <a:pt x="126234" y="2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0E03206C-20CD-046C-805A-030B92AC2574}"/>
              </a:ext>
            </a:extLst>
          </p:cNvPr>
          <p:cNvSpPr/>
          <p:nvPr/>
        </p:nvSpPr>
        <p:spPr>
          <a:xfrm>
            <a:off x="4707194" y="3769740"/>
            <a:ext cx="498113" cy="260871"/>
          </a:xfrm>
          <a:custGeom>
            <a:avLst/>
            <a:gdLst>
              <a:gd name="connsiteX0" fmla="*/ 7681 w 498113"/>
              <a:gd name="connsiteY0" fmla="*/ 68835 h 260871"/>
              <a:gd name="connsiteX1" fmla="*/ 74356 w 498113"/>
              <a:gd name="connsiteY1" fmla="*/ 94235 h 260871"/>
              <a:gd name="connsiteX2" fmla="*/ 80706 w 498113"/>
              <a:gd name="connsiteY2" fmla="*/ 192660 h 260871"/>
              <a:gd name="connsiteX3" fmla="*/ 179131 w 498113"/>
              <a:gd name="connsiteY3" fmla="*/ 256160 h 260871"/>
              <a:gd name="connsiteX4" fmla="*/ 293431 w 498113"/>
              <a:gd name="connsiteY4" fmla="*/ 249810 h 260871"/>
              <a:gd name="connsiteX5" fmla="*/ 350581 w 498113"/>
              <a:gd name="connsiteY5" fmla="*/ 199010 h 260871"/>
              <a:gd name="connsiteX6" fmla="*/ 375981 w 498113"/>
              <a:gd name="connsiteY6" fmla="*/ 106935 h 260871"/>
              <a:gd name="connsiteX7" fmla="*/ 379156 w 498113"/>
              <a:gd name="connsiteY7" fmla="*/ 72010 h 260871"/>
              <a:gd name="connsiteX8" fmla="*/ 493456 w 498113"/>
              <a:gd name="connsiteY8" fmla="*/ 100585 h 260871"/>
              <a:gd name="connsiteX9" fmla="*/ 464881 w 498113"/>
              <a:gd name="connsiteY9" fmla="*/ 46610 h 260871"/>
              <a:gd name="connsiteX10" fmla="*/ 363281 w 498113"/>
              <a:gd name="connsiteY10" fmla="*/ 2160 h 260871"/>
              <a:gd name="connsiteX11" fmla="*/ 277556 w 498113"/>
              <a:gd name="connsiteY11" fmla="*/ 11685 h 260871"/>
              <a:gd name="connsiteX12" fmla="*/ 7681 w 498113"/>
              <a:gd name="connsiteY12" fmla="*/ 68835 h 26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8113" h="260871">
                <a:moveTo>
                  <a:pt x="7681" y="68835"/>
                </a:moveTo>
                <a:cubicBezTo>
                  <a:pt x="-26186" y="82593"/>
                  <a:pt x="62185" y="73598"/>
                  <a:pt x="74356" y="94235"/>
                </a:cubicBezTo>
                <a:cubicBezTo>
                  <a:pt x="86527" y="114872"/>
                  <a:pt x="63243" y="165672"/>
                  <a:pt x="80706" y="192660"/>
                </a:cubicBezTo>
                <a:cubicBezTo>
                  <a:pt x="98169" y="219648"/>
                  <a:pt x="143677" y="246635"/>
                  <a:pt x="179131" y="256160"/>
                </a:cubicBezTo>
                <a:cubicBezTo>
                  <a:pt x="214585" y="265685"/>
                  <a:pt x="264856" y="259335"/>
                  <a:pt x="293431" y="249810"/>
                </a:cubicBezTo>
                <a:cubicBezTo>
                  <a:pt x="322006" y="240285"/>
                  <a:pt x="336823" y="222822"/>
                  <a:pt x="350581" y="199010"/>
                </a:cubicBezTo>
                <a:cubicBezTo>
                  <a:pt x="364339" y="175198"/>
                  <a:pt x="371219" y="128102"/>
                  <a:pt x="375981" y="106935"/>
                </a:cubicBezTo>
                <a:cubicBezTo>
                  <a:pt x="380743" y="85768"/>
                  <a:pt x="359577" y="73068"/>
                  <a:pt x="379156" y="72010"/>
                </a:cubicBezTo>
                <a:cubicBezTo>
                  <a:pt x="398735" y="70952"/>
                  <a:pt x="479169" y="104818"/>
                  <a:pt x="493456" y="100585"/>
                </a:cubicBezTo>
                <a:cubicBezTo>
                  <a:pt x="507743" y="96352"/>
                  <a:pt x="486577" y="63014"/>
                  <a:pt x="464881" y="46610"/>
                </a:cubicBezTo>
                <a:cubicBezTo>
                  <a:pt x="443185" y="30206"/>
                  <a:pt x="394502" y="7981"/>
                  <a:pt x="363281" y="2160"/>
                </a:cubicBezTo>
                <a:cubicBezTo>
                  <a:pt x="332060" y="-3661"/>
                  <a:pt x="330473" y="3218"/>
                  <a:pt x="277556" y="11685"/>
                </a:cubicBezTo>
                <a:cubicBezTo>
                  <a:pt x="224639" y="20152"/>
                  <a:pt x="41548" y="55077"/>
                  <a:pt x="7681" y="688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2EDFB3B2-FB6D-F826-A8E1-F8C82882A0EB}"/>
              </a:ext>
            </a:extLst>
          </p:cNvPr>
          <p:cNvSpPr/>
          <p:nvPr/>
        </p:nvSpPr>
        <p:spPr>
          <a:xfrm>
            <a:off x="4847666" y="3839856"/>
            <a:ext cx="82168" cy="821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52E53F31-D118-F0B4-201D-8CE1127C17BC}"/>
              </a:ext>
            </a:extLst>
          </p:cNvPr>
          <p:cNvSpPr/>
          <p:nvPr/>
        </p:nvSpPr>
        <p:spPr>
          <a:xfrm>
            <a:off x="4912002" y="3859429"/>
            <a:ext cx="82168" cy="821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A96AEB8F-E952-3938-8AB9-72AA037470B6}"/>
              </a:ext>
            </a:extLst>
          </p:cNvPr>
          <p:cNvSpPr/>
          <p:nvPr/>
        </p:nvSpPr>
        <p:spPr>
          <a:xfrm>
            <a:off x="4873572" y="3771468"/>
            <a:ext cx="468260" cy="233614"/>
          </a:xfrm>
          <a:custGeom>
            <a:avLst/>
            <a:gdLst>
              <a:gd name="connsiteX0" fmla="*/ 53 w 468260"/>
              <a:gd name="connsiteY0" fmla="*/ 13132 h 233614"/>
              <a:gd name="connsiteX1" fmla="*/ 254053 w 468260"/>
              <a:gd name="connsiteY1" fmla="*/ 3607 h 233614"/>
              <a:gd name="connsiteX2" fmla="*/ 403278 w 468260"/>
              <a:gd name="connsiteY2" fmla="*/ 73457 h 233614"/>
              <a:gd name="connsiteX3" fmla="*/ 387403 w 468260"/>
              <a:gd name="connsiteY3" fmla="*/ 48057 h 233614"/>
              <a:gd name="connsiteX4" fmla="*/ 403278 w 468260"/>
              <a:gd name="connsiteY4" fmla="*/ 146482 h 233614"/>
              <a:gd name="connsiteX5" fmla="*/ 396928 w 468260"/>
              <a:gd name="connsiteY5" fmla="*/ 105207 h 233614"/>
              <a:gd name="connsiteX6" fmla="*/ 466778 w 468260"/>
              <a:gd name="connsiteY6" fmla="*/ 232207 h 233614"/>
              <a:gd name="connsiteX7" fmla="*/ 441378 w 468260"/>
              <a:gd name="connsiteY7" fmla="*/ 168707 h 233614"/>
              <a:gd name="connsiteX8" fmla="*/ 403278 w 468260"/>
              <a:gd name="connsiteY8" fmla="*/ 98857 h 233614"/>
              <a:gd name="connsiteX9" fmla="*/ 362003 w 468260"/>
              <a:gd name="connsiteY9" fmla="*/ 19482 h 233614"/>
              <a:gd name="connsiteX10" fmla="*/ 269928 w 468260"/>
              <a:gd name="connsiteY10" fmla="*/ 19482 h 233614"/>
              <a:gd name="connsiteX11" fmla="*/ 276278 w 468260"/>
              <a:gd name="connsiteY11" fmla="*/ 432 h 233614"/>
              <a:gd name="connsiteX12" fmla="*/ 53 w 468260"/>
              <a:gd name="connsiteY12" fmla="*/ 13132 h 23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8260" h="233614">
                <a:moveTo>
                  <a:pt x="53" y="13132"/>
                </a:moveTo>
                <a:cubicBezTo>
                  <a:pt x="-3651" y="13661"/>
                  <a:pt x="186849" y="-6447"/>
                  <a:pt x="254053" y="3607"/>
                </a:cubicBezTo>
                <a:cubicBezTo>
                  <a:pt x="321257" y="13661"/>
                  <a:pt x="381053" y="66049"/>
                  <a:pt x="403278" y="73457"/>
                </a:cubicBezTo>
                <a:cubicBezTo>
                  <a:pt x="425503" y="80865"/>
                  <a:pt x="387403" y="35886"/>
                  <a:pt x="387403" y="48057"/>
                </a:cubicBezTo>
                <a:cubicBezTo>
                  <a:pt x="387403" y="60228"/>
                  <a:pt x="401691" y="136957"/>
                  <a:pt x="403278" y="146482"/>
                </a:cubicBezTo>
                <a:cubicBezTo>
                  <a:pt x="404866" y="156007"/>
                  <a:pt x="386345" y="90920"/>
                  <a:pt x="396928" y="105207"/>
                </a:cubicBezTo>
                <a:cubicBezTo>
                  <a:pt x="407511" y="119495"/>
                  <a:pt x="459370" y="221624"/>
                  <a:pt x="466778" y="232207"/>
                </a:cubicBezTo>
                <a:cubicBezTo>
                  <a:pt x="474186" y="242790"/>
                  <a:pt x="451961" y="190932"/>
                  <a:pt x="441378" y="168707"/>
                </a:cubicBezTo>
                <a:cubicBezTo>
                  <a:pt x="430795" y="146482"/>
                  <a:pt x="416507" y="123728"/>
                  <a:pt x="403278" y="98857"/>
                </a:cubicBezTo>
                <a:cubicBezTo>
                  <a:pt x="390049" y="73986"/>
                  <a:pt x="384228" y="32711"/>
                  <a:pt x="362003" y="19482"/>
                </a:cubicBezTo>
                <a:cubicBezTo>
                  <a:pt x="339778" y="6253"/>
                  <a:pt x="269928" y="19482"/>
                  <a:pt x="269928" y="19482"/>
                </a:cubicBezTo>
                <a:cubicBezTo>
                  <a:pt x="255641" y="16307"/>
                  <a:pt x="319670" y="3607"/>
                  <a:pt x="276278" y="432"/>
                </a:cubicBezTo>
                <a:cubicBezTo>
                  <a:pt x="232886" y="-2743"/>
                  <a:pt x="3757" y="12603"/>
                  <a:pt x="53" y="13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276E6478-F491-7F80-6C28-A2B942DA57AA}"/>
              </a:ext>
            </a:extLst>
          </p:cNvPr>
          <p:cNvSpPr/>
          <p:nvPr/>
        </p:nvSpPr>
        <p:spPr>
          <a:xfrm>
            <a:off x="4797151" y="3619071"/>
            <a:ext cx="436534" cy="165685"/>
          </a:xfrm>
          <a:custGeom>
            <a:avLst/>
            <a:gdLst>
              <a:gd name="connsiteX0" fmla="*/ 3449 w 436534"/>
              <a:gd name="connsiteY0" fmla="*/ 165529 h 165685"/>
              <a:gd name="connsiteX1" fmla="*/ 178074 w 436534"/>
              <a:gd name="connsiteY1" fmla="*/ 133779 h 165685"/>
              <a:gd name="connsiteX2" fmla="*/ 432074 w 436534"/>
              <a:gd name="connsiteY2" fmla="*/ 149654 h 165685"/>
              <a:gd name="connsiteX3" fmla="*/ 343174 w 436534"/>
              <a:gd name="connsiteY3" fmla="*/ 136954 h 165685"/>
              <a:gd name="connsiteX4" fmla="*/ 384449 w 436534"/>
              <a:gd name="connsiteY4" fmla="*/ 57579 h 165685"/>
              <a:gd name="connsiteX5" fmla="*/ 346349 w 436534"/>
              <a:gd name="connsiteY5" fmla="*/ 108379 h 165685"/>
              <a:gd name="connsiteX6" fmla="*/ 235224 w 436534"/>
              <a:gd name="connsiteY6" fmla="*/ 108379 h 165685"/>
              <a:gd name="connsiteX7" fmla="*/ 292374 w 436534"/>
              <a:gd name="connsiteY7" fmla="*/ 38529 h 165685"/>
              <a:gd name="connsiteX8" fmla="*/ 216174 w 436534"/>
              <a:gd name="connsiteY8" fmla="*/ 102029 h 165685"/>
              <a:gd name="connsiteX9" fmla="*/ 149499 w 436534"/>
              <a:gd name="connsiteY9" fmla="*/ 111554 h 165685"/>
              <a:gd name="connsiteX10" fmla="*/ 200299 w 436534"/>
              <a:gd name="connsiteY10" fmla="*/ 29004 h 165685"/>
              <a:gd name="connsiteX11" fmla="*/ 133624 w 436534"/>
              <a:gd name="connsiteY11" fmla="*/ 111554 h 165685"/>
              <a:gd name="connsiteX12" fmla="*/ 82824 w 436534"/>
              <a:gd name="connsiteY12" fmla="*/ 133779 h 165685"/>
              <a:gd name="connsiteX13" fmla="*/ 66949 w 436534"/>
              <a:gd name="connsiteY13" fmla="*/ 79804 h 165685"/>
              <a:gd name="connsiteX14" fmla="*/ 73299 w 436534"/>
              <a:gd name="connsiteY14" fmla="*/ 429 h 165685"/>
              <a:gd name="connsiteX15" fmla="*/ 73299 w 436534"/>
              <a:gd name="connsiteY15" fmla="*/ 51229 h 165685"/>
              <a:gd name="connsiteX16" fmla="*/ 60599 w 436534"/>
              <a:gd name="connsiteY16" fmla="*/ 117904 h 165685"/>
              <a:gd name="connsiteX17" fmla="*/ 3449 w 436534"/>
              <a:gd name="connsiteY17" fmla="*/ 165529 h 16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6534" h="165685">
                <a:moveTo>
                  <a:pt x="3449" y="165529"/>
                </a:moveTo>
                <a:cubicBezTo>
                  <a:pt x="23028" y="168175"/>
                  <a:pt x="106637" y="136425"/>
                  <a:pt x="178074" y="133779"/>
                </a:cubicBezTo>
                <a:cubicBezTo>
                  <a:pt x="249511" y="131133"/>
                  <a:pt x="404557" y="149125"/>
                  <a:pt x="432074" y="149654"/>
                </a:cubicBezTo>
                <a:cubicBezTo>
                  <a:pt x="459591" y="150183"/>
                  <a:pt x="351111" y="152300"/>
                  <a:pt x="343174" y="136954"/>
                </a:cubicBezTo>
                <a:cubicBezTo>
                  <a:pt x="335237" y="121608"/>
                  <a:pt x="383920" y="62341"/>
                  <a:pt x="384449" y="57579"/>
                </a:cubicBezTo>
                <a:cubicBezTo>
                  <a:pt x="384978" y="52816"/>
                  <a:pt x="371220" y="99912"/>
                  <a:pt x="346349" y="108379"/>
                </a:cubicBezTo>
                <a:cubicBezTo>
                  <a:pt x="321478" y="116846"/>
                  <a:pt x="244220" y="120021"/>
                  <a:pt x="235224" y="108379"/>
                </a:cubicBezTo>
                <a:cubicBezTo>
                  <a:pt x="226228" y="96737"/>
                  <a:pt x="295549" y="39587"/>
                  <a:pt x="292374" y="38529"/>
                </a:cubicBezTo>
                <a:cubicBezTo>
                  <a:pt x="289199" y="37471"/>
                  <a:pt x="239987" y="89858"/>
                  <a:pt x="216174" y="102029"/>
                </a:cubicBezTo>
                <a:cubicBezTo>
                  <a:pt x="192362" y="114200"/>
                  <a:pt x="152145" y="123725"/>
                  <a:pt x="149499" y="111554"/>
                </a:cubicBezTo>
                <a:cubicBezTo>
                  <a:pt x="146853" y="99383"/>
                  <a:pt x="202945" y="29004"/>
                  <a:pt x="200299" y="29004"/>
                </a:cubicBezTo>
                <a:cubicBezTo>
                  <a:pt x="197653" y="29004"/>
                  <a:pt x="153203" y="94092"/>
                  <a:pt x="133624" y="111554"/>
                </a:cubicBezTo>
                <a:cubicBezTo>
                  <a:pt x="114045" y="129016"/>
                  <a:pt x="93937" y="139071"/>
                  <a:pt x="82824" y="133779"/>
                </a:cubicBezTo>
                <a:cubicBezTo>
                  <a:pt x="71712" y="128487"/>
                  <a:pt x="68536" y="102029"/>
                  <a:pt x="66949" y="79804"/>
                </a:cubicBezTo>
                <a:cubicBezTo>
                  <a:pt x="65362" y="57579"/>
                  <a:pt x="72241" y="5191"/>
                  <a:pt x="73299" y="429"/>
                </a:cubicBezTo>
                <a:cubicBezTo>
                  <a:pt x="74357" y="-4333"/>
                  <a:pt x="75416" y="31650"/>
                  <a:pt x="73299" y="51229"/>
                </a:cubicBezTo>
                <a:cubicBezTo>
                  <a:pt x="71182" y="70808"/>
                  <a:pt x="67478" y="99912"/>
                  <a:pt x="60599" y="117904"/>
                </a:cubicBezTo>
                <a:cubicBezTo>
                  <a:pt x="53720" y="135896"/>
                  <a:pt x="-16130" y="162883"/>
                  <a:pt x="3449" y="165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88A6691B-E50B-9BC1-032A-04F903D59D0F}"/>
              </a:ext>
            </a:extLst>
          </p:cNvPr>
          <p:cNvSpPr/>
          <p:nvPr/>
        </p:nvSpPr>
        <p:spPr>
          <a:xfrm>
            <a:off x="5111452" y="3648405"/>
            <a:ext cx="279732" cy="287786"/>
          </a:xfrm>
          <a:custGeom>
            <a:avLst/>
            <a:gdLst>
              <a:gd name="connsiteX0" fmla="*/ 298 w 279732"/>
              <a:gd name="connsiteY0" fmla="*/ 94920 h 287786"/>
              <a:gd name="connsiteX1" fmla="*/ 143173 w 279732"/>
              <a:gd name="connsiteY1" fmla="*/ 171120 h 287786"/>
              <a:gd name="connsiteX2" fmla="*/ 200323 w 279732"/>
              <a:gd name="connsiteY2" fmla="*/ 282245 h 287786"/>
              <a:gd name="connsiteX3" fmla="*/ 203498 w 279732"/>
              <a:gd name="connsiteY3" fmla="*/ 260020 h 287786"/>
              <a:gd name="connsiteX4" fmla="*/ 279698 w 279732"/>
              <a:gd name="connsiteY4" fmla="*/ 164770 h 287786"/>
              <a:gd name="connsiteX5" fmla="*/ 213023 w 279732"/>
              <a:gd name="connsiteY5" fmla="*/ 260020 h 287786"/>
              <a:gd name="connsiteX6" fmla="*/ 190798 w 279732"/>
              <a:gd name="connsiteY6" fmla="*/ 221920 h 287786"/>
              <a:gd name="connsiteX7" fmla="*/ 254298 w 279732"/>
              <a:gd name="connsiteY7" fmla="*/ 120320 h 287786"/>
              <a:gd name="connsiteX8" fmla="*/ 174923 w 279732"/>
              <a:gd name="connsiteY8" fmla="*/ 206045 h 287786"/>
              <a:gd name="connsiteX9" fmla="*/ 184448 w 279732"/>
              <a:gd name="connsiteY9" fmla="*/ 167945 h 287786"/>
              <a:gd name="connsiteX10" fmla="*/ 225723 w 279732"/>
              <a:gd name="connsiteY10" fmla="*/ 110795 h 287786"/>
              <a:gd name="connsiteX11" fmla="*/ 200323 w 279732"/>
              <a:gd name="connsiteY11" fmla="*/ 152070 h 287786"/>
              <a:gd name="connsiteX12" fmla="*/ 165398 w 279732"/>
              <a:gd name="connsiteY12" fmla="*/ 142545 h 287786"/>
              <a:gd name="connsiteX13" fmla="*/ 206673 w 279732"/>
              <a:gd name="connsiteY13" fmla="*/ 50470 h 287786"/>
              <a:gd name="connsiteX14" fmla="*/ 149523 w 279732"/>
              <a:gd name="connsiteY14" fmla="*/ 148895 h 287786"/>
              <a:gd name="connsiteX15" fmla="*/ 89198 w 279732"/>
              <a:gd name="connsiteY15" fmla="*/ 101270 h 287786"/>
              <a:gd name="connsiteX16" fmla="*/ 162223 w 279732"/>
              <a:gd name="connsiteY16" fmla="*/ 2845 h 287786"/>
              <a:gd name="connsiteX17" fmla="*/ 139998 w 279732"/>
              <a:gd name="connsiteY17" fmla="*/ 31420 h 287786"/>
              <a:gd name="connsiteX18" fmla="*/ 98723 w 279732"/>
              <a:gd name="connsiteY18" fmla="*/ 82220 h 287786"/>
              <a:gd name="connsiteX19" fmla="*/ 105073 w 279732"/>
              <a:gd name="connsiteY19" fmla="*/ 123495 h 287786"/>
              <a:gd name="connsiteX20" fmla="*/ 298 w 279732"/>
              <a:gd name="connsiteY20" fmla="*/ 94920 h 28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9732" h="287786">
                <a:moveTo>
                  <a:pt x="298" y="94920"/>
                </a:moveTo>
                <a:cubicBezTo>
                  <a:pt x="6648" y="102857"/>
                  <a:pt x="109836" y="139899"/>
                  <a:pt x="143173" y="171120"/>
                </a:cubicBezTo>
                <a:cubicBezTo>
                  <a:pt x="176510" y="202341"/>
                  <a:pt x="200323" y="282245"/>
                  <a:pt x="200323" y="282245"/>
                </a:cubicBezTo>
                <a:cubicBezTo>
                  <a:pt x="210377" y="297062"/>
                  <a:pt x="190269" y="279599"/>
                  <a:pt x="203498" y="260020"/>
                </a:cubicBezTo>
                <a:cubicBezTo>
                  <a:pt x="216727" y="240441"/>
                  <a:pt x="278111" y="164770"/>
                  <a:pt x="279698" y="164770"/>
                </a:cubicBezTo>
                <a:cubicBezTo>
                  <a:pt x="281285" y="164770"/>
                  <a:pt x="227840" y="250495"/>
                  <a:pt x="213023" y="260020"/>
                </a:cubicBezTo>
                <a:cubicBezTo>
                  <a:pt x="198206" y="269545"/>
                  <a:pt x="183919" y="245203"/>
                  <a:pt x="190798" y="221920"/>
                </a:cubicBezTo>
                <a:cubicBezTo>
                  <a:pt x="197677" y="198637"/>
                  <a:pt x="256944" y="122966"/>
                  <a:pt x="254298" y="120320"/>
                </a:cubicBezTo>
                <a:cubicBezTo>
                  <a:pt x="251652" y="117674"/>
                  <a:pt x="186565" y="198108"/>
                  <a:pt x="174923" y="206045"/>
                </a:cubicBezTo>
                <a:cubicBezTo>
                  <a:pt x="163281" y="213983"/>
                  <a:pt x="175981" y="183820"/>
                  <a:pt x="184448" y="167945"/>
                </a:cubicBezTo>
                <a:cubicBezTo>
                  <a:pt x="192915" y="152070"/>
                  <a:pt x="223077" y="113441"/>
                  <a:pt x="225723" y="110795"/>
                </a:cubicBezTo>
                <a:cubicBezTo>
                  <a:pt x="228369" y="108149"/>
                  <a:pt x="210377" y="146778"/>
                  <a:pt x="200323" y="152070"/>
                </a:cubicBezTo>
                <a:cubicBezTo>
                  <a:pt x="190269" y="157362"/>
                  <a:pt x="164340" y="159478"/>
                  <a:pt x="165398" y="142545"/>
                </a:cubicBezTo>
                <a:cubicBezTo>
                  <a:pt x="166456" y="125612"/>
                  <a:pt x="209319" y="49412"/>
                  <a:pt x="206673" y="50470"/>
                </a:cubicBezTo>
                <a:cubicBezTo>
                  <a:pt x="204027" y="51528"/>
                  <a:pt x="169102" y="140428"/>
                  <a:pt x="149523" y="148895"/>
                </a:cubicBezTo>
                <a:cubicBezTo>
                  <a:pt x="129944" y="157362"/>
                  <a:pt x="87081" y="125612"/>
                  <a:pt x="89198" y="101270"/>
                </a:cubicBezTo>
                <a:cubicBezTo>
                  <a:pt x="91315" y="76928"/>
                  <a:pt x="153756" y="14487"/>
                  <a:pt x="162223" y="2845"/>
                </a:cubicBezTo>
                <a:cubicBezTo>
                  <a:pt x="170690" y="-8797"/>
                  <a:pt x="150581" y="18191"/>
                  <a:pt x="139998" y="31420"/>
                </a:cubicBezTo>
                <a:cubicBezTo>
                  <a:pt x="129415" y="44649"/>
                  <a:pt x="104544" y="66874"/>
                  <a:pt x="98723" y="82220"/>
                </a:cubicBezTo>
                <a:cubicBezTo>
                  <a:pt x="92902" y="97566"/>
                  <a:pt x="119361" y="121378"/>
                  <a:pt x="105073" y="123495"/>
                </a:cubicBezTo>
                <a:cubicBezTo>
                  <a:pt x="90786" y="125612"/>
                  <a:pt x="-6052" y="86983"/>
                  <a:pt x="298" y="94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B656B224-B566-0232-5F7A-720E04E4F558}"/>
              </a:ext>
            </a:extLst>
          </p:cNvPr>
          <p:cNvSpPr/>
          <p:nvPr/>
        </p:nvSpPr>
        <p:spPr>
          <a:xfrm>
            <a:off x="4890225" y="3752171"/>
            <a:ext cx="455929" cy="249851"/>
          </a:xfrm>
          <a:custGeom>
            <a:avLst/>
            <a:gdLst>
              <a:gd name="connsiteX0" fmla="*/ 2450 w 455929"/>
              <a:gd name="connsiteY0" fmla="*/ 679 h 249851"/>
              <a:gd name="connsiteX1" fmla="*/ 272325 w 455929"/>
              <a:gd name="connsiteY1" fmla="*/ 13379 h 249851"/>
              <a:gd name="connsiteX2" fmla="*/ 262800 w 455929"/>
              <a:gd name="connsiteY2" fmla="*/ 26079 h 249851"/>
              <a:gd name="connsiteX3" fmla="*/ 348525 w 455929"/>
              <a:gd name="connsiteY3" fmla="*/ 105454 h 249851"/>
              <a:gd name="connsiteX4" fmla="*/ 332650 w 455929"/>
              <a:gd name="connsiteY4" fmla="*/ 76879 h 249851"/>
              <a:gd name="connsiteX5" fmla="*/ 446950 w 455929"/>
              <a:gd name="connsiteY5" fmla="*/ 241979 h 249851"/>
              <a:gd name="connsiteX6" fmla="*/ 440600 w 455929"/>
              <a:gd name="connsiteY6" fmla="*/ 216579 h 249851"/>
              <a:gd name="connsiteX7" fmla="*/ 377100 w 455929"/>
              <a:gd name="connsiteY7" fmla="*/ 156254 h 249851"/>
              <a:gd name="connsiteX8" fmla="*/ 218350 w 455929"/>
              <a:gd name="connsiteY8" fmla="*/ 67354 h 249851"/>
              <a:gd name="connsiteX9" fmla="*/ 316775 w 455929"/>
              <a:gd name="connsiteY9" fmla="*/ 102279 h 249851"/>
              <a:gd name="connsiteX10" fmla="*/ 218350 w 455929"/>
              <a:gd name="connsiteY10" fmla="*/ 61004 h 249851"/>
              <a:gd name="connsiteX11" fmla="*/ 97700 w 455929"/>
              <a:gd name="connsiteY11" fmla="*/ 51479 h 249851"/>
              <a:gd name="connsiteX12" fmla="*/ 135800 w 455929"/>
              <a:gd name="connsiteY12" fmla="*/ 38779 h 249851"/>
              <a:gd name="connsiteX13" fmla="*/ 2450 w 455929"/>
              <a:gd name="connsiteY13" fmla="*/ 679 h 24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5929" h="249851">
                <a:moveTo>
                  <a:pt x="2450" y="679"/>
                </a:moveTo>
                <a:cubicBezTo>
                  <a:pt x="25204" y="-3554"/>
                  <a:pt x="272325" y="13379"/>
                  <a:pt x="272325" y="13379"/>
                </a:cubicBezTo>
                <a:cubicBezTo>
                  <a:pt x="315717" y="17612"/>
                  <a:pt x="250100" y="10733"/>
                  <a:pt x="262800" y="26079"/>
                </a:cubicBezTo>
                <a:cubicBezTo>
                  <a:pt x="275500" y="41425"/>
                  <a:pt x="336883" y="96987"/>
                  <a:pt x="348525" y="105454"/>
                </a:cubicBezTo>
                <a:cubicBezTo>
                  <a:pt x="360167" y="113921"/>
                  <a:pt x="316246" y="54125"/>
                  <a:pt x="332650" y="76879"/>
                </a:cubicBezTo>
                <a:cubicBezTo>
                  <a:pt x="349054" y="99633"/>
                  <a:pt x="446950" y="241979"/>
                  <a:pt x="446950" y="241979"/>
                </a:cubicBezTo>
                <a:cubicBezTo>
                  <a:pt x="464942" y="265262"/>
                  <a:pt x="452242" y="230866"/>
                  <a:pt x="440600" y="216579"/>
                </a:cubicBezTo>
                <a:cubicBezTo>
                  <a:pt x="428958" y="202292"/>
                  <a:pt x="414142" y="181125"/>
                  <a:pt x="377100" y="156254"/>
                </a:cubicBezTo>
                <a:cubicBezTo>
                  <a:pt x="340058" y="131383"/>
                  <a:pt x="228404" y="76350"/>
                  <a:pt x="218350" y="67354"/>
                </a:cubicBezTo>
                <a:cubicBezTo>
                  <a:pt x="208296" y="58358"/>
                  <a:pt x="316775" y="103337"/>
                  <a:pt x="316775" y="102279"/>
                </a:cubicBezTo>
                <a:cubicBezTo>
                  <a:pt x="316775" y="101221"/>
                  <a:pt x="254863" y="69471"/>
                  <a:pt x="218350" y="61004"/>
                </a:cubicBezTo>
                <a:cubicBezTo>
                  <a:pt x="181838" y="52537"/>
                  <a:pt x="111458" y="55183"/>
                  <a:pt x="97700" y="51479"/>
                </a:cubicBezTo>
                <a:cubicBezTo>
                  <a:pt x="83942" y="47775"/>
                  <a:pt x="149029" y="46716"/>
                  <a:pt x="135800" y="38779"/>
                </a:cubicBezTo>
                <a:cubicBezTo>
                  <a:pt x="122571" y="30842"/>
                  <a:pt x="-20304" y="4912"/>
                  <a:pt x="2450" y="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1F092B65-1808-E461-5BBF-6C18FC2A3E04}"/>
              </a:ext>
            </a:extLst>
          </p:cNvPr>
          <p:cNvSpPr/>
          <p:nvPr/>
        </p:nvSpPr>
        <p:spPr>
          <a:xfrm>
            <a:off x="5086064" y="3819038"/>
            <a:ext cx="242228" cy="176886"/>
          </a:xfrm>
          <a:custGeom>
            <a:avLst/>
            <a:gdLst>
              <a:gd name="connsiteX0" fmla="*/ 286 w 242228"/>
              <a:gd name="connsiteY0" fmla="*/ 487 h 176886"/>
              <a:gd name="connsiteX1" fmla="*/ 232061 w 242228"/>
              <a:gd name="connsiteY1" fmla="*/ 171937 h 176886"/>
              <a:gd name="connsiteX2" fmla="*/ 184436 w 242228"/>
              <a:gd name="connsiteY2" fmla="*/ 121137 h 176886"/>
              <a:gd name="connsiteX3" fmla="*/ 286 w 242228"/>
              <a:gd name="connsiteY3" fmla="*/ 487 h 17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228" h="176886">
                <a:moveTo>
                  <a:pt x="286" y="487"/>
                </a:moveTo>
                <a:cubicBezTo>
                  <a:pt x="8224" y="8954"/>
                  <a:pt x="201369" y="151829"/>
                  <a:pt x="232061" y="171937"/>
                </a:cubicBezTo>
                <a:cubicBezTo>
                  <a:pt x="262753" y="192045"/>
                  <a:pt x="217244" y="146008"/>
                  <a:pt x="184436" y="121137"/>
                </a:cubicBezTo>
                <a:cubicBezTo>
                  <a:pt x="151628" y="96266"/>
                  <a:pt x="-7652" y="-7980"/>
                  <a:pt x="286" y="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890A09DC-DFF9-D81D-3F6A-5E883E2F68F4}"/>
              </a:ext>
            </a:extLst>
          </p:cNvPr>
          <p:cNvSpPr/>
          <p:nvPr/>
        </p:nvSpPr>
        <p:spPr>
          <a:xfrm>
            <a:off x="5116131" y="3905250"/>
            <a:ext cx="284569" cy="173396"/>
          </a:xfrm>
          <a:custGeom>
            <a:avLst/>
            <a:gdLst>
              <a:gd name="connsiteX0" fmla="*/ 240094 w 284569"/>
              <a:gd name="connsiteY0" fmla="*/ 0 h 173396"/>
              <a:gd name="connsiteX1" fmla="*/ 1969 w 284569"/>
              <a:gd name="connsiteY1" fmla="*/ 171450 h 173396"/>
              <a:gd name="connsiteX2" fmla="*/ 128969 w 284569"/>
              <a:gd name="connsiteY2" fmla="*/ 95250 h 173396"/>
              <a:gd name="connsiteX3" fmla="*/ 170244 w 284569"/>
              <a:gd name="connsiteY3" fmla="*/ 136525 h 173396"/>
              <a:gd name="connsiteX4" fmla="*/ 135319 w 284569"/>
              <a:gd name="connsiteY4" fmla="*/ 101600 h 173396"/>
              <a:gd name="connsiteX5" fmla="*/ 284544 w 284569"/>
              <a:gd name="connsiteY5" fmla="*/ 101600 h 173396"/>
              <a:gd name="connsiteX6" fmla="*/ 122619 w 284569"/>
              <a:gd name="connsiteY6" fmla="*/ 98425 h 173396"/>
              <a:gd name="connsiteX7" fmla="*/ 179769 w 284569"/>
              <a:gd name="connsiteY7" fmla="*/ 63500 h 173396"/>
              <a:gd name="connsiteX8" fmla="*/ 240094 w 284569"/>
              <a:gd name="connsiteY8" fmla="*/ 0 h 17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569" h="173396">
                <a:moveTo>
                  <a:pt x="240094" y="0"/>
                </a:moveTo>
                <a:cubicBezTo>
                  <a:pt x="130292" y="77787"/>
                  <a:pt x="20490" y="155575"/>
                  <a:pt x="1969" y="171450"/>
                </a:cubicBezTo>
                <a:cubicBezTo>
                  <a:pt x="-16552" y="187325"/>
                  <a:pt x="100923" y="101071"/>
                  <a:pt x="128969" y="95250"/>
                </a:cubicBezTo>
                <a:cubicBezTo>
                  <a:pt x="157015" y="89429"/>
                  <a:pt x="170244" y="136525"/>
                  <a:pt x="170244" y="136525"/>
                </a:cubicBezTo>
                <a:cubicBezTo>
                  <a:pt x="171302" y="137583"/>
                  <a:pt x="116269" y="107421"/>
                  <a:pt x="135319" y="101600"/>
                </a:cubicBezTo>
                <a:cubicBezTo>
                  <a:pt x="154369" y="95779"/>
                  <a:pt x="286661" y="102129"/>
                  <a:pt x="284544" y="101600"/>
                </a:cubicBezTo>
                <a:cubicBezTo>
                  <a:pt x="282427" y="101071"/>
                  <a:pt x="140081" y="104775"/>
                  <a:pt x="122619" y="98425"/>
                </a:cubicBezTo>
                <a:cubicBezTo>
                  <a:pt x="105157" y="92075"/>
                  <a:pt x="179769" y="63500"/>
                  <a:pt x="179769" y="63500"/>
                </a:cubicBezTo>
                <a:lnTo>
                  <a:pt x="24009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B938B7F7-100E-ACC2-0587-2A9BA1F4E1E7}"/>
              </a:ext>
            </a:extLst>
          </p:cNvPr>
          <p:cNvSpPr/>
          <p:nvPr/>
        </p:nvSpPr>
        <p:spPr>
          <a:xfrm>
            <a:off x="5222874" y="3733775"/>
            <a:ext cx="254085" cy="314495"/>
          </a:xfrm>
          <a:custGeom>
            <a:avLst/>
            <a:gdLst>
              <a:gd name="connsiteX0" fmla="*/ 1 w 254085"/>
              <a:gd name="connsiteY0" fmla="*/ 25 h 314495"/>
              <a:gd name="connsiteX1" fmla="*/ 174626 w 254085"/>
              <a:gd name="connsiteY1" fmla="*/ 158775 h 314495"/>
              <a:gd name="connsiteX2" fmla="*/ 168276 w 254085"/>
              <a:gd name="connsiteY2" fmla="*/ 123850 h 314495"/>
              <a:gd name="connsiteX3" fmla="*/ 228601 w 254085"/>
              <a:gd name="connsiteY3" fmla="*/ 276250 h 314495"/>
              <a:gd name="connsiteX4" fmla="*/ 190501 w 254085"/>
              <a:gd name="connsiteY4" fmla="*/ 234975 h 314495"/>
              <a:gd name="connsiteX5" fmla="*/ 254001 w 254085"/>
              <a:gd name="connsiteY5" fmla="*/ 314350 h 314495"/>
              <a:gd name="connsiteX6" fmla="*/ 203201 w 254085"/>
              <a:gd name="connsiteY6" fmla="*/ 250850 h 314495"/>
              <a:gd name="connsiteX7" fmla="*/ 165101 w 254085"/>
              <a:gd name="connsiteY7" fmla="*/ 120675 h 314495"/>
              <a:gd name="connsiteX8" fmla="*/ 171451 w 254085"/>
              <a:gd name="connsiteY8" fmla="*/ 146075 h 314495"/>
              <a:gd name="connsiteX9" fmla="*/ 1 w 254085"/>
              <a:gd name="connsiteY9" fmla="*/ 25 h 31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085" h="314495">
                <a:moveTo>
                  <a:pt x="1" y="25"/>
                </a:moveTo>
                <a:cubicBezTo>
                  <a:pt x="530" y="2142"/>
                  <a:pt x="146580" y="138138"/>
                  <a:pt x="174626" y="158775"/>
                </a:cubicBezTo>
                <a:cubicBezTo>
                  <a:pt x="202672" y="179413"/>
                  <a:pt x="159280" y="104271"/>
                  <a:pt x="168276" y="123850"/>
                </a:cubicBezTo>
                <a:cubicBezTo>
                  <a:pt x="177272" y="143429"/>
                  <a:pt x="224897" y="257729"/>
                  <a:pt x="228601" y="276250"/>
                </a:cubicBezTo>
                <a:cubicBezTo>
                  <a:pt x="232305" y="294771"/>
                  <a:pt x="186268" y="228625"/>
                  <a:pt x="190501" y="234975"/>
                </a:cubicBezTo>
                <a:cubicBezTo>
                  <a:pt x="194734" y="241325"/>
                  <a:pt x="254001" y="314350"/>
                  <a:pt x="254001" y="314350"/>
                </a:cubicBezTo>
                <a:cubicBezTo>
                  <a:pt x="256118" y="316996"/>
                  <a:pt x="218018" y="283129"/>
                  <a:pt x="203201" y="250850"/>
                </a:cubicBezTo>
                <a:cubicBezTo>
                  <a:pt x="188384" y="218571"/>
                  <a:pt x="170393" y="138137"/>
                  <a:pt x="165101" y="120675"/>
                </a:cubicBezTo>
                <a:cubicBezTo>
                  <a:pt x="159809" y="103213"/>
                  <a:pt x="195793" y="163538"/>
                  <a:pt x="171451" y="146075"/>
                </a:cubicBezTo>
                <a:cubicBezTo>
                  <a:pt x="147109" y="128612"/>
                  <a:pt x="-528" y="-2092"/>
                  <a:pt x="1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722F154C-D426-D775-A7D9-8ACC424DA781}"/>
              </a:ext>
            </a:extLst>
          </p:cNvPr>
          <p:cNvSpPr/>
          <p:nvPr/>
        </p:nvSpPr>
        <p:spPr>
          <a:xfrm>
            <a:off x="4502047" y="3889080"/>
            <a:ext cx="134082" cy="206808"/>
          </a:xfrm>
          <a:custGeom>
            <a:avLst/>
            <a:gdLst>
              <a:gd name="connsiteX0" fmla="*/ 85828 w 134082"/>
              <a:gd name="connsiteY0" fmla="*/ 295 h 206808"/>
              <a:gd name="connsiteX1" fmla="*/ 19153 w 134082"/>
              <a:gd name="connsiteY1" fmla="*/ 152695 h 206808"/>
              <a:gd name="connsiteX2" fmla="*/ 25503 w 134082"/>
              <a:gd name="connsiteY2" fmla="*/ 124120 h 206808"/>
              <a:gd name="connsiteX3" fmla="*/ 133453 w 134082"/>
              <a:gd name="connsiteY3" fmla="*/ 206670 h 206808"/>
              <a:gd name="connsiteX4" fmla="*/ 66778 w 134082"/>
              <a:gd name="connsiteY4" fmla="*/ 143170 h 206808"/>
              <a:gd name="connsiteX5" fmla="*/ 103 w 134082"/>
              <a:gd name="connsiteY5" fmla="*/ 120945 h 206808"/>
              <a:gd name="connsiteX6" fmla="*/ 50903 w 134082"/>
              <a:gd name="connsiteY6" fmla="*/ 146345 h 206808"/>
              <a:gd name="connsiteX7" fmla="*/ 28678 w 134082"/>
              <a:gd name="connsiteY7" fmla="*/ 114595 h 206808"/>
              <a:gd name="connsiteX8" fmla="*/ 85828 w 134082"/>
              <a:gd name="connsiteY8" fmla="*/ 295 h 20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082" h="206808">
                <a:moveTo>
                  <a:pt x="85828" y="295"/>
                </a:moveTo>
                <a:cubicBezTo>
                  <a:pt x="84240" y="6645"/>
                  <a:pt x="29207" y="132057"/>
                  <a:pt x="19153" y="152695"/>
                </a:cubicBezTo>
                <a:cubicBezTo>
                  <a:pt x="9099" y="173333"/>
                  <a:pt x="6453" y="115124"/>
                  <a:pt x="25503" y="124120"/>
                </a:cubicBezTo>
                <a:cubicBezTo>
                  <a:pt x="44553" y="133116"/>
                  <a:pt x="126574" y="203495"/>
                  <a:pt x="133453" y="206670"/>
                </a:cubicBezTo>
                <a:cubicBezTo>
                  <a:pt x="140332" y="209845"/>
                  <a:pt x="89003" y="157458"/>
                  <a:pt x="66778" y="143170"/>
                </a:cubicBezTo>
                <a:cubicBezTo>
                  <a:pt x="44553" y="128882"/>
                  <a:pt x="2749" y="120416"/>
                  <a:pt x="103" y="120945"/>
                </a:cubicBezTo>
                <a:cubicBezTo>
                  <a:pt x="-2543" y="121474"/>
                  <a:pt x="46141" y="147403"/>
                  <a:pt x="50903" y="146345"/>
                </a:cubicBezTo>
                <a:cubicBezTo>
                  <a:pt x="55665" y="145287"/>
                  <a:pt x="21799" y="137349"/>
                  <a:pt x="28678" y="114595"/>
                </a:cubicBezTo>
                <a:cubicBezTo>
                  <a:pt x="35557" y="91841"/>
                  <a:pt x="87416" y="-6055"/>
                  <a:pt x="85828" y="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089C8C2D-E968-397C-BFA6-2A43BE106B39}"/>
              </a:ext>
            </a:extLst>
          </p:cNvPr>
          <p:cNvSpPr/>
          <p:nvPr/>
        </p:nvSpPr>
        <p:spPr>
          <a:xfrm>
            <a:off x="5387946" y="3778106"/>
            <a:ext cx="88001" cy="166485"/>
          </a:xfrm>
          <a:custGeom>
            <a:avLst/>
            <a:gdLst>
              <a:gd name="connsiteX0" fmla="*/ 29 w 88001"/>
              <a:gd name="connsiteY0" fmla="*/ 144 h 166485"/>
              <a:gd name="connsiteX1" fmla="*/ 82579 w 88001"/>
              <a:gd name="connsiteY1" fmla="*/ 158894 h 166485"/>
              <a:gd name="connsiteX2" fmla="*/ 73054 w 88001"/>
              <a:gd name="connsiteY2" fmla="*/ 130319 h 166485"/>
              <a:gd name="connsiteX3" fmla="*/ 29 w 88001"/>
              <a:gd name="connsiteY3" fmla="*/ 144 h 16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001" h="166485">
                <a:moveTo>
                  <a:pt x="29" y="144"/>
                </a:moveTo>
                <a:cubicBezTo>
                  <a:pt x="1616" y="4906"/>
                  <a:pt x="70408" y="137198"/>
                  <a:pt x="82579" y="158894"/>
                </a:cubicBezTo>
                <a:cubicBezTo>
                  <a:pt x="94750" y="180590"/>
                  <a:pt x="84166" y="150956"/>
                  <a:pt x="73054" y="130319"/>
                </a:cubicBezTo>
                <a:cubicBezTo>
                  <a:pt x="61942" y="109682"/>
                  <a:pt x="-1558" y="-4618"/>
                  <a:pt x="29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89649F77-53DB-B6C2-3C19-ED6F40E45DC6}"/>
              </a:ext>
            </a:extLst>
          </p:cNvPr>
          <p:cNvSpPr/>
          <p:nvPr/>
        </p:nvSpPr>
        <p:spPr>
          <a:xfrm>
            <a:off x="4612855" y="3699999"/>
            <a:ext cx="282179" cy="106932"/>
          </a:xfrm>
          <a:custGeom>
            <a:avLst/>
            <a:gdLst>
              <a:gd name="connsiteX0" fmla="*/ 420 w 282179"/>
              <a:gd name="connsiteY0" fmla="*/ 106826 h 106932"/>
              <a:gd name="connsiteX1" fmla="*/ 270295 w 282179"/>
              <a:gd name="connsiteY1" fmla="*/ 5226 h 106932"/>
              <a:gd name="connsiteX2" fmla="*/ 209970 w 282179"/>
              <a:gd name="connsiteY2" fmla="*/ 24276 h 106932"/>
              <a:gd name="connsiteX3" fmla="*/ 420 w 282179"/>
              <a:gd name="connsiteY3" fmla="*/ 106826 h 10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79" h="106932">
                <a:moveTo>
                  <a:pt x="420" y="106826"/>
                </a:moveTo>
                <a:cubicBezTo>
                  <a:pt x="10474" y="103651"/>
                  <a:pt x="235370" y="18984"/>
                  <a:pt x="270295" y="5226"/>
                </a:cubicBezTo>
                <a:cubicBezTo>
                  <a:pt x="305220" y="-8532"/>
                  <a:pt x="256537" y="7343"/>
                  <a:pt x="209970" y="24276"/>
                </a:cubicBezTo>
                <a:cubicBezTo>
                  <a:pt x="163403" y="41209"/>
                  <a:pt x="-9634" y="110001"/>
                  <a:pt x="420" y="1068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F68E5DCA-8BA2-D547-F525-6A88C357FA53}"/>
              </a:ext>
            </a:extLst>
          </p:cNvPr>
          <p:cNvSpPr/>
          <p:nvPr/>
        </p:nvSpPr>
        <p:spPr>
          <a:xfrm>
            <a:off x="4523984" y="3280028"/>
            <a:ext cx="232599" cy="183317"/>
          </a:xfrm>
          <a:custGeom>
            <a:avLst/>
            <a:gdLst>
              <a:gd name="connsiteX0" fmla="*/ 41666 w 232599"/>
              <a:gd name="connsiteY0" fmla="*/ 47372 h 183317"/>
              <a:gd name="connsiteX1" fmla="*/ 391 w 232599"/>
              <a:gd name="connsiteY1" fmla="*/ 164847 h 183317"/>
              <a:gd name="connsiteX2" fmla="*/ 22616 w 232599"/>
              <a:gd name="connsiteY2" fmla="*/ 126747 h 183317"/>
              <a:gd name="connsiteX3" fmla="*/ 51191 w 232599"/>
              <a:gd name="connsiteY3" fmla="*/ 177547 h 183317"/>
              <a:gd name="connsiteX4" fmla="*/ 41666 w 232599"/>
              <a:gd name="connsiteY4" fmla="*/ 177547 h 183317"/>
              <a:gd name="connsiteX5" fmla="*/ 51191 w 232599"/>
              <a:gd name="connsiteY5" fmla="*/ 136272 h 183317"/>
              <a:gd name="connsiteX6" fmla="*/ 228991 w 232599"/>
              <a:gd name="connsiteY6" fmla="*/ 2922 h 183317"/>
              <a:gd name="connsiteX7" fmla="*/ 175016 w 232599"/>
              <a:gd name="connsiteY7" fmla="*/ 41022 h 183317"/>
              <a:gd name="connsiteX8" fmla="*/ 28966 w 232599"/>
              <a:gd name="connsiteY8" fmla="*/ 142622 h 183317"/>
              <a:gd name="connsiteX9" fmla="*/ 25791 w 232599"/>
              <a:gd name="connsiteY9" fmla="*/ 126747 h 183317"/>
              <a:gd name="connsiteX10" fmla="*/ 41666 w 232599"/>
              <a:gd name="connsiteY10" fmla="*/ 47372 h 18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599" h="183317">
                <a:moveTo>
                  <a:pt x="41666" y="47372"/>
                </a:moveTo>
                <a:cubicBezTo>
                  <a:pt x="37433" y="53722"/>
                  <a:pt x="3566" y="151618"/>
                  <a:pt x="391" y="164847"/>
                </a:cubicBezTo>
                <a:cubicBezTo>
                  <a:pt x="-2784" y="178076"/>
                  <a:pt x="14149" y="124630"/>
                  <a:pt x="22616" y="126747"/>
                </a:cubicBezTo>
                <a:cubicBezTo>
                  <a:pt x="31083" y="128864"/>
                  <a:pt x="51191" y="177547"/>
                  <a:pt x="51191" y="177547"/>
                </a:cubicBezTo>
                <a:cubicBezTo>
                  <a:pt x="54366" y="186014"/>
                  <a:pt x="41666" y="184426"/>
                  <a:pt x="41666" y="177547"/>
                </a:cubicBezTo>
                <a:cubicBezTo>
                  <a:pt x="41666" y="170668"/>
                  <a:pt x="19970" y="165376"/>
                  <a:pt x="51191" y="136272"/>
                </a:cubicBezTo>
                <a:cubicBezTo>
                  <a:pt x="82412" y="107168"/>
                  <a:pt x="208354" y="18797"/>
                  <a:pt x="228991" y="2922"/>
                </a:cubicBezTo>
                <a:cubicBezTo>
                  <a:pt x="249629" y="-12953"/>
                  <a:pt x="175016" y="41022"/>
                  <a:pt x="175016" y="41022"/>
                </a:cubicBezTo>
                <a:lnTo>
                  <a:pt x="28966" y="142622"/>
                </a:lnTo>
                <a:cubicBezTo>
                  <a:pt x="4095" y="156910"/>
                  <a:pt x="23145" y="139976"/>
                  <a:pt x="25791" y="126747"/>
                </a:cubicBezTo>
                <a:cubicBezTo>
                  <a:pt x="28437" y="113518"/>
                  <a:pt x="45899" y="41022"/>
                  <a:pt x="41666" y="47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630CE13D-1181-D09F-1D5D-69AADF0FDC62}"/>
              </a:ext>
            </a:extLst>
          </p:cNvPr>
          <p:cNvSpPr/>
          <p:nvPr/>
        </p:nvSpPr>
        <p:spPr>
          <a:xfrm>
            <a:off x="4587872" y="3276490"/>
            <a:ext cx="327121" cy="181085"/>
          </a:xfrm>
          <a:custGeom>
            <a:avLst/>
            <a:gdLst>
              <a:gd name="connsiteX0" fmla="*/ 327028 w 327121"/>
              <a:gd name="connsiteY0" fmla="*/ 110 h 181085"/>
              <a:gd name="connsiteX1" fmla="*/ 53978 w 327121"/>
              <a:gd name="connsiteY1" fmla="*/ 158860 h 181085"/>
              <a:gd name="connsiteX2" fmla="*/ 92078 w 327121"/>
              <a:gd name="connsiteY2" fmla="*/ 136635 h 181085"/>
              <a:gd name="connsiteX3" fmla="*/ 3 w 327121"/>
              <a:gd name="connsiteY3" fmla="*/ 181085 h 181085"/>
              <a:gd name="connsiteX4" fmla="*/ 88903 w 327121"/>
              <a:gd name="connsiteY4" fmla="*/ 136635 h 181085"/>
              <a:gd name="connsiteX5" fmla="*/ 149228 w 327121"/>
              <a:gd name="connsiteY5" fmla="*/ 139810 h 181085"/>
              <a:gd name="connsiteX6" fmla="*/ 133353 w 327121"/>
              <a:gd name="connsiteY6" fmla="*/ 162035 h 181085"/>
              <a:gd name="connsiteX7" fmla="*/ 146053 w 327121"/>
              <a:gd name="connsiteY7" fmla="*/ 130285 h 181085"/>
              <a:gd name="connsiteX8" fmla="*/ 85728 w 327121"/>
              <a:gd name="connsiteY8" fmla="*/ 133460 h 181085"/>
              <a:gd name="connsiteX9" fmla="*/ 327028 w 327121"/>
              <a:gd name="connsiteY9" fmla="*/ 110 h 18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7121" h="181085">
                <a:moveTo>
                  <a:pt x="327028" y="110"/>
                </a:moveTo>
                <a:cubicBezTo>
                  <a:pt x="321736" y="4343"/>
                  <a:pt x="93136" y="136106"/>
                  <a:pt x="53978" y="158860"/>
                </a:cubicBezTo>
                <a:cubicBezTo>
                  <a:pt x="14820" y="181614"/>
                  <a:pt x="101074" y="132931"/>
                  <a:pt x="92078" y="136635"/>
                </a:cubicBezTo>
                <a:cubicBezTo>
                  <a:pt x="83082" y="140339"/>
                  <a:pt x="532" y="181085"/>
                  <a:pt x="3" y="181085"/>
                </a:cubicBezTo>
                <a:cubicBezTo>
                  <a:pt x="-526" y="181085"/>
                  <a:pt x="64032" y="143514"/>
                  <a:pt x="88903" y="136635"/>
                </a:cubicBezTo>
                <a:cubicBezTo>
                  <a:pt x="113774" y="129756"/>
                  <a:pt x="141820" y="135577"/>
                  <a:pt x="149228" y="139810"/>
                </a:cubicBezTo>
                <a:cubicBezTo>
                  <a:pt x="156636" y="144043"/>
                  <a:pt x="133882" y="163622"/>
                  <a:pt x="133353" y="162035"/>
                </a:cubicBezTo>
                <a:cubicBezTo>
                  <a:pt x="132824" y="160448"/>
                  <a:pt x="153990" y="135048"/>
                  <a:pt x="146053" y="130285"/>
                </a:cubicBezTo>
                <a:cubicBezTo>
                  <a:pt x="138115" y="125523"/>
                  <a:pt x="59270" y="152510"/>
                  <a:pt x="85728" y="133460"/>
                </a:cubicBezTo>
                <a:cubicBezTo>
                  <a:pt x="112186" y="114410"/>
                  <a:pt x="332320" y="-4123"/>
                  <a:pt x="327028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53F52CD9-C043-A28C-87E5-BFE362930F4B}"/>
              </a:ext>
            </a:extLst>
          </p:cNvPr>
          <p:cNvSpPr/>
          <p:nvPr/>
        </p:nvSpPr>
        <p:spPr>
          <a:xfrm>
            <a:off x="4616669" y="3228827"/>
            <a:ext cx="296676" cy="109091"/>
          </a:xfrm>
          <a:custGeom>
            <a:avLst/>
            <a:gdLst>
              <a:gd name="connsiteX0" fmla="*/ 2956 w 296676"/>
              <a:gd name="connsiteY0" fmla="*/ 108098 h 109091"/>
              <a:gd name="connsiteX1" fmla="*/ 285531 w 296676"/>
              <a:gd name="connsiteY1" fmla="*/ 6498 h 109091"/>
              <a:gd name="connsiteX2" fmla="*/ 228381 w 296676"/>
              <a:gd name="connsiteY2" fmla="*/ 19198 h 109091"/>
              <a:gd name="connsiteX3" fmla="*/ 120431 w 296676"/>
              <a:gd name="connsiteY3" fmla="*/ 92223 h 109091"/>
              <a:gd name="connsiteX4" fmla="*/ 136306 w 296676"/>
              <a:gd name="connsiteY4" fmla="*/ 60473 h 109091"/>
              <a:gd name="connsiteX5" fmla="*/ 2956 w 296676"/>
              <a:gd name="connsiteY5" fmla="*/ 108098 h 10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676" h="109091">
                <a:moveTo>
                  <a:pt x="2956" y="108098"/>
                </a:moveTo>
                <a:lnTo>
                  <a:pt x="285531" y="6498"/>
                </a:lnTo>
                <a:cubicBezTo>
                  <a:pt x="323102" y="-8319"/>
                  <a:pt x="255898" y="4910"/>
                  <a:pt x="228381" y="19198"/>
                </a:cubicBezTo>
                <a:cubicBezTo>
                  <a:pt x="200864" y="33485"/>
                  <a:pt x="135777" y="85344"/>
                  <a:pt x="120431" y="92223"/>
                </a:cubicBezTo>
                <a:cubicBezTo>
                  <a:pt x="105085" y="99102"/>
                  <a:pt x="154827" y="58886"/>
                  <a:pt x="136306" y="60473"/>
                </a:cubicBezTo>
                <a:cubicBezTo>
                  <a:pt x="117785" y="62060"/>
                  <a:pt x="-21915" y="117094"/>
                  <a:pt x="2956" y="108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20DF2052-39B0-BE80-B30C-C348E327C37D}"/>
              </a:ext>
            </a:extLst>
          </p:cNvPr>
          <p:cNvSpPr/>
          <p:nvPr/>
        </p:nvSpPr>
        <p:spPr>
          <a:xfrm>
            <a:off x="4657334" y="3334975"/>
            <a:ext cx="493594" cy="90850"/>
          </a:xfrm>
          <a:custGeom>
            <a:avLst/>
            <a:gdLst>
              <a:gd name="connsiteX0" fmla="*/ 391 w 493594"/>
              <a:gd name="connsiteY0" fmla="*/ 65450 h 90850"/>
              <a:gd name="connsiteX1" fmla="*/ 282966 w 493594"/>
              <a:gd name="connsiteY1" fmla="*/ 40050 h 90850"/>
              <a:gd name="connsiteX2" fmla="*/ 178191 w 493594"/>
              <a:gd name="connsiteY2" fmla="*/ 65450 h 90850"/>
              <a:gd name="connsiteX3" fmla="*/ 454416 w 493594"/>
              <a:gd name="connsiteY3" fmla="*/ 24175 h 90850"/>
              <a:gd name="connsiteX4" fmla="*/ 324241 w 493594"/>
              <a:gd name="connsiteY4" fmla="*/ 55925 h 90850"/>
              <a:gd name="connsiteX5" fmla="*/ 219466 w 493594"/>
              <a:gd name="connsiteY5" fmla="*/ 90850 h 90850"/>
              <a:gd name="connsiteX6" fmla="*/ 489341 w 493594"/>
              <a:gd name="connsiteY6" fmla="*/ 1950 h 90850"/>
              <a:gd name="connsiteX7" fmla="*/ 368691 w 493594"/>
              <a:gd name="connsiteY7" fmla="*/ 30525 h 90850"/>
              <a:gd name="connsiteX8" fmla="*/ 155966 w 493594"/>
              <a:gd name="connsiteY8" fmla="*/ 43225 h 90850"/>
              <a:gd name="connsiteX9" fmla="*/ 219466 w 493594"/>
              <a:gd name="connsiteY9" fmla="*/ 52750 h 90850"/>
              <a:gd name="connsiteX10" fmla="*/ 391 w 493594"/>
              <a:gd name="connsiteY10" fmla="*/ 65450 h 9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3594" h="90850">
                <a:moveTo>
                  <a:pt x="391" y="65450"/>
                </a:moveTo>
                <a:cubicBezTo>
                  <a:pt x="10974" y="63333"/>
                  <a:pt x="253333" y="40050"/>
                  <a:pt x="282966" y="40050"/>
                </a:cubicBezTo>
                <a:cubicBezTo>
                  <a:pt x="312599" y="40050"/>
                  <a:pt x="149616" y="68096"/>
                  <a:pt x="178191" y="65450"/>
                </a:cubicBezTo>
                <a:cubicBezTo>
                  <a:pt x="206766" y="62804"/>
                  <a:pt x="430074" y="25762"/>
                  <a:pt x="454416" y="24175"/>
                </a:cubicBezTo>
                <a:cubicBezTo>
                  <a:pt x="478758" y="22587"/>
                  <a:pt x="363399" y="44812"/>
                  <a:pt x="324241" y="55925"/>
                </a:cubicBezTo>
                <a:cubicBezTo>
                  <a:pt x="285083" y="67038"/>
                  <a:pt x="219466" y="90850"/>
                  <a:pt x="219466" y="90850"/>
                </a:cubicBezTo>
                <a:lnTo>
                  <a:pt x="489341" y="1950"/>
                </a:lnTo>
                <a:cubicBezTo>
                  <a:pt x="514212" y="-8104"/>
                  <a:pt x="424253" y="23646"/>
                  <a:pt x="368691" y="30525"/>
                </a:cubicBezTo>
                <a:cubicBezTo>
                  <a:pt x="313129" y="37404"/>
                  <a:pt x="180837" y="39521"/>
                  <a:pt x="155966" y="43225"/>
                </a:cubicBezTo>
                <a:cubicBezTo>
                  <a:pt x="131095" y="46929"/>
                  <a:pt x="241691" y="47458"/>
                  <a:pt x="219466" y="52750"/>
                </a:cubicBezTo>
                <a:cubicBezTo>
                  <a:pt x="197241" y="58042"/>
                  <a:pt x="-10192" y="67567"/>
                  <a:pt x="391" y="65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8F490247-42E1-AAFA-3A10-4511C8476E61}"/>
              </a:ext>
            </a:extLst>
          </p:cNvPr>
          <p:cNvSpPr/>
          <p:nvPr/>
        </p:nvSpPr>
        <p:spPr>
          <a:xfrm>
            <a:off x="4686269" y="3240570"/>
            <a:ext cx="562007" cy="182135"/>
          </a:xfrm>
          <a:custGeom>
            <a:avLst/>
            <a:gdLst>
              <a:gd name="connsiteX0" fmla="*/ 31 w 562007"/>
              <a:gd name="connsiteY0" fmla="*/ 182080 h 182135"/>
              <a:gd name="connsiteX1" fmla="*/ 381031 w 562007"/>
              <a:gd name="connsiteY1" fmla="*/ 10630 h 182135"/>
              <a:gd name="connsiteX2" fmla="*/ 365156 w 562007"/>
              <a:gd name="connsiteY2" fmla="*/ 23330 h 182135"/>
              <a:gd name="connsiteX3" fmla="*/ 562006 w 562007"/>
              <a:gd name="connsiteY3" fmla="*/ 64605 h 182135"/>
              <a:gd name="connsiteX4" fmla="*/ 368331 w 562007"/>
              <a:gd name="connsiteY4" fmla="*/ 39205 h 182135"/>
              <a:gd name="connsiteX5" fmla="*/ 304831 w 562007"/>
              <a:gd name="connsiteY5" fmla="*/ 29680 h 182135"/>
              <a:gd name="connsiteX6" fmla="*/ 346106 w 562007"/>
              <a:gd name="connsiteY6" fmla="*/ 16980 h 182135"/>
              <a:gd name="connsiteX7" fmla="*/ 209581 w 562007"/>
              <a:gd name="connsiteY7" fmla="*/ 48730 h 182135"/>
              <a:gd name="connsiteX8" fmla="*/ 358806 w 562007"/>
              <a:gd name="connsiteY8" fmla="*/ 29680 h 182135"/>
              <a:gd name="connsiteX9" fmla="*/ 31 w 562007"/>
              <a:gd name="connsiteY9" fmla="*/ 182080 h 18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2007" h="182135">
                <a:moveTo>
                  <a:pt x="31" y="182080"/>
                </a:moveTo>
                <a:cubicBezTo>
                  <a:pt x="3735" y="178905"/>
                  <a:pt x="381031" y="10630"/>
                  <a:pt x="381031" y="10630"/>
                </a:cubicBezTo>
                <a:cubicBezTo>
                  <a:pt x="441885" y="-15828"/>
                  <a:pt x="334994" y="14334"/>
                  <a:pt x="365156" y="23330"/>
                </a:cubicBezTo>
                <a:cubicBezTo>
                  <a:pt x="395319" y="32326"/>
                  <a:pt x="561477" y="61959"/>
                  <a:pt x="562006" y="64605"/>
                </a:cubicBezTo>
                <a:cubicBezTo>
                  <a:pt x="562535" y="67251"/>
                  <a:pt x="411194" y="45026"/>
                  <a:pt x="368331" y="39205"/>
                </a:cubicBezTo>
                <a:cubicBezTo>
                  <a:pt x="325469" y="33384"/>
                  <a:pt x="308535" y="33384"/>
                  <a:pt x="304831" y="29680"/>
                </a:cubicBezTo>
                <a:cubicBezTo>
                  <a:pt x="301127" y="25976"/>
                  <a:pt x="361981" y="13805"/>
                  <a:pt x="346106" y="16980"/>
                </a:cubicBezTo>
                <a:cubicBezTo>
                  <a:pt x="330231" y="20155"/>
                  <a:pt x="207464" y="46613"/>
                  <a:pt x="209581" y="48730"/>
                </a:cubicBezTo>
                <a:cubicBezTo>
                  <a:pt x="211698" y="50847"/>
                  <a:pt x="394260" y="7984"/>
                  <a:pt x="358806" y="29680"/>
                </a:cubicBezTo>
                <a:cubicBezTo>
                  <a:pt x="323352" y="51376"/>
                  <a:pt x="-3673" y="185255"/>
                  <a:pt x="31" y="1820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B0A991A5-F7E0-2E69-9910-1F5267E704C4}"/>
              </a:ext>
            </a:extLst>
          </p:cNvPr>
          <p:cNvSpPr/>
          <p:nvPr/>
        </p:nvSpPr>
        <p:spPr>
          <a:xfrm>
            <a:off x="5099675" y="3221309"/>
            <a:ext cx="504228" cy="298420"/>
          </a:xfrm>
          <a:custGeom>
            <a:avLst/>
            <a:gdLst>
              <a:gd name="connsiteX0" fmla="*/ 2550 w 504228"/>
              <a:gd name="connsiteY0" fmla="*/ 1316 h 298420"/>
              <a:gd name="connsiteX1" fmla="*/ 393075 w 504228"/>
              <a:gd name="connsiteY1" fmla="*/ 160066 h 298420"/>
              <a:gd name="connsiteX2" fmla="*/ 326400 w 504228"/>
              <a:gd name="connsiteY2" fmla="*/ 137841 h 298420"/>
              <a:gd name="connsiteX3" fmla="*/ 501025 w 504228"/>
              <a:gd name="connsiteY3" fmla="*/ 296591 h 298420"/>
              <a:gd name="connsiteX4" fmla="*/ 418475 w 504228"/>
              <a:gd name="connsiteY4" fmla="*/ 210866 h 298420"/>
              <a:gd name="connsiteX5" fmla="*/ 164475 w 504228"/>
              <a:gd name="connsiteY5" fmla="*/ 14016 h 298420"/>
              <a:gd name="connsiteX6" fmla="*/ 240675 w 504228"/>
              <a:gd name="connsiteY6" fmla="*/ 83866 h 298420"/>
              <a:gd name="connsiteX7" fmla="*/ 224800 w 504228"/>
              <a:gd name="connsiteY7" fmla="*/ 83866 h 298420"/>
              <a:gd name="connsiteX8" fmla="*/ 2550 w 504228"/>
              <a:gd name="connsiteY8" fmla="*/ 1316 h 29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4228" h="298420">
                <a:moveTo>
                  <a:pt x="2550" y="1316"/>
                </a:moveTo>
                <a:cubicBezTo>
                  <a:pt x="30596" y="14016"/>
                  <a:pt x="339100" y="137312"/>
                  <a:pt x="393075" y="160066"/>
                </a:cubicBezTo>
                <a:cubicBezTo>
                  <a:pt x="447050" y="182820"/>
                  <a:pt x="308408" y="115087"/>
                  <a:pt x="326400" y="137841"/>
                </a:cubicBezTo>
                <a:cubicBezTo>
                  <a:pt x="344392" y="160595"/>
                  <a:pt x="485679" y="284420"/>
                  <a:pt x="501025" y="296591"/>
                </a:cubicBezTo>
                <a:cubicBezTo>
                  <a:pt x="516371" y="308762"/>
                  <a:pt x="474567" y="257962"/>
                  <a:pt x="418475" y="210866"/>
                </a:cubicBezTo>
                <a:cubicBezTo>
                  <a:pt x="362383" y="163770"/>
                  <a:pt x="194108" y="35183"/>
                  <a:pt x="164475" y="14016"/>
                </a:cubicBezTo>
                <a:cubicBezTo>
                  <a:pt x="134842" y="-7151"/>
                  <a:pt x="240675" y="83866"/>
                  <a:pt x="240675" y="83866"/>
                </a:cubicBezTo>
                <a:cubicBezTo>
                  <a:pt x="250729" y="95508"/>
                  <a:pt x="263429" y="96037"/>
                  <a:pt x="224800" y="83866"/>
                </a:cubicBezTo>
                <a:cubicBezTo>
                  <a:pt x="186171" y="71695"/>
                  <a:pt x="-25496" y="-11384"/>
                  <a:pt x="2550" y="1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65D73B4A-BB54-BFC1-D3A0-73748143EB03}"/>
              </a:ext>
            </a:extLst>
          </p:cNvPr>
          <p:cNvSpPr/>
          <p:nvPr/>
        </p:nvSpPr>
        <p:spPr>
          <a:xfrm>
            <a:off x="4870940" y="3298694"/>
            <a:ext cx="472670" cy="131599"/>
          </a:xfrm>
          <a:custGeom>
            <a:avLst/>
            <a:gdLst>
              <a:gd name="connsiteX0" fmla="*/ 9035 w 472670"/>
              <a:gd name="connsiteY0" fmla="*/ 130306 h 131599"/>
              <a:gd name="connsiteX1" fmla="*/ 377335 w 472670"/>
              <a:gd name="connsiteY1" fmla="*/ 41406 h 131599"/>
              <a:gd name="connsiteX2" fmla="*/ 336060 w 472670"/>
              <a:gd name="connsiteY2" fmla="*/ 63631 h 131599"/>
              <a:gd name="connsiteX3" fmla="*/ 472585 w 472670"/>
              <a:gd name="connsiteY3" fmla="*/ 95381 h 131599"/>
              <a:gd name="connsiteX4" fmla="*/ 358285 w 472670"/>
              <a:gd name="connsiteY4" fmla="*/ 66806 h 131599"/>
              <a:gd name="connsiteX5" fmla="*/ 69360 w 472670"/>
              <a:gd name="connsiteY5" fmla="*/ 131 h 131599"/>
              <a:gd name="connsiteX6" fmla="*/ 269385 w 472670"/>
              <a:gd name="connsiteY6" fmla="*/ 50931 h 131599"/>
              <a:gd name="connsiteX7" fmla="*/ 126510 w 472670"/>
              <a:gd name="connsiteY7" fmla="*/ 92206 h 131599"/>
              <a:gd name="connsiteX8" fmla="*/ 9035 w 472670"/>
              <a:gd name="connsiteY8" fmla="*/ 130306 h 13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670" h="131599">
                <a:moveTo>
                  <a:pt x="9035" y="130306"/>
                </a:moveTo>
                <a:cubicBezTo>
                  <a:pt x="50839" y="121839"/>
                  <a:pt x="322831" y="52518"/>
                  <a:pt x="377335" y="41406"/>
                </a:cubicBezTo>
                <a:cubicBezTo>
                  <a:pt x="431839" y="30294"/>
                  <a:pt x="320185" y="54635"/>
                  <a:pt x="336060" y="63631"/>
                </a:cubicBezTo>
                <a:cubicBezTo>
                  <a:pt x="351935" y="72627"/>
                  <a:pt x="468881" y="94852"/>
                  <a:pt x="472585" y="95381"/>
                </a:cubicBezTo>
                <a:cubicBezTo>
                  <a:pt x="476289" y="95910"/>
                  <a:pt x="358285" y="66806"/>
                  <a:pt x="358285" y="66806"/>
                </a:cubicBezTo>
                <a:lnTo>
                  <a:pt x="69360" y="131"/>
                </a:lnTo>
                <a:cubicBezTo>
                  <a:pt x="54543" y="-2515"/>
                  <a:pt x="259860" y="35585"/>
                  <a:pt x="269385" y="50931"/>
                </a:cubicBezTo>
                <a:cubicBezTo>
                  <a:pt x="278910" y="66277"/>
                  <a:pt x="171489" y="81094"/>
                  <a:pt x="126510" y="92206"/>
                </a:cubicBezTo>
                <a:cubicBezTo>
                  <a:pt x="81531" y="103318"/>
                  <a:pt x="-32769" y="138773"/>
                  <a:pt x="9035" y="130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FEED17BF-315D-ECBC-6CFE-EC14D7A74208}"/>
              </a:ext>
            </a:extLst>
          </p:cNvPr>
          <p:cNvSpPr/>
          <p:nvPr/>
        </p:nvSpPr>
        <p:spPr>
          <a:xfrm>
            <a:off x="5259636" y="3380382"/>
            <a:ext cx="427010" cy="267808"/>
          </a:xfrm>
          <a:custGeom>
            <a:avLst/>
            <a:gdLst>
              <a:gd name="connsiteX0" fmla="*/ 1339 w 427010"/>
              <a:gd name="connsiteY0" fmla="*/ 20043 h 267808"/>
              <a:gd name="connsiteX1" fmla="*/ 198189 w 427010"/>
              <a:gd name="connsiteY1" fmla="*/ 32743 h 267808"/>
              <a:gd name="connsiteX2" fmla="*/ 118814 w 427010"/>
              <a:gd name="connsiteY2" fmla="*/ 32743 h 267808"/>
              <a:gd name="connsiteX3" fmla="*/ 229939 w 427010"/>
              <a:gd name="connsiteY3" fmla="*/ 96243 h 267808"/>
              <a:gd name="connsiteX4" fmla="*/ 185489 w 427010"/>
              <a:gd name="connsiteY4" fmla="*/ 61318 h 267808"/>
              <a:gd name="connsiteX5" fmla="*/ 382339 w 427010"/>
              <a:gd name="connsiteY5" fmla="*/ 226418 h 267808"/>
              <a:gd name="connsiteX6" fmla="*/ 350589 w 427010"/>
              <a:gd name="connsiteY6" fmla="*/ 162918 h 267808"/>
              <a:gd name="connsiteX7" fmla="*/ 426789 w 427010"/>
              <a:gd name="connsiteY7" fmla="*/ 267693 h 267808"/>
              <a:gd name="connsiteX8" fmla="*/ 322014 w 427010"/>
              <a:gd name="connsiteY8" fmla="*/ 185143 h 267808"/>
              <a:gd name="connsiteX9" fmla="*/ 102939 w 427010"/>
              <a:gd name="connsiteY9" fmla="*/ 10518 h 267808"/>
              <a:gd name="connsiteX10" fmla="*/ 112464 w 427010"/>
              <a:gd name="connsiteY10" fmla="*/ 20043 h 267808"/>
              <a:gd name="connsiteX11" fmla="*/ 1339 w 427010"/>
              <a:gd name="connsiteY11" fmla="*/ 20043 h 26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7010" h="267808">
                <a:moveTo>
                  <a:pt x="1339" y="20043"/>
                </a:moveTo>
                <a:cubicBezTo>
                  <a:pt x="15627" y="22160"/>
                  <a:pt x="178610" y="30626"/>
                  <a:pt x="198189" y="32743"/>
                </a:cubicBezTo>
                <a:cubicBezTo>
                  <a:pt x="217768" y="34860"/>
                  <a:pt x="113522" y="22160"/>
                  <a:pt x="118814" y="32743"/>
                </a:cubicBezTo>
                <a:cubicBezTo>
                  <a:pt x="124106" y="43326"/>
                  <a:pt x="218827" y="91481"/>
                  <a:pt x="229939" y="96243"/>
                </a:cubicBezTo>
                <a:cubicBezTo>
                  <a:pt x="241051" y="101005"/>
                  <a:pt x="160089" y="39622"/>
                  <a:pt x="185489" y="61318"/>
                </a:cubicBezTo>
                <a:cubicBezTo>
                  <a:pt x="210889" y="83014"/>
                  <a:pt x="354822" y="209485"/>
                  <a:pt x="382339" y="226418"/>
                </a:cubicBezTo>
                <a:cubicBezTo>
                  <a:pt x="409856" y="243351"/>
                  <a:pt x="343181" y="156039"/>
                  <a:pt x="350589" y="162918"/>
                </a:cubicBezTo>
                <a:cubicBezTo>
                  <a:pt x="357997" y="169797"/>
                  <a:pt x="431551" y="263989"/>
                  <a:pt x="426789" y="267693"/>
                </a:cubicBezTo>
                <a:cubicBezTo>
                  <a:pt x="422027" y="271397"/>
                  <a:pt x="322014" y="185143"/>
                  <a:pt x="322014" y="185143"/>
                </a:cubicBezTo>
                <a:lnTo>
                  <a:pt x="102939" y="10518"/>
                </a:lnTo>
                <a:cubicBezTo>
                  <a:pt x="68014" y="-16999"/>
                  <a:pt x="133631" y="17926"/>
                  <a:pt x="112464" y="20043"/>
                </a:cubicBezTo>
                <a:cubicBezTo>
                  <a:pt x="91297" y="22160"/>
                  <a:pt x="-12949" y="17926"/>
                  <a:pt x="1339" y="20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66B6BAEA-4251-912A-4FD9-2D64B4A9C79A}"/>
              </a:ext>
            </a:extLst>
          </p:cNvPr>
          <p:cNvSpPr/>
          <p:nvPr/>
        </p:nvSpPr>
        <p:spPr>
          <a:xfrm>
            <a:off x="4118585" y="3614811"/>
            <a:ext cx="151836" cy="852807"/>
          </a:xfrm>
          <a:custGeom>
            <a:avLst/>
            <a:gdLst>
              <a:gd name="connsiteX0" fmla="*/ 151790 w 151836"/>
              <a:gd name="connsiteY0" fmla="*/ 1514 h 852807"/>
              <a:gd name="connsiteX1" fmla="*/ 12090 w 151836"/>
              <a:gd name="connsiteY1" fmla="*/ 538089 h 852807"/>
              <a:gd name="connsiteX2" fmla="*/ 37490 w 151836"/>
              <a:gd name="connsiteY2" fmla="*/ 503164 h 852807"/>
              <a:gd name="connsiteX3" fmla="*/ 69240 w 151836"/>
              <a:gd name="connsiteY3" fmla="*/ 852414 h 852807"/>
              <a:gd name="connsiteX4" fmla="*/ 50190 w 151836"/>
              <a:gd name="connsiteY4" fmla="*/ 569839 h 852807"/>
              <a:gd name="connsiteX5" fmla="*/ 18440 w 151836"/>
              <a:gd name="connsiteY5" fmla="*/ 455539 h 852807"/>
              <a:gd name="connsiteX6" fmla="*/ 2565 w 151836"/>
              <a:gd name="connsiteY6" fmla="*/ 477764 h 852807"/>
              <a:gd name="connsiteX7" fmla="*/ 72415 w 151836"/>
              <a:gd name="connsiteY7" fmla="*/ 255514 h 852807"/>
              <a:gd name="connsiteX8" fmla="*/ 27965 w 151836"/>
              <a:gd name="connsiteY8" fmla="*/ 372989 h 852807"/>
              <a:gd name="connsiteX9" fmla="*/ 151790 w 151836"/>
              <a:gd name="connsiteY9" fmla="*/ 1514 h 85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836" h="852807">
                <a:moveTo>
                  <a:pt x="151790" y="1514"/>
                </a:moveTo>
                <a:cubicBezTo>
                  <a:pt x="149144" y="29031"/>
                  <a:pt x="31140" y="454481"/>
                  <a:pt x="12090" y="538089"/>
                </a:cubicBezTo>
                <a:cubicBezTo>
                  <a:pt x="-6960" y="621697"/>
                  <a:pt x="27965" y="450777"/>
                  <a:pt x="37490" y="503164"/>
                </a:cubicBezTo>
                <a:cubicBezTo>
                  <a:pt x="47015" y="555551"/>
                  <a:pt x="67123" y="841302"/>
                  <a:pt x="69240" y="852414"/>
                </a:cubicBezTo>
                <a:cubicBezTo>
                  <a:pt x="71357" y="863526"/>
                  <a:pt x="58657" y="635985"/>
                  <a:pt x="50190" y="569839"/>
                </a:cubicBezTo>
                <a:cubicBezTo>
                  <a:pt x="41723" y="503693"/>
                  <a:pt x="26377" y="470885"/>
                  <a:pt x="18440" y="455539"/>
                </a:cubicBezTo>
                <a:cubicBezTo>
                  <a:pt x="10503" y="440193"/>
                  <a:pt x="-6431" y="511101"/>
                  <a:pt x="2565" y="477764"/>
                </a:cubicBezTo>
                <a:cubicBezTo>
                  <a:pt x="11561" y="444427"/>
                  <a:pt x="68182" y="272976"/>
                  <a:pt x="72415" y="255514"/>
                </a:cubicBezTo>
                <a:cubicBezTo>
                  <a:pt x="76648" y="238052"/>
                  <a:pt x="13148" y="415851"/>
                  <a:pt x="27965" y="372989"/>
                </a:cubicBezTo>
                <a:cubicBezTo>
                  <a:pt x="42782" y="330127"/>
                  <a:pt x="154436" y="-26003"/>
                  <a:pt x="151790" y="1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563F7E4C-C953-34FE-B13A-26CACC0EA732}"/>
              </a:ext>
            </a:extLst>
          </p:cNvPr>
          <p:cNvSpPr/>
          <p:nvPr/>
        </p:nvSpPr>
        <p:spPr>
          <a:xfrm>
            <a:off x="4104116" y="3577453"/>
            <a:ext cx="74537" cy="464394"/>
          </a:xfrm>
          <a:custGeom>
            <a:avLst/>
            <a:gdLst>
              <a:gd name="connsiteX0" fmla="*/ 74184 w 74537"/>
              <a:gd name="connsiteY0" fmla="*/ 772 h 464394"/>
              <a:gd name="connsiteX1" fmla="*/ 4334 w 74537"/>
              <a:gd name="connsiteY1" fmla="*/ 315097 h 464394"/>
              <a:gd name="connsiteX2" fmla="*/ 42434 w 74537"/>
              <a:gd name="connsiteY2" fmla="*/ 308747 h 464394"/>
              <a:gd name="connsiteX3" fmla="*/ 13859 w 74537"/>
              <a:gd name="connsiteY3" fmla="*/ 464322 h 464394"/>
              <a:gd name="connsiteX4" fmla="*/ 42434 w 74537"/>
              <a:gd name="connsiteY4" fmla="*/ 327797 h 464394"/>
              <a:gd name="connsiteX5" fmla="*/ 67834 w 74537"/>
              <a:gd name="connsiteY5" fmla="*/ 238897 h 464394"/>
              <a:gd name="connsiteX6" fmla="*/ 1159 w 74537"/>
              <a:gd name="connsiteY6" fmla="*/ 321447 h 464394"/>
              <a:gd name="connsiteX7" fmla="*/ 29734 w 74537"/>
              <a:gd name="connsiteY7" fmla="*/ 229372 h 464394"/>
              <a:gd name="connsiteX8" fmla="*/ 74184 w 74537"/>
              <a:gd name="connsiteY8" fmla="*/ 772 h 46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537" h="464394">
                <a:moveTo>
                  <a:pt x="74184" y="772"/>
                </a:moveTo>
                <a:cubicBezTo>
                  <a:pt x="69951" y="15059"/>
                  <a:pt x="9626" y="263768"/>
                  <a:pt x="4334" y="315097"/>
                </a:cubicBezTo>
                <a:cubicBezTo>
                  <a:pt x="-958" y="366426"/>
                  <a:pt x="40846" y="283876"/>
                  <a:pt x="42434" y="308747"/>
                </a:cubicBezTo>
                <a:cubicBezTo>
                  <a:pt x="44021" y="333618"/>
                  <a:pt x="13859" y="461147"/>
                  <a:pt x="13859" y="464322"/>
                </a:cubicBezTo>
                <a:cubicBezTo>
                  <a:pt x="13859" y="467497"/>
                  <a:pt x="33438" y="365368"/>
                  <a:pt x="42434" y="327797"/>
                </a:cubicBezTo>
                <a:cubicBezTo>
                  <a:pt x="51430" y="290226"/>
                  <a:pt x="74713" y="239955"/>
                  <a:pt x="67834" y="238897"/>
                </a:cubicBezTo>
                <a:cubicBezTo>
                  <a:pt x="60955" y="237839"/>
                  <a:pt x="7509" y="323035"/>
                  <a:pt x="1159" y="321447"/>
                </a:cubicBezTo>
                <a:cubicBezTo>
                  <a:pt x="-5191" y="319860"/>
                  <a:pt x="15976" y="284405"/>
                  <a:pt x="29734" y="229372"/>
                </a:cubicBezTo>
                <a:cubicBezTo>
                  <a:pt x="43492" y="174339"/>
                  <a:pt x="78417" y="-13515"/>
                  <a:pt x="74184" y="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3C788329-7E49-37FC-F0E7-DCF60456A1A8}"/>
              </a:ext>
            </a:extLst>
          </p:cNvPr>
          <p:cNvSpPr/>
          <p:nvPr/>
        </p:nvSpPr>
        <p:spPr>
          <a:xfrm>
            <a:off x="4057391" y="3931840"/>
            <a:ext cx="136784" cy="881518"/>
          </a:xfrm>
          <a:custGeom>
            <a:avLst/>
            <a:gdLst>
              <a:gd name="connsiteX0" fmla="*/ 259 w 136784"/>
              <a:gd name="connsiteY0" fmla="*/ 1985 h 881518"/>
              <a:gd name="connsiteX1" fmla="*/ 60584 w 136784"/>
              <a:gd name="connsiteY1" fmla="*/ 605235 h 881518"/>
              <a:gd name="connsiteX2" fmla="*/ 60584 w 136784"/>
              <a:gd name="connsiteY2" fmla="*/ 583010 h 881518"/>
              <a:gd name="connsiteX3" fmla="*/ 70109 w 136784"/>
              <a:gd name="connsiteY3" fmla="*/ 821135 h 881518"/>
              <a:gd name="connsiteX4" fmla="*/ 63759 w 136784"/>
              <a:gd name="connsiteY4" fmla="*/ 881460 h 881518"/>
              <a:gd name="connsiteX5" fmla="*/ 76459 w 136784"/>
              <a:gd name="connsiteY5" fmla="*/ 830660 h 881518"/>
              <a:gd name="connsiteX6" fmla="*/ 136784 w 136784"/>
              <a:gd name="connsiteY6" fmla="*/ 754460 h 881518"/>
              <a:gd name="connsiteX7" fmla="*/ 76459 w 136784"/>
              <a:gd name="connsiteY7" fmla="*/ 814785 h 881518"/>
              <a:gd name="connsiteX8" fmla="*/ 57409 w 136784"/>
              <a:gd name="connsiteY8" fmla="*/ 659210 h 881518"/>
              <a:gd name="connsiteX9" fmla="*/ 44709 w 136784"/>
              <a:gd name="connsiteY9" fmla="*/ 522685 h 881518"/>
              <a:gd name="connsiteX10" fmla="*/ 259 w 136784"/>
              <a:gd name="connsiteY10" fmla="*/ 633810 h 881518"/>
              <a:gd name="connsiteX11" fmla="*/ 41534 w 136784"/>
              <a:gd name="connsiteY11" fmla="*/ 551260 h 881518"/>
              <a:gd name="connsiteX12" fmla="*/ 28834 w 136784"/>
              <a:gd name="connsiteY12" fmla="*/ 487760 h 881518"/>
              <a:gd name="connsiteX13" fmla="*/ 3434 w 136784"/>
              <a:gd name="connsiteY13" fmla="*/ 433785 h 881518"/>
              <a:gd name="connsiteX14" fmla="*/ 35184 w 136784"/>
              <a:gd name="connsiteY14" fmla="*/ 519510 h 881518"/>
              <a:gd name="connsiteX15" fmla="*/ 38359 w 136784"/>
              <a:gd name="connsiteY15" fmla="*/ 414735 h 881518"/>
              <a:gd name="connsiteX16" fmla="*/ 259 w 136784"/>
              <a:gd name="connsiteY16" fmla="*/ 1985 h 88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6784" h="881518">
                <a:moveTo>
                  <a:pt x="259" y="1985"/>
                </a:moveTo>
                <a:cubicBezTo>
                  <a:pt x="3963" y="33735"/>
                  <a:pt x="50530" y="508397"/>
                  <a:pt x="60584" y="605235"/>
                </a:cubicBezTo>
                <a:cubicBezTo>
                  <a:pt x="70638" y="702073"/>
                  <a:pt x="58997" y="547027"/>
                  <a:pt x="60584" y="583010"/>
                </a:cubicBezTo>
                <a:cubicBezTo>
                  <a:pt x="62172" y="618993"/>
                  <a:pt x="69580" y="771393"/>
                  <a:pt x="70109" y="821135"/>
                </a:cubicBezTo>
                <a:cubicBezTo>
                  <a:pt x="70638" y="870877"/>
                  <a:pt x="62701" y="879872"/>
                  <a:pt x="63759" y="881460"/>
                </a:cubicBezTo>
                <a:cubicBezTo>
                  <a:pt x="64817" y="883048"/>
                  <a:pt x="64288" y="851827"/>
                  <a:pt x="76459" y="830660"/>
                </a:cubicBezTo>
                <a:cubicBezTo>
                  <a:pt x="88630" y="809493"/>
                  <a:pt x="136784" y="757106"/>
                  <a:pt x="136784" y="754460"/>
                </a:cubicBezTo>
                <a:cubicBezTo>
                  <a:pt x="136784" y="751814"/>
                  <a:pt x="89688" y="830660"/>
                  <a:pt x="76459" y="814785"/>
                </a:cubicBezTo>
                <a:cubicBezTo>
                  <a:pt x="63230" y="798910"/>
                  <a:pt x="62701" y="707893"/>
                  <a:pt x="57409" y="659210"/>
                </a:cubicBezTo>
                <a:cubicBezTo>
                  <a:pt x="52117" y="610527"/>
                  <a:pt x="54234" y="526918"/>
                  <a:pt x="44709" y="522685"/>
                </a:cubicBezTo>
                <a:cubicBezTo>
                  <a:pt x="35184" y="518452"/>
                  <a:pt x="788" y="629048"/>
                  <a:pt x="259" y="633810"/>
                </a:cubicBezTo>
                <a:cubicBezTo>
                  <a:pt x="-270" y="638573"/>
                  <a:pt x="36772" y="575602"/>
                  <a:pt x="41534" y="551260"/>
                </a:cubicBezTo>
                <a:cubicBezTo>
                  <a:pt x="46296" y="526918"/>
                  <a:pt x="35184" y="507339"/>
                  <a:pt x="28834" y="487760"/>
                </a:cubicBezTo>
                <a:cubicBezTo>
                  <a:pt x="22484" y="468181"/>
                  <a:pt x="2376" y="428494"/>
                  <a:pt x="3434" y="433785"/>
                </a:cubicBezTo>
                <a:cubicBezTo>
                  <a:pt x="4492" y="439076"/>
                  <a:pt x="29363" y="522685"/>
                  <a:pt x="35184" y="519510"/>
                </a:cubicBezTo>
                <a:cubicBezTo>
                  <a:pt x="41005" y="516335"/>
                  <a:pt x="43121" y="500989"/>
                  <a:pt x="38359" y="414735"/>
                </a:cubicBezTo>
                <a:cubicBezTo>
                  <a:pt x="33597" y="328481"/>
                  <a:pt x="-3445" y="-29765"/>
                  <a:pt x="259" y="19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28F1F045-F50D-211E-5B9F-0E46D1802203}"/>
              </a:ext>
            </a:extLst>
          </p:cNvPr>
          <p:cNvSpPr/>
          <p:nvPr/>
        </p:nvSpPr>
        <p:spPr>
          <a:xfrm>
            <a:off x="4142919" y="3554289"/>
            <a:ext cx="214329" cy="517602"/>
          </a:xfrm>
          <a:custGeom>
            <a:avLst/>
            <a:gdLst>
              <a:gd name="connsiteX0" fmla="*/ 206831 w 214329"/>
              <a:gd name="connsiteY0" fmla="*/ 14411 h 517602"/>
              <a:gd name="connsiteX1" fmla="*/ 456 w 214329"/>
              <a:gd name="connsiteY1" fmla="*/ 516061 h 517602"/>
              <a:gd name="connsiteX2" fmla="*/ 152856 w 214329"/>
              <a:gd name="connsiteY2" fmla="*/ 166811 h 517602"/>
              <a:gd name="connsiteX3" fmla="*/ 206831 w 214329"/>
              <a:gd name="connsiteY3" fmla="*/ 14411 h 51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329" h="517602">
                <a:moveTo>
                  <a:pt x="206831" y="14411"/>
                </a:moveTo>
                <a:cubicBezTo>
                  <a:pt x="181431" y="72619"/>
                  <a:pt x="9452" y="490661"/>
                  <a:pt x="456" y="516061"/>
                </a:cubicBezTo>
                <a:cubicBezTo>
                  <a:pt x="-8540" y="541461"/>
                  <a:pt x="117931" y="245657"/>
                  <a:pt x="152856" y="166811"/>
                </a:cubicBezTo>
                <a:cubicBezTo>
                  <a:pt x="187781" y="87965"/>
                  <a:pt x="232231" y="-43797"/>
                  <a:pt x="206831" y="14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F607A251-7976-9E6E-D17E-6E11C769F037}"/>
              </a:ext>
            </a:extLst>
          </p:cNvPr>
          <p:cNvSpPr/>
          <p:nvPr/>
        </p:nvSpPr>
        <p:spPr>
          <a:xfrm>
            <a:off x="4206823" y="4707071"/>
            <a:ext cx="92140" cy="321336"/>
          </a:xfrm>
          <a:custGeom>
            <a:avLst/>
            <a:gdLst>
              <a:gd name="connsiteX0" fmla="*/ 15927 w 92140"/>
              <a:gd name="connsiteY0" fmla="*/ 1454 h 321336"/>
              <a:gd name="connsiteX1" fmla="*/ 9577 w 92140"/>
              <a:gd name="connsiteY1" fmla="*/ 306254 h 321336"/>
              <a:gd name="connsiteX2" fmla="*/ 19102 w 92140"/>
              <a:gd name="connsiteY2" fmla="*/ 261804 h 321336"/>
              <a:gd name="connsiteX3" fmla="*/ 92127 w 92140"/>
              <a:gd name="connsiteY3" fmla="*/ 147504 h 321336"/>
              <a:gd name="connsiteX4" fmla="*/ 25452 w 92140"/>
              <a:gd name="connsiteY4" fmla="*/ 217354 h 321336"/>
              <a:gd name="connsiteX5" fmla="*/ 41327 w 92140"/>
              <a:gd name="connsiteY5" fmla="*/ 157029 h 321336"/>
              <a:gd name="connsiteX6" fmla="*/ 28627 w 92140"/>
              <a:gd name="connsiteY6" fmla="*/ 153854 h 321336"/>
              <a:gd name="connsiteX7" fmla="*/ 52 w 92140"/>
              <a:gd name="connsiteY7" fmla="*/ 188779 h 321336"/>
              <a:gd name="connsiteX8" fmla="*/ 15927 w 92140"/>
              <a:gd name="connsiteY8" fmla="*/ 1454 h 32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140" h="321336">
                <a:moveTo>
                  <a:pt x="15927" y="1454"/>
                </a:moveTo>
                <a:cubicBezTo>
                  <a:pt x="17514" y="21033"/>
                  <a:pt x="9048" y="262862"/>
                  <a:pt x="9577" y="306254"/>
                </a:cubicBezTo>
                <a:cubicBezTo>
                  <a:pt x="10106" y="349646"/>
                  <a:pt x="5344" y="288262"/>
                  <a:pt x="19102" y="261804"/>
                </a:cubicBezTo>
                <a:cubicBezTo>
                  <a:pt x="32860" y="235346"/>
                  <a:pt x="91069" y="154912"/>
                  <a:pt x="92127" y="147504"/>
                </a:cubicBezTo>
                <a:cubicBezTo>
                  <a:pt x="93185" y="140096"/>
                  <a:pt x="33919" y="215767"/>
                  <a:pt x="25452" y="217354"/>
                </a:cubicBezTo>
                <a:cubicBezTo>
                  <a:pt x="16985" y="218941"/>
                  <a:pt x="40798" y="167612"/>
                  <a:pt x="41327" y="157029"/>
                </a:cubicBezTo>
                <a:cubicBezTo>
                  <a:pt x="41856" y="146446"/>
                  <a:pt x="35506" y="148562"/>
                  <a:pt x="28627" y="153854"/>
                </a:cubicBezTo>
                <a:cubicBezTo>
                  <a:pt x="21748" y="159146"/>
                  <a:pt x="1110" y="211533"/>
                  <a:pt x="52" y="188779"/>
                </a:cubicBezTo>
                <a:cubicBezTo>
                  <a:pt x="-1006" y="166025"/>
                  <a:pt x="14340" y="-18125"/>
                  <a:pt x="15927" y="1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A1C8FF85-C10E-C0D1-20F3-4C65A2DFE808}"/>
              </a:ext>
            </a:extLst>
          </p:cNvPr>
          <p:cNvSpPr/>
          <p:nvPr/>
        </p:nvSpPr>
        <p:spPr>
          <a:xfrm>
            <a:off x="4489351" y="4962390"/>
            <a:ext cx="60500" cy="178703"/>
          </a:xfrm>
          <a:custGeom>
            <a:avLst/>
            <a:gdLst>
              <a:gd name="connsiteX0" fmla="*/ 99 w 60500"/>
              <a:gd name="connsiteY0" fmla="*/ 135 h 178703"/>
              <a:gd name="connsiteX1" fmla="*/ 38199 w 60500"/>
              <a:gd name="connsiteY1" fmla="*/ 101735 h 178703"/>
              <a:gd name="connsiteX2" fmla="*/ 47724 w 60500"/>
              <a:gd name="connsiteY2" fmla="*/ 177935 h 178703"/>
              <a:gd name="connsiteX3" fmla="*/ 47724 w 60500"/>
              <a:gd name="connsiteY3" fmla="*/ 136660 h 178703"/>
              <a:gd name="connsiteX4" fmla="*/ 60424 w 60500"/>
              <a:gd name="connsiteY4" fmla="*/ 66810 h 178703"/>
              <a:gd name="connsiteX5" fmla="*/ 50899 w 60500"/>
              <a:gd name="connsiteY5" fmla="*/ 79510 h 178703"/>
              <a:gd name="connsiteX6" fmla="*/ 99 w 60500"/>
              <a:gd name="connsiteY6" fmla="*/ 135 h 17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500" h="178703">
                <a:moveTo>
                  <a:pt x="99" y="135"/>
                </a:moveTo>
                <a:cubicBezTo>
                  <a:pt x="-2018" y="3839"/>
                  <a:pt x="30262" y="72102"/>
                  <a:pt x="38199" y="101735"/>
                </a:cubicBezTo>
                <a:cubicBezTo>
                  <a:pt x="46136" y="131368"/>
                  <a:pt x="46137" y="172114"/>
                  <a:pt x="47724" y="177935"/>
                </a:cubicBezTo>
                <a:cubicBezTo>
                  <a:pt x="49312" y="183756"/>
                  <a:pt x="45607" y="155181"/>
                  <a:pt x="47724" y="136660"/>
                </a:cubicBezTo>
                <a:cubicBezTo>
                  <a:pt x="49841" y="118139"/>
                  <a:pt x="60424" y="66810"/>
                  <a:pt x="60424" y="66810"/>
                </a:cubicBezTo>
                <a:cubicBezTo>
                  <a:pt x="60953" y="57285"/>
                  <a:pt x="58836" y="89035"/>
                  <a:pt x="50899" y="79510"/>
                </a:cubicBezTo>
                <a:cubicBezTo>
                  <a:pt x="42962" y="69985"/>
                  <a:pt x="2216" y="-3569"/>
                  <a:pt x="99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6FA34B61-53CC-7F96-735B-F969E14EAC38}"/>
              </a:ext>
            </a:extLst>
          </p:cNvPr>
          <p:cNvSpPr/>
          <p:nvPr/>
        </p:nvSpPr>
        <p:spPr>
          <a:xfrm>
            <a:off x="3701709" y="5013321"/>
            <a:ext cx="83215" cy="141889"/>
          </a:xfrm>
          <a:custGeom>
            <a:avLst/>
            <a:gdLst>
              <a:gd name="connsiteX0" fmla="*/ 44791 w 83215"/>
              <a:gd name="connsiteY0" fmla="*/ 4 h 141889"/>
              <a:gd name="connsiteX1" fmla="*/ 16216 w 83215"/>
              <a:gd name="connsiteY1" fmla="*/ 66679 h 141889"/>
              <a:gd name="connsiteX2" fmla="*/ 79716 w 83215"/>
              <a:gd name="connsiteY2" fmla="*/ 139704 h 141889"/>
              <a:gd name="connsiteX3" fmla="*/ 67016 w 83215"/>
              <a:gd name="connsiteY3" fmla="*/ 117479 h 141889"/>
              <a:gd name="connsiteX4" fmla="*/ 341 w 83215"/>
              <a:gd name="connsiteY4" fmla="*/ 63504 h 141889"/>
              <a:gd name="connsiteX5" fmla="*/ 44791 w 83215"/>
              <a:gd name="connsiteY5" fmla="*/ 4 h 14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15" h="141889">
                <a:moveTo>
                  <a:pt x="44791" y="4"/>
                </a:moveTo>
                <a:cubicBezTo>
                  <a:pt x="47437" y="533"/>
                  <a:pt x="10395" y="43396"/>
                  <a:pt x="16216" y="66679"/>
                </a:cubicBezTo>
                <a:cubicBezTo>
                  <a:pt x="22037" y="89962"/>
                  <a:pt x="79716" y="139704"/>
                  <a:pt x="79716" y="139704"/>
                </a:cubicBezTo>
                <a:cubicBezTo>
                  <a:pt x="88183" y="148171"/>
                  <a:pt x="80245" y="130179"/>
                  <a:pt x="67016" y="117479"/>
                </a:cubicBezTo>
                <a:cubicBezTo>
                  <a:pt x="53787" y="104779"/>
                  <a:pt x="5103" y="80437"/>
                  <a:pt x="341" y="63504"/>
                </a:cubicBezTo>
                <a:cubicBezTo>
                  <a:pt x="-4421" y="46571"/>
                  <a:pt x="42145" y="-525"/>
                  <a:pt x="4479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82DB4EC0-3253-A0BC-344E-BACDF947DFDE}"/>
              </a:ext>
            </a:extLst>
          </p:cNvPr>
          <p:cNvSpPr/>
          <p:nvPr/>
        </p:nvSpPr>
        <p:spPr>
          <a:xfrm>
            <a:off x="4153670" y="5378485"/>
            <a:ext cx="33167" cy="251422"/>
          </a:xfrm>
          <a:custGeom>
            <a:avLst/>
            <a:gdLst>
              <a:gd name="connsiteX0" fmla="*/ 18497 w 33167"/>
              <a:gd name="connsiteY0" fmla="*/ 134 h 251422"/>
              <a:gd name="connsiteX1" fmla="*/ 8067 w 33167"/>
              <a:gd name="connsiteY1" fmla="*/ 173974 h 251422"/>
              <a:gd name="connsiteX2" fmla="*/ 1113 w 33167"/>
              <a:gd name="connsiteY2" fmla="*/ 156590 h 251422"/>
              <a:gd name="connsiteX3" fmla="*/ 32405 w 33167"/>
              <a:gd name="connsiteY3" fmla="*/ 250464 h 251422"/>
              <a:gd name="connsiteX4" fmla="*/ 21974 w 33167"/>
              <a:gd name="connsiteY4" fmla="*/ 201789 h 251422"/>
              <a:gd name="connsiteX5" fmla="*/ 4590 w 33167"/>
              <a:gd name="connsiteY5" fmla="*/ 146160 h 251422"/>
              <a:gd name="connsiteX6" fmla="*/ 18497 w 33167"/>
              <a:gd name="connsiteY6" fmla="*/ 134 h 25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67" h="251422">
                <a:moveTo>
                  <a:pt x="18497" y="134"/>
                </a:moveTo>
                <a:cubicBezTo>
                  <a:pt x="19076" y="4770"/>
                  <a:pt x="10964" y="147898"/>
                  <a:pt x="8067" y="173974"/>
                </a:cubicBezTo>
                <a:cubicBezTo>
                  <a:pt x="5170" y="200050"/>
                  <a:pt x="-2943" y="143842"/>
                  <a:pt x="1113" y="156590"/>
                </a:cubicBezTo>
                <a:cubicBezTo>
                  <a:pt x="5169" y="169338"/>
                  <a:pt x="28928" y="242931"/>
                  <a:pt x="32405" y="250464"/>
                </a:cubicBezTo>
                <a:cubicBezTo>
                  <a:pt x="35882" y="257997"/>
                  <a:pt x="26610" y="219173"/>
                  <a:pt x="21974" y="201789"/>
                </a:cubicBezTo>
                <a:cubicBezTo>
                  <a:pt x="17338" y="184405"/>
                  <a:pt x="5169" y="180349"/>
                  <a:pt x="4590" y="146160"/>
                </a:cubicBezTo>
                <a:cubicBezTo>
                  <a:pt x="4011" y="111971"/>
                  <a:pt x="17918" y="-4502"/>
                  <a:pt x="18497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7A69CD65-2138-9A14-F23E-B53FB4840D1D}"/>
              </a:ext>
            </a:extLst>
          </p:cNvPr>
          <p:cNvSpPr/>
          <p:nvPr/>
        </p:nvSpPr>
        <p:spPr>
          <a:xfrm>
            <a:off x="4013532" y="5326426"/>
            <a:ext cx="54331" cy="307481"/>
          </a:xfrm>
          <a:custGeom>
            <a:avLst/>
            <a:gdLst>
              <a:gd name="connsiteX0" fmla="*/ 43901 w 54331"/>
              <a:gd name="connsiteY0" fmla="*/ 41 h 307481"/>
              <a:gd name="connsiteX1" fmla="*/ 2179 w 54331"/>
              <a:gd name="connsiteY1" fmla="*/ 184312 h 307481"/>
              <a:gd name="connsiteX2" fmla="*/ 9133 w 54331"/>
              <a:gd name="connsiteY2" fmla="*/ 173881 h 307481"/>
              <a:gd name="connsiteX3" fmla="*/ 36947 w 54331"/>
              <a:gd name="connsiteY3" fmla="*/ 306000 h 307481"/>
              <a:gd name="connsiteX4" fmla="*/ 54331 w 54331"/>
              <a:gd name="connsiteY4" fmla="*/ 246894 h 307481"/>
              <a:gd name="connsiteX5" fmla="*/ 36947 w 54331"/>
              <a:gd name="connsiteY5" fmla="*/ 278185 h 307481"/>
              <a:gd name="connsiteX6" fmla="*/ 5656 w 54331"/>
              <a:gd name="connsiteY6" fmla="*/ 212126 h 307481"/>
              <a:gd name="connsiteX7" fmla="*/ 33470 w 54331"/>
              <a:gd name="connsiteY7" fmla="*/ 146067 h 307481"/>
              <a:gd name="connsiteX8" fmla="*/ 9133 w 54331"/>
              <a:gd name="connsiteY8" fmla="*/ 166928 h 307481"/>
              <a:gd name="connsiteX9" fmla="*/ 43901 w 54331"/>
              <a:gd name="connsiteY9" fmla="*/ 41 h 30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331" h="307481">
                <a:moveTo>
                  <a:pt x="43901" y="41"/>
                </a:moveTo>
                <a:cubicBezTo>
                  <a:pt x="42742" y="2938"/>
                  <a:pt x="2179" y="184312"/>
                  <a:pt x="2179" y="184312"/>
                </a:cubicBezTo>
                <a:cubicBezTo>
                  <a:pt x="-3616" y="213285"/>
                  <a:pt x="3338" y="153600"/>
                  <a:pt x="9133" y="173881"/>
                </a:cubicBezTo>
                <a:cubicBezTo>
                  <a:pt x="14928" y="194162"/>
                  <a:pt x="29414" y="293831"/>
                  <a:pt x="36947" y="306000"/>
                </a:cubicBezTo>
                <a:cubicBezTo>
                  <a:pt x="44480" y="318169"/>
                  <a:pt x="54331" y="251530"/>
                  <a:pt x="54331" y="246894"/>
                </a:cubicBezTo>
                <a:cubicBezTo>
                  <a:pt x="54331" y="242258"/>
                  <a:pt x="45059" y="283980"/>
                  <a:pt x="36947" y="278185"/>
                </a:cubicBezTo>
                <a:cubicBezTo>
                  <a:pt x="28835" y="272390"/>
                  <a:pt x="6235" y="234146"/>
                  <a:pt x="5656" y="212126"/>
                </a:cubicBezTo>
                <a:cubicBezTo>
                  <a:pt x="5076" y="190106"/>
                  <a:pt x="32891" y="153600"/>
                  <a:pt x="33470" y="146067"/>
                </a:cubicBezTo>
                <a:cubicBezTo>
                  <a:pt x="34049" y="138534"/>
                  <a:pt x="10292" y="187789"/>
                  <a:pt x="9133" y="166928"/>
                </a:cubicBezTo>
                <a:cubicBezTo>
                  <a:pt x="7974" y="146067"/>
                  <a:pt x="45060" y="-2856"/>
                  <a:pt x="43901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62DFB2DE-76E1-7524-B87D-3E7A32FC6734}"/>
              </a:ext>
            </a:extLst>
          </p:cNvPr>
          <p:cNvSpPr/>
          <p:nvPr/>
        </p:nvSpPr>
        <p:spPr>
          <a:xfrm>
            <a:off x="4105078" y="5337767"/>
            <a:ext cx="15410" cy="263314"/>
          </a:xfrm>
          <a:custGeom>
            <a:avLst/>
            <a:gdLst>
              <a:gd name="connsiteX0" fmla="*/ 1030 w 15410"/>
              <a:gd name="connsiteY0" fmla="*/ 2607 h 263314"/>
              <a:gd name="connsiteX1" fmla="*/ 14937 w 15410"/>
              <a:gd name="connsiteY1" fmla="*/ 252937 h 263314"/>
              <a:gd name="connsiteX2" fmla="*/ 11460 w 15410"/>
              <a:gd name="connsiteY2" fmla="*/ 211216 h 263314"/>
              <a:gd name="connsiteX3" fmla="*/ 4507 w 15410"/>
              <a:gd name="connsiteY3" fmla="*/ 169494 h 263314"/>
              <a:gd name="connsiteX4" fmla="*/ 1030 w 15410"/>
              <a:gd name="connsiteY4" fmla="*/ 124295 h 263314"/>
              <a:gd name="connsiteX5" fmla="*/ 1030 w 15410"/>
              <a:gd name="connsiteY5" fmla="*/ 2607 h 26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10" h="263314">
                <a:moveTo>
                  <a:pt x="1030" y="2607"/>
                </a:moveTo>
                <a:cubicBezTo>
                  <a:pt x="3348" y="24047"/>
                  <a:pt x="13199" y="218169"/>
                  <a:pt x="14937" y="252937"/>
                </a:cubicBezTo>
                <a:cubicBezTo>
                  <a:pt x="16675" y="287705"/>
                  <a:pt x="13198" y="225123"/>
                  <a:pt x="11460" y="211216"/>
                </a:cubicBezTo>
                <a:cubicBezTo>
                  <a:pt x="9722" y="197309"/>
                  <a:pt x="6245" y="183981"/>
                  <a:pt x="4507" y="169494"/>
                </a:cubicBezTo>
                <a:cubicBezTo>
                  <a:pt x="2769" y="155007"/>
                  <a:pt x="1030" y="150371"/>
                  <a:pt x="1030" y="124295"/>
                </a:cubicBezTo>
                <a:cubicBezTo>
                  <a:pt x="1030" y="98219"/>
                  <a:pt x="-1288" y="-18833"/>
                  <a:pt x="1030" y="2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6FFBF62B-0AC5-7344-BD05-049F8C1FF394}"/>
              </a:ext>
            </a:extLst>
          </p:cNvPr>
          <p:cNvSpPr/>
          <p:nvPr/>
        </p:nvSpPr>
        <p:spPr>
          <a:xfrm>
            <a:off x="3624946" y="5691075"/>
            <a:ext cx="540751" cy="91474"/>
          </a:xfrm>
          <a:custGeom>
            <a:avLst/>
            <a:gdLst>
              <a:gd name="connsiteX0" fmla="*/ 1363 w 540751"/>
              <a:gd name="connsiteY0" fmla="*/ 69993 h 91474"/>
              <a:gd name="connsiteX1" fmla="*/ 369904 w 540751"/>
              <a:gd name="connsiteY1" fmla="*/ 14364 h 91474"/>
              <a:gd name="connsiteX2" fmla="*/ 321229 w 540751"/>
              <a:gd name="connsiteY2" fmla="*/ 3933 h 91474"/>
              <a:gd name="connsiteX3" fmla="*/ 425533 w 540751"/>
              <a:gd name="connsiteY3" fmla="*/ 21317 h 91474"/>
              <a:gd name="connsiteX4" fmla="*/ 335136 w 540751"/>
              <a:gd name="connsiteY4" fmla="*/ 90854 h 91474"/>
              <a:gd name="connsiteX5" fmla="*/ 387288 w 540751"/>
              <a:gd name="connsiteY5" fmla="*/ 52609 h 91474"/>
              <a:gd name="connsiteX6" fmla="*/ 540268 w 540751"/>
              <a:gd name="connsiteY6" fmla="*/ 3933 h 91474"/>
              <a:gd name="connsiteX7" fmla="*/ 429010 w 540751"/>
              <a:gd name="connsiteY7" fmla="*/ 38701 h 91474"/>
              <a:gd name="connsiteX8" fmla="*/ 248216 w 540751"/>
              <a:gd name="connsiteY8" fmla="*/ 457 h 91474"/>
              <a:gd name="connsiteX9" fmla="*/ 401195 w 540751"/>
              <a:gd name="connsiteY9" fmla="*/ 17841 h 91474"/>
              <a:gd name="connsiteX10" fmla="*/ 296891 w 540751"/>
              <a:gd name="connsiteY10" fmla="*/ 21317 h 91474"/>
              <a:gd name="connsiteX11" fmla="*/ 150865 w 540751"/>
              <a:gd name="connsiteY11" fmla="*/ 14364 h 91474"/>
              <a:gd name="connsiteX12" fmla="*/ 241262 w 540751"/>
              <a:gd name="connsiteY12" fmla="*/ 21317 h 91474"/>
              <a:gd name="connsiteX13" fmla="*/ 1363 w 540751"/>
              <a:gd name="connsiteY13" fmla="*/ 69993 h 9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0751" h="91474">
                <a:moveTo>
                  <a:pt x="1363" y="69993"/>
                </a:moveTo>
                <a:cubicBezTo>
                  <a:pt x="22803" y="68834"/>
                  <a:pt x="316593" y="25374"/>
                  <a:pt x="369904" y="14364"/>
                </a:cubicBezTo>
                <a:cubicBezTo>
                  <a:pt x="423215" y="3354"/>
                  <a:pt x="311958" y="2774"/>
                  <a:pt x="321229" y="3933"/>
                </a:cubicBezTo>
                <a:cubicBezTo>
                  <a:pt x="330500" y="5092"/>
                  <a:pt x="423215" y="6830"/>
                  <a:pt x="425533" y="21317"/>
                </a:cubicBezTo>
                <a:cubicBezTo>
                  <a:pt x="427851" y="35804"/>
                  <a:pt x="341510" y="85639"/>
                  <a:pt x="335136" y="90854"/>
                </a:cubicBezTo>
                <a:cubicBezTo>
                  <a:pt x="328762" y="96069"/>
                  <a:pt x="353099" y="67096"/>
                  <a:pt x="387288" y="52609"/>
                </a:cubicBezTo>
                <a:cubicBezTo>
                  <a:pt x="421477" y="38122"/>
                  <a:pt x="533314" y="6251"/>
                  <a:pt x="540268" y="3933"/>
                </a:cubicBezTo>
                <a:cubicBezTo>
                  <a:pt x="547222" y="1615"/>
                  <a:pt x="477685" y="39280"/>
                  <a:pt x="429010" y="38701"/>
                </a:cubicBezTo>
                <a:cubicBezTo>
                  <a:pt x="380335" y="38122"/>
                  <a:pt x="252852" y="3934"/>
                  <a:pt x="248216" y="457"/>
                </a:cubicBezTo>
                <a:cubicBezTo>
                  <a:pt x="243580" y="-3020"/>
                  <a:pt x="393082" y="14364"/>
                  <a:pt x="401195" y="17841"/>
                </a:cubicBezTo>
                <a:cubicBezTo>
                  <a:pt x="409308" y="21318"/>
                  <a:pt x="338613" y="21896"/>
                  <a:pt x="296891" y="21317"/>
                </a:cubicBezTo>
                <a:cubicBezTo>
                  <a:pt x="255169" y="20737"/>
                  <a:pt x="160136" y="14364"/>
                  <a:pt x="150865" y="14364"/>
                </a:cubicBezTo>
                <a:cubicBezTo>
                  <a:pt x="141594" y="14364"/>
                  <a:pt x="264440" y="11466"/>
                  <a:pt x="241262" y="21317"/>
                </a:cubicBezTo>
                <a:cubicBezTo>
                  <a:pt x="218084" y="31168"/>
                  <a:pt x="-20077" y="71152"/>
                  <a:pt x="1363" y="69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D52ADFD8-CC10-BD25-C24F-07E484027F69}"/>
              </a:ext>
            </a:extLst>
          </p:cNvPr>
          <p:cNvSpPr/>
          <p:nvPr/>
        </p:nvSpPr>
        <p:spPr>
          <a:xfrm>
            <a:off x="4008297" y="5711401"/>
            <a:ext cx="352072" cy="84472"/>
          </a:xfrm>
          <a:custGeom>
            <a:avLst/>
            <a:gdLst>
              <a:gd name="connsiteX0" fmla="*/ 460 w 352072"/>
              <a:gd name="connsiteY0" fmla="*/ 84435 h 84472"/>
              <a:gd name="connsiteX1" fmla="*/ 257744 w 352072"/>
              <a:gd name="connsiteY1" fmla="*/ 4468 h 84472"/>
              <a:gd name="connsiteX2" fmla="*/ 163870 w 352072"/>
              <a:gd name="connsiteY2" fmla="*/ 11422 h 84472"/>
              <a:gd name="connsiteX3" fmla="*/ 275128 w 352072"/>
              <a:gd name="connsiteY3" fmla="*/ 21852 h 84472"/>
              <a:gd name="connsiteX4" fmla="*/ 351618 w 352072"/>
              <a:gd name="connsiteY4" fmla="*/ 46190 h 84472"/>
              <a:gd name="connsiteX5" fmla="*/ 240360 w 352072"/>
              <a:gd name="connsiteY5" fmla="*/ 63574 h 84472"/>
              <a:gd name="connsiteX6" fmla="*/ 341187 w 352072"/>
              <a:gd name="connsiteY6" fmla="*/ 35759 h 84472"/>
              <a:gd name="connsiteX7" fmla="*/ 226453 w 352072"/>
              <a:gd name="connsiteY7" fmla="*/ 11422 h 84472"/>
              <a:gd name="connsiteX8" fmla="*/ 94334 w 352072"/>
              <a:gd name="connsiteY8" fmla="*/ 7945 h 84472"/>
              <a:gd name="connsiteX9" fmla="*/ 191685 w 352072"/>
              <a:gd name="connsiteY9" fmla="*/ 14899 h 84472"/>
              <a:gd name="connsiteX10" fmla="*/ 460 w 352072"/>
              <a:gd name="connsiteY10" fmla="*/ 84435 h 84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2072" h="84472">
                <a:moveTo>
                  <a:pt x="460" y="84435"/>
                </a:moveTo>
                <a:cubicBezTo>
                  <a:pt x="11470" y="82697"/>
                  <a:pt x="230509" y="16637"/>
                  <a:pt x="257744" y="4468"/>
                </a:cubicBezTo>
                <a:cubicBezTo>
                  <a:pt x="284979" y="-7701"/>
                  <a:pt x="160973" y="8525"/>
                  <a:pt x="163870" y="11422"/>
                </a:cubicBezTo>
                <a:cubicBezTo>
                  <a:pt x="166767" y="14319"/>
                  <a:pt x="243837" y="16057"/>
                  <a:pt x="275128" y="21852"/>
                </a:cubicBezTo>
                <a:cubicBezTo>
                  <a:pt x="306419" y="27647"/>
                  <a:pt x="357413" y="39236"/>
                  <a:pt x="351618" y="46190"/>
                </a:cubicBezTo>
                <a:cubicBezTo>
                  <a:pt x="345823" y="53144"/>
                  <a:pt x="242098" y="65312"/>
                  <a:pt x="240360" y="63574"/>
                </a:cubicBezTo>
                <a:cubicBezTo>
                  <a:pt x="238622" y="61836"/>
                  <a:pt x="343505" y="44451"/>
                  <a:pt x="341187" y="35759"/>
                </a:cubicBezTo>
                <a:cubicBezTo>
                  <a:pt x="338869" y="27067"/>
                  <a:pt x="267595" y="16058"/>
                  <a:pt x="226453" y="11422"/>
                </a:cubicBezTo>
                <a:cubicBezTo>
                  <a:pt x="185311" y="6786"/>
                  <a:pt x="100129" y="7365"/>
                  <a:pt x="94334" y="7945"/>
                </a:cubicBezTo>
                <a:cubicBezTo>
                  <a:pt x="88539" y="8524"/>
                  <a:pt x="203854" y="3310"/>
                  <a:pt x="191685" y="14899"/>
                </a:cubicBezTo>
                <a:cubicBezTo>
                  <a:pt x="179516" y="26488"/>
                  <a:pt x="-10550" y="86173"/>
                  <a:pt x="460" y="84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593B6011-C255-CC99-CB35-19D7E8A12103}"/>
              </a:ext>
            </a:extLst>
          </p:cNvPr>
          <p:cNvSpPr/>
          <p:nvPr/>
        </p:nvSpPr>
        <p:spPr>
          <a:xfrm>
            <a:off x="4086273" y="5753960"/>
            <a:ext cx="537881" cy="118466"/>
          </a:xfrm>
          <a:custGeom>
            <a:avLst/>
            <a:gdLst>
              <a:gd name="connsiteX0" fmla="*/ 2451 w 537881"/>
              <a:gd name="connsiteY0" fmla="*/ 59260 h 118466"/>
              <a:gd name="connsiteX1" fmla="*/ 322317 w 537881"/>
              <a:gd name="connsiteY1" fmla="*/ 17538 h 118466"/>
              <a:gd name="connsiteX2" fmla="*/ 308410 w 537881"/>
              <a:gd name="connsiteY2" fmla="*/ 27969 h 118466"/>
              <a:gd name="connsiteX3" fmla="*/ 464866 w 537881"/>
              <a:gd name="connsiteY3" fmla="*/ 83597 h 118466"/>
              <a:gd name="connsiteX4" fmla="*/ 437052 w 537881"/>
              <a:gd name="connsiteY4" fmla="*/ 76644 h 118466"/>
              <a:gd name="connsiteX5" fmla="*/ 537879 w 537881"/>
              <a:gd name="connsiteY5" fmla="*/ 118365 h 118466"/>
              <a:gd name="connsiteX6" fmla="*/ 433575 w 537881"/>
              <a:gd name="connsiteY6" fmla="*/ 62737 h 118466"/>
              <a:gd name="connsiteX7" fmla="*/ 329271 w 537881"/>
              <a:gd name="connsiteY7" fmla="*/ 27969 h 118466"/>
              <a:gd name="connsiteX8" fmla="*/ 277119 w 537881"/>
              <a:gd name="connsiteY8" fmla="*/ 21015 h 118466"/>
              <a:gd name="connsiteX9" fmla="*/ 256258 w 537881"/>
              <a:gd name="connsiteY9" fmla="*/ 45353 h 118466"/>
              <a:gd name="connsiteX10" fmla="*/ 245827 w 537881"/>
              <a:gd name="connsiteY10" fmla="*/ 24492 h 118466"/>
              <a:gd name="connsiteX11" fmla="*/ 141523 w 537881"/>
              <a:gd name="connsiteY11" fmla="*/ 31445 h 118466"/>
              <a:gd name="connsiteX12" fmla="*/ 155430 w 537881"/>
              <a:gd name="connsiteY12" fmla="*/ 154 h 118466"/>
              <a:gd name="connsiteX13" fmla="*/ 172814 w 537881"/>
              <a:gd name="connsiteY13" fmla="*/ 21015 h 118466"/>
              <a:gd name="connsiteX14" fmla="*/ 2451 w 537881"/>
              <a:gd name="connsiteY14" fmla="*/ 59260 h 11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7881" h="118466">
                <a:moveTo>
                  <a:pt x="2451" y="59260"/>
                </a:moveTo>
                <a:cubicBezTo>
                  <a:pt x="27368" y="58681"/>
                  <a:pt x="322317" y="17538"/>
                  <a:pt x="322317" y="17538"/>
                </a:cubicBezTo>
                <a:cubicBezTo>
                  <a:pt x="373310" y="12323"/>
                  <a:pt x="284652" y="16959"/>
                  <a:pt x="308410" y="27969"/>
                </a:cubicBezTo>
                <a:cubicBezTo>
                  <a:pt x="332168" y="38979"/>
                  <a:pt x="443426" y="75485"/>
                  <a:pt x="464866" y="83597"/>
                </a:cubicBezTo>
                <a:cubicBezTo>
                  <a:pt x="486306" y="91709"/>
                  <a:pt x="424883" y="70849"/>
                  <a:pt x="437052" y="76644"/>
                </a:cubicBezTo>
                <a:cubicBezTo>
                  <a:pt x="449221" y="82439"/>
                  <a:pt x="538458" y="120683"/>
                  <a:pt x="537879" y="118365"/>
                </a:cubicBezTo>
                <a:cubicBezTo>
                  <a:pt x="537300" y="116047"/>
                  <a:pt x="468343" y="77803"/>
                  <a:pt x="433575" y="62737"/>
                </a:cubicBezTo>
                <a:cubicBezTo>
                  <a:pt x="398807" y="47671"/>
                  <a:pt x="355347" y="34923"/>
                  <a:pt x="329271" y="27969"/>
                </a:cubicBezTo>
                <a:cubicBezTo>
                  <a:pt x="303195" y="21015"/>
                  <a:pt x="289288" y="18118"/>
                  <a:pt x="277119" y="21015"/>
                </a:cubicBezTo>
                <a:cubicBezTo>
                  <a:pt x="264950" y="23912"/>
                  <a:pt x="261473" y="44774"/>
                  <a:pt x="256258" y="45353"/>
                </a:cubicBezTo>
                <a:cubicBezTo>
                  <a:pt x="251043" y="45932"/>
                  <a:pt x="264949" y="26810"/>
                  <a:pt x="245827" y="24492"/>
                </a:cubicBezTo>
                <a:cubicBezTo>
                  <a:pt x="226705" y="22174"/>
                  <a:pt x="156589" y="35501"/>
                  <a:pt x="141523" y="31445"/>
                </a:cubicBezTo>
                <a:cubicBezTo>
                  <a:pt x="126457" y="27389"/>
                  <a:pt x="155430" y="154"/>
                  <a:pt x="155430" y="154"/>
                </a:cubicBezTo>
                <a:cubicBezTo>
                  <a:pt x="160645" y="-1584"/>
                  <a:pt x="195413" y="11744"/>
                  <a:pt x="172814" y="21015"/>
                </a:cubicBezTo>
                <a:cubicBezTo>
                  <a:pt x="150215" y="30286"/>
                  <a:pt x="-22466" y="59839"/>
                  <a:pt x="2451" y="59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2F1616B8-24AF-C176-0DB1-23AF29F7B24B}"/>
              </a:ext>
            </a:extLst>
          </p:cNvPr>
          <p:cNvSpPr/>
          <p:nvPr/>
        </p:nvSpPr>
        <p:spPr>
          <a:xfrm>
            <a:off x="3535912" y="5722461"/>
            <a:ext cx="536298" cy="104666"/>
          </a:xfrm>
          <a:custGeom>
            <a:avLst/>
            <a:gdLst>
              <a:gd name="connsiteX0" fmla="*/ 0 w 536298"/>
              <a:gd name="connsiteY0" fmla="*/ 104666 h 104666"/>
              <a:gd name="connsiteX1" fmla="*/ 521521 w 536298"/>
              <a:gd name="connsiteY1" fmla="*/ 3839 h 104666"/>
              <a:gd name="connsiteX2" fmla="*/ 375495 w 536298"/>
              <a:gd name="connsiteY2" fmla="*/ 24699 h 104666"/>
              <a:gd name="connsiteX3" fmla="*/ 187747 w 536298"/>
              <a:gd name="connsiteY3" fmla="*/ 59468 h 104666"/>
              <a:gd name="connsiteX4" fmla="*/ 271191 w 536298"/>
              <a:gd name="connsiteY4" fmla="*/ 38607 h 104666"/>
              <a:gd name="connsiteX5" fmla="*/ 0 w 536298"/>
              <a:gd name="connsiteY5" fmla="*/ 104666 h 10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298" h="104666">
                <a:moveTo>
                  <a:pt x="0" y="104666"/>
                </a:moveTo>
                <a:lnTo>
                  <a:pt x="521521" y="3839"/>
                </a:lnTo>
                <a:cubicBezTo>
                  <a:pt x="584103" y="-9489"/>
                  <a:pt x="431124" y="15427"/>
                  <a:pt x="375495" y="24699"/>
                </a:cubicBezTo>
                <a:cubicBezTo>
                  <a:pt x="319866" y="33971"/>
                  <a:pt x="205131" y="57150"/>
                  <a:pt x="187747" y="59468"/>
                </a:cubicBezTo>
                <a:cubicBezTo>
                  <a:pt x="170363" y="61786"/>
                  <a:pt x="271191" y="38607"/>
                  <a:pt x="271191" y="38607"/>
                </a:cubicBezTo>
                <a:lnTo>
                  <a:pt x="0" y="10466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AFF5FA56-6196-375E-B74A-2336466A40CA}"/>
              </a:ext>
            </a:extLst>
          </p:cNvPr>
          <p:cNvSpPr/>
          <p:nvPr/>
        </p:nvSpPr>
        <p:spPr>
          <a:xfrm>
            <a:off x="3908141" y="5968938"/>
            <a:ext cx="466002" cy="171712"/>
          </a:xfrm>
          <a:custGeom>
            <a:avLst/>
            <a:gdLst>
              <a:gd name="connsiteX0" fmla="*/ 3459 w 466002"/>
              <a:gd name="connsiteY0" fmla="*/ 62 h 171712"/>
              <a:gd name="connsiteX1" fmla="*/ 451134 w 466002"/>
              <a:gd name="connsiteY1" fmla="*/ 44512 h 171712"/>
              <a:gd name="connsiteX2" fmla="*/ 355884 w 466002"/>
              <a:gd name="connsiteY2" fmla="*/ 47687 h 171712"/>
              <a:gd name="connsiteX3" fmla="*/ 324134 w 466002"/>
              <a:gd name="connsiteY3" fmla="*/ 82612 h 171712"/>
              <a:gd name="connsiteX4" fmla="*/ 387634 w 466002"/>
              <a:gd name="connsiteY4" fmla="*/ 171512 h 171712"/>
              <a:gd name="connsiteX5" fmla="*/ 336834 w 466002"/>
              <a:gd name="connsiteY5" fmla="*/ 104837 h 171712"/>
              <a:gd name="connsiteX6" fmla="*/ 320959 w 466002"/>
              <a:gd name="connsiteY6" fmla="*/ 41337 h 171712"/>
              <a:gd name="connsiteX7" fmla="*/ 244759 w 466002"/>
              <a:gd name="connsiteY7" fmla="*/ 47687 h 171712"/>
              <a:gd name="connsiteX8" fmla="*/ 162209 w 466002"/>
              <a:gd name="connsiteY8" fmla="*/ 120712 h 171712"/>
              <a:gd name="connsiteX9" fmla="*/ 228884 w 466002"/>
              <a:gd name="connsiteY9" fmla="*/ 50862 h 171712"/>
              <a:gd name="connsiteX10" fmla="*/ 241584 w 466002"/>
              <a:gd name="connsiteY10" fmla="*/ 34987 h 171712"/>
              <a:gd name="connsiteX11" fmla="*/ 3459 w 466002"/>
              <a:gd name="connsiteY11" fmla="*/ 62 h 171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6002" h="171712">
                <a:moveTo>
                  <a:pt x="3459" y="62"/>
                </a:moveTo>
                <a:cubicBezTo>
                  <a:pt x="38384" y="1650"/>
                  <a:pt x="392397" y="36575"/>
                  <a:pt x="451134" y="44512"/>
                </a:cubicBezTo>
                <a:cubicBezTo>
                  <a:pt x="509872" y="52450"/>
                  <a:pt x="377051" y="41337"/>
                  <a:pt x="355884" y="47687"/>
                </a:cubicBezTo>
                <a:cubicBezTo>
                  <a:pt x="334717" y="54037"/>
                  <a:pt x="318842" y="61975"/>
                  <a:pt x="324134" y="82612"/>
                </a:cubicBezTo>
                <a:cubicBezTo>
                  <a:pt x="329426" y="103249"/>
                  <a:pt x="385517" y="167808"/>
                  <a:pt x="387634" y="171512"/>
                </a:cubicBezTo>
                <a:cubicBezTo>
                  <a:pt x="389751" y="175216"/>
                  <a:pt x="347946" y="126533"/>
                  <a:pt x="336834" y="104837"/>
                </a:cubicBezTo>
                <a:cubicBezTo>
                  <a:pt x="325722" y="83141"/>
                  <a:pt x="336305" y="50862"/>
                  <a:pt x="320959" y="41337"/>
                </a:cubicBezTo>
                <a:cubicBezTo>
                  <a:pt x="305613" y="31812"/>
                  <a:pt x="271217" y="34458"/>
                  <a:pt x="244759" y="47687"/>
                </a:cubicBezTo>
                <a:cubicBezTo>
                  <a:pt x="218301" y="60916"/>
                  <a:pt x="164855" y="120183"/>
                  <a:pt x="162209" y="120712"/>
                </a:cubicBezTo>
                <a:cubicBezTo>
                  <a:pt x="159563" y="121241"/>
                  <a:pt x="215655" y="65150"/>
                  <a:pt x="228884" y="50862"/>
                </a:cubicBezTo>
                <a:cubicBezTo>
                  <a:pt x="242113" y="36575"/>
                  <a:pt x="274392" y="42395"/>
                  <a:pt x="241584" y="34987"/>
                </a:cubicBezTo>
                <a:cubicBezTo>
                  <a:pt x="208776" y="27579"/>
                  <a:pt x="-31466" y="-1526"/>
                  <a:pt x="3459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0A3BA33A-71FA-6C3D-6571-D1DCF1C2D65D}"/>
              </a:ext>
            </a:extLst>
          </p:cNvPr>
          <p:cNvSpPr/>
          <p:nvPr/>
        </p:nvSpPr>
        <p:spPr>
          <a:xfrm>
            <a:off x="3659675" y="5860554"/>
            <a:ext cx="335624" cy="340382"/>
          </a:xfrm>
          <a:custGeom>
            <a:avLst/>
            <a:gdLst>
              <a:gd name="connsiteX0" fmla="*/ 1100 w 335624"/>
              <a:gd name="connsiteY0" fmla="*/ 496 h 340382"/>
              <a:gd name="connsiteX1" fmla="*/ 261450 w 335624"/>
              <a:gd name="connsiteY1" fmla="*/ 143371 h 340382"/>
              <a:gd name="connsiteX2" fmla="*/ 236050 w 335624"/>
              <a:gd name="connsiteY2" fmla="*/ 156071 h 340382"/>
              <a:gd name="connsiteX3" fmla="*/ 334475 w 335624"/>
              <a:gd name="connsiteY3" fmla="*/ 337046 h 340382"/>
              <a:gd name="connsiteX4" fmla="*/ 290025 w 335624"/>
              <a:gd name="connsiteY4" fmla="*/ 267196 h 340382"/>
              <a:gd name="connsiteX5" fmla="*/ 293200 w 335624"/>
              <a:gd name="connsiteY5" fmla="*/ 187821 h 340382"/>
              <a:gd name="connsiteX6" fmla="*/ 264625 w 335624"/>
              <a:gd name="connsiteY6" fmla="*/ 238621 h 340382"/>
              <a:gd name="connsiteX7" fmla="*/ 236050 w 335624"/>
              <a:gd name="connsiteY7" fmla="*/ 165596 h 340382"/>
              <a:gd name="connsiteX8" fmla="*/ 182075 w 335624"/>
              <a:gd name="connsiteY8" fmla="*/ 190996 h 340382"/>
              <a:gd name="connsiteX9" fmla="*/ 229700 w 335624"/>
              <a:gd name="connsiteY9" fmla="*/ 159246 h 340382"/>
              <a:gd name="connsiteX10" fmla="*/ 166200 w 335624"/>
              <a:gd name="connsiteY10" fmla="*/ 98921 h 340382"/>
              <a:gd name="connsiteX11" fmla="*/ 147150 w 335624"/>
              <a:gd name="connsiteY11" fmla="*/ 10021 h 340382"/>
              <a:gd name="connsiteX12" fmla="*/ 166200 w 335624"/>
              <a:gd name="connsiteY12" fmla="*/ 92571 h 340382"/>
              <a:gd name="connsiteX13" fmla="*/ 1100 w 335624"/>
              <a:gd name="connsiteY13" fmla="*/ 496 h 34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5624" h="340382">
                <a:moveTo>
                  <a:pt x="1100" y="496"/>
                </a:moveTo>
                <a:cubicBezTo>
                  <a:pt x="16975" y="8963"/>
                  <a:pt x="222292" y="117442"/>
                  <a:pt x="261450" y="143371"/>
                </a:cubicBezTo>
                <a:cubicBezTo>
                  <a:pt x="300608" y="169300"/>
                  <a:pt x="223879" y="123792"/>
                  <a:pt x="236050" y="156071"/>
                </a:cubicBezTo>
                <a:cubicBezTo>
                  <a:pt x="248221" y="188350"/>
                  <a:pt x="325479" y="318525"/>
                  <a:pt x="334475" y="337046"/>
                </a:cubicBezTo>
                <a:cubicBezTo>
                  <a:pt x="343471" y="355567"/>
                  <a:pt x="296904" y="292067"/>
                  <a:pt x="290025" y="267196"/>
                </a:cubicBezTo>
                <a:cubicBezTo>
                  <a:pt x="283146" y="242325"/>
                  <a:pt x="297433" y="192583"/>
                  <a:pt x="293200" y="187821"/>
                </a:cubicBezTo>
                <a:cubicBezTo>
                  <a:pt x="288967" y="183059"/>
                  <a:pt x="274150" y="242325"/>
                  <a:pt x="264625" y="238621"/>
                </a:cubicBezTo>
                <a:cubicBezTo>
                  <a:pt x="255100" y="234917"/>
                  <a:pt x="249808" y="173534"/>
                  <a:pt x="236050" y="165596"/>
                </a:cubicBezTo>
                <a:cubicBezTo>
                  <a:pt x="222292" y="157659"/>
                  <a:pt x="183133" y="192054"/>
                  <a:pt x="182075" y="190996"/>
                </a:cubicBezTo>
                <a:cubicBezTo>
                  <a:pt x="181017" y="189938"/>
                  <a:pt x="232346" y="174592"/>
                  <a:pt x="229700" y="159246"/>
                </a:cubicBezTo>
                <a:cubicBezTo>
                  <a:pt x="227054" y="143900"/>
                  <a:pt x="179958" y="123792"/>
                  <a:pt x="166200" y="98921"/>
                </a:cubicBezTo>
                <a:cubicBezTo>
                  <a:pt x="152442" y="74050"/>
                  <a:pt x="147150" y="11079"/>
                  <a:pt x="147150" y="10021"/>
                </a:cubicBezTo>
                <a:cubicBezTo>
                  <a:pt x="147150" y="8963"/>
                  <a:pt x="186308" y="90454"/>
                  <a:pt x="166200" y="92571"/>
                </a:cubicBezTo>
                <a:cubicBezTo>
                  <a:pt x="146092" y="94688"/>
                  <a:pt x="-14775" y="-7971"/>
                  <a:pt x="1100" y="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B3B51971-31B4-1FB7-D0E5-75D07F9FE2CC}"/>
              </a:ext>
            </a:extLst>
          </p:cNvPr>
          <p:cNvSpPr/>
          <p:nvPr/>
        </p:nvSpPr>
        <p:spPr>
          <a:xfrm>
            <a:off x="3971621" y="6003917"/>
            <a:ext cx="264303" cy="161933"/>
          </a:xfrm>
          <a:custGeom>
            <a:avLst/>
            <a:gdLst>
              <a:gd name="connsiteX0" fmla="*/ 117779 w 264303"/>
              <a:gd name="connsiteY0" fmla="*/ 8 h 161933"/>
              <a:gd name="connsiteX1" fmla="*/ 70154 w 264303"/>
              <a:gd name="connsiteY1" fmla="*/ 123833 h 161933"/>
              <a:gd name="connsiteX2" fmla="*/ 98729 w 264303"/>
              <a:gd name="connsiteY2" fmla="*/ 152408 h 161933"/>
              <a:gd name="connsiteX3" fmla="*/ 60629 w 264303"/>
              <a:gd name="connsiteY3" fmla="*/ 152408 h 161933"/>
              <a:gd name="connsiteX4" fmla="*/ 263829 w 264303"/>
              <a:gd name="connsiteY4" fmla="*/ 161933 h 161933"/>
              <a:gd name="connsiteX5" fmla="*/ 120954 w 264303"/>
              <a:gd name="connsiteY5" fmla="*/ 152408 h 161933"/>
              <a:gd name="connsiteX6" fmla="*/ 304 w 264303"/>
              <a:gd name="connsiteY6" fmla="*/ 142883 h 161933"/>
              <a:gd name="connsiteX7" fmla="*/ 86029 w 264303"/>
              <a:gd name="connsiteY7" fmla="*/ 139708 h 161933"/>
              <a:gd name="connsiteX8" fmla="*/ 73329 w 264303"/>
              <a:gd name="connsiteY8" fmla="*/ 117483 h 161933"/>
              <a:gd name="connsiteX9" fmla="*/ 117779 w 264303"/>
              <a:gd name="connsiteY9" fmla="*/ 8 h 16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4303" h="161933">
                <a:moveTo>
                  <a:pt x="117779" y="8"/>
                </a:moveTo>
                <a:cubicBezTo>
                  <a:pt x="117250" y="1066"/>
                  <a:pt x="73329" y="98433"/>
                  <a:pt x="70154" y="123833"/>
                </a:cubicBezTo>
                <a:cubicBezTo>
                  <a:pt x="66979" y="149233"/>
                  <a:pt x="100316" y="147646"/>
                  <a:pt x="98729" y="152408"/>
                </a:cubicBezTo>
                <a:cubicBezTo>
                  <a:pt x="97142" y="157170"/>
                  <a:pt x="33112" y="150821"/>
                  <a:pt x="60629" y="152408"/>
                </a:cubicBezTo>
                <a:cubicBezTo>
                  <a:pt x="88146" y="153995"/>
                  <a:pt x="253775" y="161933"/>
                  <a:pt x="263829" y="161933"/>
                </a:cubicBezTo>
                <a:cubicBezTo>
                  <a:pt x="273883" y="161933"/>
                  <a:pt x="120954" y="152408"/>
                  <a:pt x="120954" y="152408"/>
                </a:cubicBezTo>
                <a:cubicBezTo>
                  <a:pt x="77033" y="149233"/>
                  <a:pt x="6125" y="145000"/>
                  <a:pt x="304" y="142883"/>
                </a:cubicBezTo>
                <a:cubicBezTo>
                  <a:pt x="-5517" y="140766"/>
                  <a:pt x="73858" y="143941"/>
                  <a:pt x="86029" y="139708"/>
                </a:cubicBezTo>
                <a:cubicBezTo>
                  <a:pt x="98200" y="135475"/>
                  <a:pt x="69625" y="133358"/>
                  <a:pt x="73329" y="117483"/>
                </a:cubicBezTo>
                <a:cubicBezTo>
                  <a:pt x="77033" y="101608"/>
                  <a:pt x="118308" y="-1050"/>
                  <a:pt x="117779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422A5785-AC52-CB3E-2E7F-C2671CBAF5F0}"/>
              </a:ext>
            </a:extLst>
          </p:cNvPr>
          <p:cNvSpPr/>
          <p:nvPr/>
        </p:nvSpPr>
        <p:spPr>
          <a:xfrm>
            <a:off x="4320834" y="5896564"/>
            <a:ext cx="194254" cy="131745"/>
          </a:xfrm>
          <a:custGeom>
            <a:avLst/>
            <a:gdLst>
              <a:gd name="connsiteX0" fmla="*/ 3516 w 194254"/>
              <a:gd name="connsiteY0" fmla="*/ 129586 h 131745"/>
              <a:gd name="connsiteX1" fmla="*/ 184491 w 194254"/>
              <a:gd name="connsiteY1" fmla="*/ 5761 h 131745"/>
              <a:gd name="connsiteX2" fmla="*/ 165441 w 194254"/>
              <a:gd name="connsiteY2" fmla="*/ 27986 h 131745"/>
              <a:gd name="connsiteX3" fmla="*/ 127341 w 194254"/>
              <a:gd name="connsiteY3" fmla="*/ 94661 h 131745"/>
              <a:gd name="connsiteX4" fmla="*/ 168616 w 194254"/>
              <a:gd name="connsiteY4" fmla="*/ 8936 h 131745"/>
              <a:gd name="connsiteX5" fmla="*/ 73366 w 194254"/>
              <a:gd name="connsiteY5" fmla="*/ 78786 h 131745"/>
              <a:gd name="connsiteX6" fmla="*/ 3516 w 194254"/>
              <a:gd name="connsiteY6" fmla="*/ 129586 h 13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254" h="131745">
                <a:moveTo>
                  <a:pt x="3516" y="129586"/>
                </a:moveTo>
                <a:cubicBezTo>
                  <a:pt x="22037" y="117415"/>
                  <a:pt x="184491" y="5761"/>
                  <a:pt x="184491" y="5761"/>
                </a:cubicBezTo>
                <a:cubicBezTo>
                  <a:pt x="211479" y="-11172"/>
                  <a:pt x="174966" y="13169"/>
                  <a:pt x="165441" y="27986"/>
                </a:cubicBezTo>
                <a:cubicBezTo>
                  <a:pt x="155916" y="42803"/>
                  <a:pt x="126812" y="97836"/>
                  <a:pt x="127341" y="94661"/>
                </a:cubicBezTo>
                <a:cubicBezTo>
                  <a:pt x="127870" y="91486"/>
                  <a:pt x="177612" y="11582"/>
                  <a:pt x="168616" y="8936"/>
                </a:cubicBezTo>
                <a:cubicBezTo>
                  <a:pt x="159620" y="6290"/>
                  <a:pt x="102470" y="58148"/>
                  <a:pt x="73366" y="78786"/>
                </a:cubicBezTo>
                <a:cubicBezTo>
                  <a:pt x="44262" y="99423"/>
                  <a:pt x="-15005" y="141757"/>
                  <a:pt x="3516" y="129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A260E143-D513-3D5D-ACC9-E241702E56A3}"/>
              </a:ext>
            </a:extLst>
          </p:cNvPr>
          <p:cNvSpPr/>
          <p:nvPr/>
        </p:nvSpPr>
        <p:spPr>
          <a:xfrm>
            <a:off x="3644392" y="5857652"/>
            <a:ext cx="181638" cy="216228"/>
          </a:xfrm>
          <a:custGeom>
            <a:avLst/>
            <a:gdLst>
              <a:gd name="connsiteX0" fmla="*/ 54483 w 181638"/>
              <a:gd name="connsiteY0" fmla="*/ 223 h 216228"/>
              <a:gd name="connsiteX1" fmla="*/ 19558 w 181638"/>
              <a:gd name="connsiteY1" fmla="*/ 57373 h 216228"/>
              <a:gd name="connsiteX2" fmla="*/ 44958 w 181638"/>
              <a:gd name="connsiteY2" fmla="*/ 104998 h 216228"/>
              <a:gd name="connsiteX3" fmla="*/ 13208 w 181638"/>
              <a:gd name="connsiteY3" fmla="*/ 89123 h 216228"/>
              <a:gd name="connsiteX4" fmla="*/ 140208 w 181638"/>
              <a:gd name="connsiteY4" fmla="*/ 212948 h 216228"/>
              <a:gd name="connsiteX5" fmla="*/ 181483 w 181638"/>
              <a:gd name="connsiteY5" fmla="*/ 111348 h 216228"/>
              <a:gd name="connsiteX6" fmla="*/ 149733 w 181638"/>
              <a:gd name="connsiteY6" fmla="*/ 216123 h 216228"/>
              <a:gd name="connsiteX7" fmla="*/ 44958 w 181638"/>
              <a:gd name="connsiteY7" fmla="*/ 130398 h 216228"/>
              <a:gd name="connsiteX8" fmla="*/ 508 w 181638"/>
              <a:gd name="connsiteY8" fmla="*/ 98648 h 216228"/>
              <a:gd name="connsiteX9" fmla="*/ 22733 w 181638"/>
              <a:gd name="connsiteY9" fmla="*/ 79598 h 216228"/>
              <a:gd name="connsiteX10" fmla="*/ 54483 w 181638"/>
              <a:gd name="connsiteY10" fmla="*/ 223 h 21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638" h="216228">
                <a:moveTo>
                  <a:pt x="54483" y="223"/>
                </a:moveTo>
                <a:cubicBezTo>
                  <a:pt x="53954" y="-3481"/>
                  <a:pt x="21145" y="39911"/>
                  <a:pt x="19558" y="57373"/>
                </a:cubicBezTo>
                <a:cubicBezTo>
                  <a:pt x="17971" y="74835"/>
                  <a:pt x="46016" y="99707"/>
                  <a:pt x="44958" y="104998"/>
                </a:cubicBezTo>
                <a:cubicBezTo>
                  <a:pt x="43900" y="110289"/>
                  <a:pt x="-2667" y="71131"/>
                  <a:pt x="13208" y="89123"/>
                </a:cubicBezTo>
                <a:cubicBezTo>
                  <a:pt x="29083" y="107115"/>
                  <a:pt x="112162" y="209244"/>
                  <a:pt x="140208" y="212948"/>
                </a:cubicBezTo>
                <a:cubicBezTo>
                  <a:pt x="168254" y="216652"/>
                  <a:pt x="179896" y="110819"/>
                  <a:pt x="181483" y="111348"/>
                </a:cubicBezTo>
                <a:cubicBezTo>
                  <a:pt x="183070" y="111877"/>
                  <a:pt x="172487" y="212948"/>
                  <a:pt x="149733" y="216123"/>
                </a:cubicBezTo>
                <a:cubicBezTo>
                  <a:pt x="126979" y="219298"/>
                  <a:pt x="69829" y="149977"/>
                  <a:pt x="44958" y="130398"/>
                </a:cubicBezTo>
                <a:cubicBezTo>
                  <a:pt x="20087" y="110819"/>
                  <a:pt x="4212" y="107115"/>
                  <a:pt x="508" y="98648"/>
                </a:cubicBezTo>
                <a:cubicBezTo>
                  <a:pt x="-3196" y="90181"/>
                  <a:pt x="14266" y="91769"/>
                  <a:pt x="22733" y="79598"/>
                </a:cubicBezTo>
                <a:cubicBezTo>
                  <a:pt x="31200" y="67427"/>
                  <a:pt x="55012" y="3927"/>
                  <a:pt x="54483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6ED53C36-0726-6D22-067C-1864F9D12EB5}"/>
              </a:ext>
            </a:extLst>
          </p:cNvPr>
          <p:cNvSpPr/>
          <p:nvPr/>
        </p:nvSpPr>
        <p:spPr>
          <a:xfrm>
            <a:off x="4146276" y="5949210"/>
            <a:ext cx="316581" cy="318273"/>
          </a:xfrm>
          <a:custGeom>
            <a:avLst/>
            <a:gdLst>
              <a:gd name="connsiteX0" fmla="*/ 274 w 316581"/>
              <a:gd name="connsiteY0" fmla="*/ 318240 h 318273"/>
              <a:gd name="connsiteX1" fmla="*/ 235224 w 316581"/>
              <a:gd name="connsiteY1" fmla="*/ 111865 h 318273"/>
              <a:gd name="connsiteX2" fmla="*/ 209824 w 316581"/>
              <a:gd name="connsiteY2" fmla="*/ 118215 h 318273"/>
              <a:gd name="connsiteX3" fmla="*/ 266974 w 316581"/>
              <a:gd name="connsiteY3" fmla="*/ 80115 h 318273"/>
              <a:gd name="connsiteX4" fmla="*/ 314599 w 316581"/>
              <a:gd name="connsiteY4" fmla="*/ 740 h 318273"/>
              <a:gd name="connsiteX5" fmla="*/ 292374 w 316581"/>
              <a:gd name="connsiteY5" fmla="*/ 48365 h 318273"/>
              <a:gd name="connsiteX6" fmla="*/ 159024 w 316581"/>
              <a:gd name="connsiteY6" fmla="*/ 175365 h 318273"/>
              <a:gd name="connsiteX7" fmla="*/ 193949 w 316581"/>
              <a:gd name="connsiteY7" fmla="*/ 95990 h 318273"/>
              <a:gd name="connsiteX8" fmla="*/ 184424 w 316581"/>
              <a:gd name="connsiteY8" fmla="*/ 92815 h 318273"/>
              <a:gd name="connsiteX9" fmla="*/ 187599 w 316581"/>
              <a:gd name="connsiteY9" fmla="*/ 127740 h 318273"/>
              <a:gd name="connsiteX10" fmla="*/ 274 w 316581"/>
              <a:gd name="connsiteY10" fmla="*/ 318240 h 31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6581" h="318273">
                <a:moveTo>
                  <a:pt x="274" y="318240"/>
                </a:moveTo>
                <a:cubicBezTo>
                  <a:pt x="8211" y="315594"/>
                  <a:pt x="200299" y="145202"/>
                  <a:pt x="235224" y="111865"/>
                </a:cubicBezTo>
                <a:cubicBezTo>
                  <a:pt x="270149" y="78527"/>
                  <a:pt x="204532" y="123507"/>
                  <a:pt x="209824" y="118215"/>
                </a:cubicBezTo>
                <a:cubicBezTo>
                  <a:pt x="215116" y="112923"/>
                  <a:pt x="249512" y="99694"/>
                  <a:pt x="266974" y="80115"/>
                </a:cubicBezTo>
                <a:cubicBezTo>
                  <a:pt x="284436" y="60536"/>
                  <a:pt x="310366" y="6032"/>
                  <a:pt x="314599" y="740"/>
                </a:cubicBezTo>
                <a:cubicBezTo>
                  <a:pt x="318832" y="-4552"/>
                  <a:pt x="318303" y="19261"/>
                  <a:pt x="292374" y="48365"/>
                </a:cubicBezTo>
                <a:cubicBezTo>
                  <a:pt x="266445" y="77469"/>
                  <a:pt x="175428" y="167427"/>
                  <a:pt x="159024" y="175365"/>
                </a:cubicBezTo>
                <a:cubicBezTo>
                  <a:pt x="142620" y="183302"/>
                  <a:pt x="189716" y="109748"/>
                  <a:pt x="193949" y="95990"/>
                </a:cubicBezTo>
                <a:cubicBezTo>
                  <a:pt x="198182" y="82232"/>
                  <a:pt x="185482" y="87524"/>
                  <a:pt x="184424" y="92815"/>
                </a:cubicBezTo>
                <a:cubicBezTo>
                  <a:pt x="183366" y="98106"/>
                  <a:pt x="216174" y="90698"/>
                  <a:pt x="187599" y="127740"/>
                </a:cubicBezTo>
                <a:cubicBezTo>
                  <a:pt x="159024" y="164782"/>
                  <a:pt x="-7663" y="320886"/>
                  <a:pt x="274" y="318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98B2138B-115E-3701-8306-F01161308643}"/>
              </a:ext>
            </a:extLst>
          </p:cNvPr>
          <p:cNvSpPr/>
          <p:nvPr/>
        </p:nvSpPr>
        <p:spPr>
          <a:xfrm>
            <a:off x="4202484" y="5924118"/>
            <a:ext cx="430215" cy="343755"/>
          </a:xfrm>
          <a:custGeom>
            <a:avLst/>
            <a:gdLst>
              <a:gd name="connsiteX0" fmla="*/ 429841 w 430215"/>
              <a:gd name="connsiteY0" fmla="*/ 432 h 343755"/>
              <a:gd name="connsiteX1" fmla="*/ 306016 w 430215"/>
              <a:gd name="connsiteY1" fmla="*/ 73457 h 343755"/>
              <a:gd name="connsiteX2" fmla="*/ 328241 w 430215"/>
              <a:gd name="connsiteY2" fmla="*/ 79807 h 343755"/>
              <a:gd name="connsiteX3" fmla="*/ 198066 w 430215"/>
              <a:gd name="connsiteY3" fmla="*/ 168707 h 343755"/>
              <a:gd name="connsiteX4" fmla="*/ 220291 w 430215"/>
              <a:gd name="connsiteY4" fmla="*/ 171882 h 343755"/>
              <a:gd name="connsiteX5" fmla="*/ 125041 w 430215"/>
              <a:gd name="connsiteY5" fmla="*/ 257607 h 343755"/>
              <a:gd name="connsiteX6" fmla="*/ 159966 w 430215"/>
              <a:gd name="connsiteY6" fmla="*/ 216332 h 343755"/>
              <a:gd name="connsiteX7" fmla="*/ 1216 w 430215"/>
              <a:gd name="connsiteY7" fmla="*/ 343332 h 343755"/>
              <a:gd name="connsiteX8" fmla="*/ 258391 w 430215"/>
              <a:gd name="connsiteY8" fmla="*/ 165532 h 343755"/>
              <a:gd name="connsiteX9" fmla="*/ 328241 w 430215"/>
              <a:gd name="connsiteY9" fmla="*/ 130607 h 343755"/>
              <a:gd name="connsiteX10" fmla="*/ 191716 w 430215"/>
              <a:gd name="connsiteY10" fmla="*/ 206807 h 343755"/>
              <a:gd name="connsiteX11" fmla="*/ 245691 w 430215"/>
              <a:gd name="connsiteY11" fmla="*/ 140132 h 343755"/>
              <a:gd name="connsiteX12" fmla="*/ 331416 w 430215"/>
              <a:gd name="connsiteY12" fmla="*/ 76632 h 343755"/>
              <a:gd name="connsiteX13" fmla="*/ 325066 w 430215"/>
              <a:gd name="connsiteY13" fmla="*/ 22657 h 343755"/>
              <a:gd name="connsiteX14" fmla="*/ 344116 w 430215"/>
              <a:gd name="connsiteY14" fmla="*/ 41707 h 343755"/>
              <a:gd name="connsiteX15" fmla="*/ 429841 w 430215"/>
              <a:gd name="connsiteY15" fmla="*/ 432 h 343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0215" h="343755">
                <a:moveTo>
                  <a:pt x="429841" y="432"/>
                </a:moveTo>
                <a:cubicBezTo>
                  <a:pt x="423491" y="5724"/>
                  <a:pt x="322949" y="60228"/>
                  <a:pt x="306016" y="73457"/>
                </a:cubicBezTo>
                <a:cubicBezTo>
                  <a:pt x="289083" y="86686"/>
                  <a:pt x="346233" y="63932"/>
                  <a:pt x="328241" y="79807"/>
                </a:cubicBezTo>
                <a:cubicBezTo>
                  <a:pt x="310249" y="95682"/>
                  <a:pt x="198066" y="168707"/>
                  <a:pt x="198066" y="168707"/>
                </a:cubicBezTo>
                <a:cubicBezTo>
                  <a:pt x="180074" y="184053"/>
                  <a:pt x="232462" y="157065"/>
                  <a:pt x="220291" y="171882"/>
                </a:cubicBezTo>
                <a:cubicBezTo>
                  <a:pt x="208120" y="186699"/>
                  <a:pt x="135095" y="250199"/>
                  <a:pt x="125041" y="257607"/>
                </a:cubicBezTo>
                <a:cubicBezTo>
                  <a:pt x="114987" y="265015"/>
                  <a:pt x="180603" y="202045"/>
                  <a:pt x="159966" y="216332"/>
                </a:cubicBezTo>
                <a:cubicBezTo>
                  <a:pt x="139329" y="230619"/>
                  <a:pt x="-15188" y="351799"/>
                  <a:pt x="1216" y="343332"/>
                </a:cubicBezTo>
                <a:cubicBezTo>
                  <a:pt x="17620" y="334865"/>
                  <a:pt x="203887" y="200986"/>
                  <a:pt x="258391" y="165532"/>
                </a:cubicBezTo>
                <a:cubicBezTo>
                  <a:pt x="312895" y="130078"/>
                  <a:pt x="339353" y="123728"/>
                  <a:pt x="328241" y="130607"/>
                </a:cubicBezTo>
                <a:cubicBezTo>
                  <a:pt x="317129" y="137486"/>
                  <a:pt x="205474" y="205220"/>
                  <a:pt x="191716" y="206807"/>
                </a:cubicBezTo>
                <a:cubicBezTo>
                  <a:pt x="177958" y="208394"/>
                  <a:pt x="222408" y="161828"/>
                  <a:pt x="245691" y="140132"/>
                </a:cubicBezTo>
                <a:cubicBezTo>
                  <a:pt x="268974" y="118436"/>
                  <a:pt x="318187" y="96211"/>
                  <a:pt x="331416" y="76632"/>
                </a:cubicBezTo>
                <a:cubicBezTo>
                  <a:pt x="344645" y="57053"/>
                  <a:pt x="322949" y="28478"/>
                  <a:pt x="325066" y="22657"/>
                </a:cubicBezTo>
                <a:cubicBezTo>
                  <a:pt x="327183" y="16836"/>
                  <a:pt x="328241" y="43295"/>
                  <a:pt x="344116" y="41707"/>
                </a:cubicBezTo>
                <a:cubicBezTo>
                  <a:pt x="359991" y="40120"/>
                  <a:pt x="436191" y="-4860"/>
                  <a:pt x="429841" y="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C9F12EB3-B681-A541-4222-071F45F8B0C2}"/>
              </a:ext>
            </a:extLst>
          </p:cNvPr>
          <p:cNvSpPr/>
          <p:nvPr/>
        </p:nvSpPr>
        <p:spPr>
          <a:xfrm>
            <a:off x="3600201" y="5870566"/>
            <a:ext cx="407020" cy="311420"/>
          </a:xfrm>
          <a:custGeom>
            <a:avLst/>
            <a:gdLst>
              <a:gd name="connsiteX0" fmla="*/ 63749 w 407020"/>
              <a:gd name="connsiteY0" fmla="*/ 9 h 311420"/>
              <a:gd name="connsiteX1" fmla="*/ 47874 w 407020"/>
              <a:gd name="connsiteY1" fmla="*/ 98434 h 311420"/>
              <a:gd name="connsiteX2" fmla="*/ 92324 w 407020"/>
              <a:gd name="connsiteY2" fmla="*/ 155584 h 311420"/>
              <a:gd name="connsiteX3" fmla="*/ 66924 w 407020"/>
              <a:gd name="connsiteY3" fmla="*/ 142884 h 311420"/>
              <a:gd name="connsiteX4" fmla="*/ 270124 w 407020"/>
              <a:gd name="connsiteY4" fmla="*/ 273059 h 311420"/>
              <a:gd name="connsiteX5" fmla="*/ 270124 w 407020"/>
              <a:gd name="connsiteY5" fmla="*/ 247659 h 311420"/>
              <a:gd name="connsiteX6" fmla="*/ 406649 w 407020"/>
              <a:gd name="connsiteY6" fmla="*/ 311159 h 311420"/>
              <a:gd name="connsiteX7" fmla="*/ 222499 w 407020"/>
              <a:gd name="connsiteY7" fmla="*/ 219084 h 311420"/>
              <a:gd name="connsiteX8" fmla="*/ 146299 w 407020"/>
              <a:gd name="connsiteY8" fmla="*/ 193684 h 311420"/>
              <a:gd name="connsiteX9" fmla="*/ 136774 w 407020"/>
              <a:gd name="connsiteY9" fmla="*/ 73034 h 311420"/>
              <a:gd name="connsiteX10" fmla="*/ 133599 w 407020"/>
              <a:gd name="connsiteY10" fmla="*/ 180984 h 311420"/>
              <a:gd name="connsiteX11" fmla="*/ 54224 w 407020"/>
              <a:gd name="connsiteY11" fmla="*/ 117484 h 311420"/>
              <a:gd name="connsiteX12" fmla="*/ 249 w 407020"/>
              <a:gd name="connsiteY12" fmla="*/ 60334 h 311420"/>
              <a:gd name="connsiteX13" fmla="*/ 35174 w 407020"/>
              <a:gd name="connsiteY13" fmla="*/ 92084 h 311420"/>
              <a:gd name="connsiteX14" fmla="*/ 63749 w 407020"/>
              <a:gd name="connsiteY14" fmla="*/ 9 h 31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7020" h="311420">
                <a:moveTo>
                  <a:pt x="63749" y="9"/>
                </a:moveTo>
                <a:cubicBezTo>
                  <a:pt x="65866" y="1067"/>
                  <a:pt x="43112" y="72505"/>
                  <a:pt x="47874" y="98434"/>
                </a:cubicBezTo>
                <a:cubicBezTo>
                  <a:pt x="52636" y="124363"/>
                  <a:pt x="89149" y="148176"/>
                  <a:pt x="92324" y="155584"/>
                </a:cubicBezTo>
                <a:cubicBezTo>
                  <a:pt x="95499" y="162992"/>
                  <a:pt x="37291" y="123305"/>
                  <a:pt x="66924" y="142884"/>
                </a:cubicBezTo>
                <a:cubicBezTo>
                  <a:pt x="96557" y="162463"/>
                  <a:pt x="236257" y="255597"/>
                  <a:pt x="270124" y="273059"/>
                </a:cubicBezTo>
                <a:cubicBezTo>
                  <a:pt x="303991" y="290522"/>
                  <a:pt x="247370" y="241309"/>
                  <a:pt x="270124" y="247659"/>
                </a:cubicBezTo>
                <a:cubicBezTo>
                  <a:pt x="292878" y="254009"/>
                  <a:pt x="414587" y="315922"/>
                  <a:pt x="406649" y="311159"/>
                </a:cubicBezTo>
                <a:cubicBezTo>
                  <a:pt x="398712" y="306397"/>
                  <a:pt x="265891" y="238663"/>
                  <a:pt x="222499" y="219084"/>
                </a:cubicBezTo>
                <a:cubicBezTo>
                  <a:pt x="179107" y="199505"/>
                  <a:pt x="160586" y="218026"/>
                  <a:pt x="146299" y="193684"/>
                </a:cubicBezTo>
                <a:cubicBezTo>
                  <a:pt x="132012" y="169342"/>
                  <a:pt x="138891" y="75151"/>
                  <a:pt x="136774" y="73034"/>
                </a:cubicBezTo>
                <a:cubicBezTo>
                  <a:pt x="134657" y="70917"/>
                  <a:pt x="147357" y="173576"/>
                  <a:pt x="133599" y="180984"/>
                </a:cubicBezTo>
                <a:cubicBezTo>
                  <a:pt x="119841" y="188392"/>
                  <a:pt x="76449" y="137592"/>
                  <a:pt x="54224" y="117484"/>
                </a:cubicBezTo>
                <a:cubicBezTo>
                  <a:pt x="31999" y="97376"/>
                  <a:pt x="3424" y="64567"/>
                  <a:pt x="249" y="60334"/>
                </a:cubicBezTo>
                <a:cubicBezTo>
                  <a:pt x="-2926" y="56101"/>
                  <a:pt x="25120" y="97905"/>
                  <a:pt x="35174" y="92084"/>
                </a:cubicBezTo>
                <a:cubicBezTo>
                  <a:pt x="45228" y="86263"/>
                  <a:pt x="61632" y="-1049"/>
                  <a:pt x="63749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7669B30F-1B04-9474-EDDC-5FDA61C63B27}"/>
              </a:ext>
            </a:extLst>
          </p:cNvPr>
          <p:cNvSpPr/>
          <p:nvPr/>
        </p:nvSpPr>
        <p:spPr>
          <a:xfrm>
            <a:off x="4054336" y="5961477"/>
            <a:ext cx="326268" cy="271454"/>
          </a:xfrm>
          <a:custGeom>
            <a:avLst/>
            <a:gdLst>
              <a:gd name="connsiteX0" fmla="*/ 139 w 326268"/>
              <a:gd name="connsiteY0" fmla="*/ 271048 h 271454"/>
              <a:gd name="connsiteX1" fmla="*/ 95389 w 326268"/>
              <a:gd name="connsiteY1" fmla="*/ 169448 h 271454"/>
              <a:gd name="connsiteX2" fmla="*/ 323989 w 326268"/>
              <a:gd name="connsiteY2" fmla="*/ 42448 h 271454"/>
              <a:gd name="connsiteX3" fmla="*/ 209689 w 326268"/>
              <a:gd name="connsiteY3" fmla="*/ 112298 h 271454"/>
              <a:gd name="connsiteX4" fmla="*/ 158889 w 326268"/>
              <a:gd name="connsiteY4" fmla="*/ 109123 h 271454"/>
              <a:gd name="connsiteX5" fmla="*/ 222389 w 326268"/>
              <a:gd name="connsiteY5" fmla="*/ 26573 h 271454"/>
              <a:gd name="connsiteX6" fmla="*/ 254139 w 326268"/>
              <a:gd name="connsiteY6" fmla="*/ 4348 h 271454"/>
              <a:gd name="connsiteX7" fmla="*/ 181114 w 326268"/>
              <a:gd name="connsiteY7" fmla="*/ 102773 h 271454"/>
              <a:gd name="connsiteX8" fmla="*/ 76339 w 326268"/>
              <a:gd name="connsiteY8" fmla="*/ 201198 h 271454"/>
              <a:gd name="connsiteX9" fmla="*/ 139 w 326268"/>
              <a:gd name="connsiteY9" fmla="*/ 271048 h 27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6268" h="271454">
                <a:moveTo>
                  <a:pt x="139" y="271048"/>
                </a:moveTo>
                <a:cubicBezTo>
                  <a:pt x="3314" y="265756"/>
                  <a:pt x="41414" y="207548"/>
                  <a:pt x="95389" y="169448"/>
                </a:cubicBezTo>
                <a:cubicBezTo>
                  <a:pt x="149364" y="131348"/>
                  <a:pt x="304939" y="51973"/>
                  <a:pt x="323989" y="42448"/>
                </a:cubicBezTo>
                <a:cubicBezTo>
                  <a:pt x="343039" y="32923"/>
                  <a:pt x="237206" y="101186"/>
                  <a:pt x="209689" y="112298"/>
                </a:cubicBezTo>
                <a:cubicBezTo>
                  <a:pt x="182172" y="123410"/>
                  <a:pt x="156772" y="123410"/>
                  <a:pt x="158889" y="109123"/>
                </a:cubicBezTo>
                <a:cubicBezTo>
                  <a:pt x="161006" y="94835"/>
                  <a:pt x="206514" y="44035"/>
                  <a:pt x="222389" y="26573"/>
                </a:cubicBezTo>
                <a:cubicBezTo>
                  <a:pt x="238264" y="9111"/>
                  <a:pt x="261018" y="-8352"/>
                  <a:pt x="254139" y="4348"/>
                </a:cubicBezTo>
                <a:cubicBezTo>
                  <a:pt x="247260" y="17048"/>
                  <a:pt x="210747" y="69965"/>
                  <a:pt x="181114" y="102773"/>
                </a:cubicBezTo>
                <a:cubicBezTo>
                  <a:pt x="151481" y="135581"/>
                  <a:pt x="103856" y="173681"/>
                  <a:pt x="76339" y="201198"/>
                </a:cubicBezTo>
                <a:cubicBezTo>
                  <a:pt x="48822" y="228715"/>
                  <a:pt x="-3036" y="276340"/>
                  <a:pt x="139" y="271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38403C12-43A5-1FD8-4E19-6D542CDB5C2A}"/>
              </a:ext>
            </a:extLst>
          </p:cNvPr>
          <p:cNvSpPr/>
          <p:nvPr/>
        </p:nvSpPr>
        <p:spPr>
          <a:xfrm>
            <a:off x="3476625" y="5848094"/>
            <a:ext cx="269884" cy="206642"/>
          </a:xfrm>
          <a:custGeom>
            <a:avLst/>
            <a:gdLst>
              <a:gd name="connsiteX0" fmla="*/ 184150 w 269884"/>
              <a:gd name="connsiteY0" fmla="*/ 256 h 206642"/>
              <a:gd name="connsiteX1" fmla="*/ 127000 w 269884"/>
              <a:gd name="connsiteY1" fmla="*/ 63756 h 206642"/>
              <a:gd name="connsiteX2" fmla="*/ 149225 w 269884"/>
              <a:gd name="connsiteY2" fmla="*/ 111381 h 206642"/>
              <a:gd name="connsiteX3" fmla="*/ 146050 w 269884"/>
              <a:gd name="connsiteY3" fmla="*/ 98681 h 206642"/>
              <a:gd name="connsiteX4" fmla="*/ 269875 w 269884"/>
              <a:gd name="connsiteY4" fmla="*/ 206631 h 206642"/>
              <a:gd name="connsiteX5" fmla="*/ 152400 w 269884"/>
              <a:gd name="connsiteY5" fmla="*/ 105031 h 206642"/>
              <a:gd name="connsiteX6" fmla="*/ 111125 w 269884"/>
              <a:gd name="connsiteY6" fmla="*/ 41531 h 206642"/>
              <a:gd name="connsiteX7" fmla="*/ 0 w 269884"/>
              <a:gd name="connsiteY7" fmla="*/ 256 h 206642"/>
              <a:gd name="connsiteX8" fmla="*/ 111125 w 269884"/>
              <a:gd name="connsiteY8" fmla="*/ 60581 h 206642"/>
              <a:gd name="connsiteX9" fmla="*/ 184150 w 269884"/>
              <a:gd name="connsiteY9" fmla="*/ 256 h 206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884" h="206642">
                <a:moveTo>
                  <a:pt x="184150" y="256"/>
                </a:moveTo>
                <a:cubicBezTo>
                  <a:pt x="186796" y="785"/>
                  <a:pt x="132821" y="45235"/>
                  <a:pt x="127000" y="63756"/>
                </a:cubicBezTo>
                <a:cubicBezTo>
                  <a:pt x="121179" y="82277"/>
                  <a:pt x="149225" y="111381"/>
                  <a:pt x="149225" y="111381"/>
                </a:cubicBezTo>
                <a:cubicBezTo>
                  <a:pt x="152400" y="117202"/>
                  <a:pt x="125942" y="82806"/>
                  <a:pt x="146050" y="98681"/>
                </a:cubicBezTo>
                <a:cubicBezTo>
                  <a:pt x="166158" y="114556"/>
                  <a:pt x="268817" y="205573"/>
                  <a:pt x="269875" y="206631"/>
                </a:cubicBezTo>
                <a:cubicBezTo>
                  <a:pt x="270933" y="207689"/>
                  <a:pt x="178858" y="132548"/>
                  <a:pt x="152400" y="105031"/>
                </a:cubicBezTo>
                <a:cubicBezTo>
                  <a:pt x="125942" y="77514"/>
                  <a:pt x="136525" y="58994"/>
                  <a:pt x="111125" y="41531"/>
                </a:cubicBezTo>
                <a:cubicBezTo>
                  <a:pt x="85725" y="24068"/>
                  <a:pt x="0" y="-2919"/>
                  <a:pt x="0" y="256"/>
                </a:cubicBezTo>
                <a:cubicBezTo>
                  <a:pt x="0" y="3431"/>
                  <a:pt x="83608" y="58994"/>
                  <a:pt x="111125" y="60581"/>
                </a:cubicBezTo>
                <a:cubicBezTo>
                  <a:pt x="138642" y="62168"/>
                  <a:pt x="181504" y="-273"/>
                  <a:pt x="184150" y="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65E5C1A2-E133-6B08-20C6-B6961B6CF0FD}"/>
              </a:ext>
            </a:extLst>
          </p:cNvPr>
          <p:cNvSpPr/>
          <p:nvPr/>
        </p:nvSpPr>
        <p:spPr>
          <a:xfrm>
            <a:off x="3590885" y="5685681"/>
            <a:ext cx="1113005" cy="204365"/>
          </a:xfrm>
          <a:custGeom>
            <a:avLst/>
            <a:gdLst>
              <a:gd name="connsiteX0" fmla="*/ 40 w 1113005"/>
              <a:gd name="connsiteY0" fmla="*/ 137269 h 204365"/>
              <a:gd name="connsiteX1" fmla="*/ 393740 w 1113005"/>
              <a:gd name="connsiteY1" fmla="*/ 67419 h 204365"/>
              <a:gd name="connsiteX2" fmla="*/ 390565 w 1113005"/>
              <a:gd name="connsiteY2" fmla="*/ 92819 h 204365"/>
              <a:gd name="connsiteX3" fmla="*/ 533440 w 1113005"/>
              <a:gd name="connsiteY3" fmla="*/ 130919 h 204365"/>
              <a:gd name="connsiteX4" fmla="*/ 482640 w 1113005"/>
              <a:gd name="connsiteY4" fmla="*/ 130919 h 204365"/>
              <a:gd name="connsiteX5" fmla="*/ 828715 w 1113005"/>
              <a:gd name="connsiteY5" fmla="*/ 121394 h 204365"/>
              <a:gd name="connsiteX6" fmla="*/ 711240 w 1113005"/>
              <a:gd name="connsiteY6" fmla="*/ 137269 h 204365"/>
              <a:gd name="connsiteX7" fmla="*/ 895390 w 1113005"/>
              <a:gd name="connsiteY7" fmla="*/ 184894 h 204365"/>
              <a:gd name="connsiteX8" fmla="*/ 812840 w 1113005"/>
              <a:gd name="connsiteY8" fmla="*/ 191244 h 204365"/>
              <a:gd name="connsiteX9" fmla="*/ 1111290 w 1113005"/>
              <a:gd name="connsiteY9" fmla="*/ 203944 h 204365"/>
              <a:gd name="connsiteX10" fmla="*/ 930315 w 1113005"/>
              <a:gd name="connsiteY10" fmla="*/ 197594 h 204365"/>
              <a:gd name="connsiteX11" fmla="*/ 828715 w 1113005"/>
              <a:gd name="connsiteY11" fmla="*/ 162669 h 204365"/>
              <a:gd name="connsiteX12" fmla="*/ 958890 w 1113005"/>
              <a:gd name="connsiteY12" fmla="*/ 143619 h 204365"/>
              <a:gd name="connsiteX13" fmla="*/ 790615 w 1113005"/>
              <a:gd name="connsiteY13" fmla="*/ 159494 h 204365"/>
              <a:gd name="connsiteX14" fmla="*/ 549315 w 1113005"/>
              <a:gd name="connsiteY14" fmla="*/ 118219 h 204365"/>
              <a:gd name="connsiteX15" fmla="*/ 568365 w 1113005"/>
              <a:gd name="connsiteY15" fmla="*/ 86469 h 204365"/>
              <a:gd name="connsiteX16" fmla="*/ 644565 w 1113005"/>
              <a:gd name="connsiteY16" fmla="*/ 744 h 204365"/>
              <a:gd name="connsiteX17" fmla="*/ 492165 w 1113005"/>
              <a:gd name="connsiteY17" fmla="*/ 140444 h 204365"/>
              <a:gd name="connsiteX18" fmla="*/ 482640 w 1113005"/>
              <a:gd name="connsiteY18" fmla="*/ 83294 h 204365"/>
              <a:gd name="connsiteX19" fmla="*/ 523915 w 1113005"/>
              <a:gd name="connsiteY19" fmla="*/ 19794 h 204365"/>
              <a:gd name="connsiteX20" fmla="*/ 463590 w 1113005"/>
              <a:gd name="connsiteY20" fmla="*/ 102344 h 204365"/>
              <a:gd name="connsiteX21" fmla="*/ 419140 w 1113005"/>
              <a:gd name="connsiteY21" fmla="*/ 73769 h 204365"/>
              <a:gd name="connsiteX22" fmla="*/ 40 w 1113005"/>
              <a:gd name="connsiteY22" fmla="*/ 137269 h 20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13005" h="204365">
                <a:moveTo>
                  <a:pt x="40" y="137269"/>
                </a:moveTo>
                <a:cubicBezTo>
                  <a:pt x="-4193" y="136211"/>
                  <a:pt x="328653" y="74827"/>
                  <a:pt x="393740" y="67419"/>
                </a:cubicBezTo>
                <a:cubicBezTo>
                  <a:pt x="458827" y="60011"/>
                  <a:pt x="367282" y="82236"/>
                  <a:pt x="390565" y="92819"/>
                </a:cubicBezTo>
                <a:cubicBezTo>
                  <a:pt x="413848" y="103402"/>
                  <a:pt x="518094" y="124569"/>
                  <a:pt x="533440" y="130919"/>
                </a:cubicBezTo>
                <a:cubicBezTo>
                  <a:pt x="548786" y="137269"/>
                  <a:pt x="482640" y="130919"/>
                  <a:pt x="482640" y="130919"/>
                </a:cubicBezTo>
                <a:lnTo>
                  <a:pt x="828715" y="121394"/>
                </a:lnTo>
                <a:cubicBezTo>
                  <a:pt x="866815" y="122452"/>
                  <a:pt x="700128" y="126686"/>
                  <a:pt x="711240" y="137269"/>
                </a:cubicBezTo>
                <a:cubicBezTo>
                  <a:pt x="722352" y="147852"/>
                  <a:pt x="878457" y="175898"/>
                  <a:pt x="895390" y="184894"/>
                </a:cubicBezTo>
                <a:cubicBezTo>
                  <a:pt x="912323" y="193890"/>
                  <a:pt x="776857" y="188069"/>
                  <a:pt x="812840" y="191244"/>
                </a:cubicBezTo>
                <a:cubicBezTo>
                  <a:pt x="848823" y="194419"/>
                  <a:pt x="1091711" y="202886"/>
                  <a:pt x="1111290" y="203944"/>
                </a:cubicBezTo>
                <a:cubicBezTo>
                  <a:pt x="1130869" y="205002"/>
                  <a:pt x="977411" y="204473"/>
                  <a:pt x="930315" y="197594"/>
                </a:cubicBezTo>
                <a:cubicBezTo>
                  <a:pt x="883219" y="190715"/>
                  <a:pt x="823953" y="171665"/>
                  <a:pt x="828715" y="162669"/>
                </a:cubicBezTo>
                <a:cubicBezTo>
                  <a:pt x="833477" y="153673"/>
                  <a:pt x="965240" y="144148"/>
                  <a:pt x="958890" y="143619"/>
                </a:cubicBezTo>
                <a:cubicBezTo>
                  <a:pt x="952540" y="143090"/>
                  <a:pt x="858877" y="163727"/>
                  <a:pt x="790615" y="159494"/>
                </a:cubicBezTo>
                <a:cubicBezTo>
                  <a:pt x="722353" y="155261"/>
                  <a:pt x="586356" y="130390"/>
                  <a:pt x="549315" y="118219"/>
                </a:cubicBezTo>
                <a:cubicBezTo>
                  <a:pt x="512274" y="106048"/>
                  <a:pt x="552490" y="106048"/>
                  <a:pt x="568365" y="86469"/>
                </a:cubicBezTo>
                <a:cubicBezTo>
                  <a:pt x="584240" y="66890"/>
                  <a:pt x="657265" y="-8252"/>
                  <a:pt x="644565" y="744"/>
                </a:cubicBezTo>
                <a:cubicBezTo>
                  <a:pt x="631865" y="9740"/>
                  <a:pt x="519153" y="126686"/>
                  <a:pt x="492165" y="140444"/>
                </a:cubicBezTo>
                <a:cubicBezTo>
                  <a:pt x="465178" y="154202"/>
                  <a:pt x="477348" y="103402"/>
                  <a:pt x="482640" y="83294"/>
                </a:cubicBezTo>
                <a:cubicBezTo>
                  <a:pt x="487932" y="63186"/>
                  <a:pt x="527090" y="16619"/>
                  <a:pt x="523915" y="19794"/>
                </a:cubicBezTo>
                <a:cubicBezTo>
                  <a:pt x="520740" y="22969"/>
                  <a:pt x="481053" y="93348"/>
                  <a:pt x="463590" y="102344"/>
                </a:cubicBezTo>
                <a:cubicBezTo>
                  <a:pt x="446128" y="111340"/>
                  <a:pt x="495869" y="66361"/>
                  <a:pt x="419140" y="73769"/>
                </a:cubicBezTo>
                <a:cubicBezTo>
                  <a:pt x="342411" y="81177"/>
                  <a:pt x="4273" y="138327"/>
                  <a:pt x="40" y="137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C08DA539-CB43-274F-E352-310587A45C59}"/>
              </a:ext>
            </a:extLst>
          </p:cNvPr>
          <p:cNvSpPr/>
          <p:nvPr/>
        </p:nvSpPr>
        <p:spPr>
          <a:xfrm>
            <a:off x="3838533" y="5772150"/>
            <a:ext cx="514545" cy="117504"/>
          </a:xfrm>
          <a:custGeom>
            <a:avLst/>
            <a:gdLst>
              <a:gd name="connsiteX0" fmla="*/ 42 w 514545"/>
              <a:gd name="connsiteY0" fmla="*/ 0 h 117504"/>
              <a:gd name="connsiteX1" fmla="*/ 82592 w 514545"/>
              <a:gd name="connsiteY1" fmla="*/ 88900 h 117504"/>
              <a:gd name="connsiteX2" fmla="*/ 47667 w 514545"/>
              <a:gd name="connsiteY2" fmla="*/ 85725 h 117504"/>
              <a:gd name="connsiteX3" fmla="*/ 428667 w 514545"/>
              <a:gd name="connsiteY3" fmla="*/ 117475 h 117504"/>
              <a:gd name="connsiteX4" fmla="*/ 514392 w 514545"/>
              <a:gd name="connsiteY4" fmla="*/ 79375 h 117504"/>
              <a:gd name="connsiteX5" fmla="*/ 419142 w 514545"/>
              <a:gd name="connsiteY5" fmla="*/ 111125 h 117504"/>
              <a:gd name="connsiteX6" fmla="*/ 95292 w 514545"/>
              <a:gd name="connsiteY6" fmla="*/ 88900 h 117504"/>
              <a:gd name="connsiteX7" fmla="*/ 42 w 514545"/>
              <a:gd name="connsiteY7" fmla="*/ 0 h 11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4545" h="117504">
                <a:moveTo>
                  <a:pt x="42" y="0"/>
                </a:moveTo>
                <a:cubicBezTo>
                  <a:pt x="-2075" y="0"/>
                  <a:pt x="74655" y="74613"/>
                  <a:pt x="82592" y="88900"/>
                </a:cubicBezTo>
                <a:cubicBezTo>
                  <a:pt x="90529" y="103187"/>
                  <a:pt x="47667" y="85725"/>
                  <a:pt x="47667" y="85725"/>
                </a:cubicBezTo>
                <a:cubicBezTo>
                  <a:pt x="105346" y="90487"/>
                  <a:pt x="350880" y="118533"/>
                  <a:pt x="428667" y="117475"/>
                </a:cubicBezTo>
                <a:cubicBezTo>
                  <a:pt x="506454" y="116417"/>
                  <a:pt x="515980" y="80433"/>
                  <a:pt x="514392" y="79375"/>
                </a:cubicBezTo>
                <a:cubicBezTo>
                  <a:pt x="512804" y="78317"/>
                  <a:pt x="488992" y="109538"/>
                  <a:pt x="419142" y="111125"/>
                </a:cubicBezTo>
                <a:cubicBezTo>
                  <a:pt x="349292" y="112713"/>
                  <a:pt x="162496" y="106892"/>
                  <a:pt x="95292" y="88900"/>
                </a:cubicBezTo>
                <a:cubicBezTo>
                  <a:pt x="28088" y="70908"/>
                  <a:pt x="2159" y="0"/>
                  <a:pt x="4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DE192305-09C0-4AAA-5CD6-DBA0E5ED7223}"/>
              </a:ext>
            </a:extLst>
          </p:cNvPr>
          <p:cNvSpPr/>
          <p:nvPr/>
        </p:nvSpPr>
        <p:spPr>
          <a:xfrm>
            <a:off x="4035412" y="5812489"/>
            <a:ext cx="131334" cy="71852"/>
          </a:xfrm>
          <a:custGeom>
            <a:avLst/>
            <a:gdLst>
              <a:gd name="connsiteX0" fmla="*/ 13 w 131334"/>
              <a:gd name="connsiteY0" fmla="*/ 64436 h 71852"/>
              <a:gd name="connsiteX1" fmla="*/ 79388 w 131334"/>
              <a:gd name="connsiteY1" fmla="*/ 936 h 71852"/>
              <a:gd name="connsiteX2" fmla="*/ 60338 w 131334"/>
              <a:gd name="connsiteY2" fmla="*/ 29511 h 71852"/>
              <a:gd name="connsiteX3" fmla="*/ 130188 w 131334"/>
              <a:gd name="connsiteY3" fmla="*/ 70786 h 71852"/>
              <a:gd name="connsiteX4" fmla="*/ 101613 w 131334"/>
              <a:gd name="connsiteY4" fmla="*/ 54911 h 71852"/>
              <a:gd name="connsiteX5" fmla="*/ 73038 w 131334"/>
              <a:gd name="connsiteY5" fmla="*/ 4111 h 71852"/>
              <a:gd name="connsiteX6" fmla="*/ 13 w 131334"/>
              <a:gd name="connsiteY6" fmla="*/ 64436 h 7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334" h="71852">
                <a:moveTo>
                  <a:pt x="13" y="64436"/>
                </a:moveTo>
                <a:cubicBezTo>
                  <a:pt x="1071" y="63907"/>
                  <a:pt x="69334" y="6757"/>
                  <a:pt x="79388" y="936"/>
                </a:cubicBezTo>
                <a:cubicBezTo>
                  <a:pt x="89442" y="-4885"/>
                  <a:pt x="51871" y="17869"/>
                  <a:pt x="60338" y="29511"/>
                </a:cubicBezTo>
                <a:cubicBezTo>
                  <a:pt x="68805" y="41153"/>
                  <a:pt x="123309" y="66553"/>
                  <a:pt x="130188" y="70786"/>
                </a:cubicBezTo>
                <a:cubicBezTo>
                  <a:pt x="137067" y="75019"/>
                  <a:pt x="111138" y="66024"/>
                  <a:pt x="101613" y="54911"/>
                </a:cubicBezTo>
                <a:cubicBezTo>
                  <a:pt x="92088" y="43798"/>
                  <a:pt x="86796" y="6228"/>
                  <a:pt x="73038" y="4111"/>
                </a:cubicBezTo>
                <a:cubicBezTo>
                  <a:pt x="59280" y="1994"/>
                  <a:pt x="-1045" y="64965"/>
                  <a:pt x="13" y="64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FAD361C2-D96C-E6E5-03A2-4715431E07A4}"/>
              </a:ext>
            </a:extLst>
          </p:cNvPr>
          <p:cNvSpPr/>
          <p:nvPr/>
        </p:nvSpPr>
        <p:spPr>
          <a:xfrm>
            <a:off x="3651091" y="5806921"/>
            <a:ext cx="702505" cy="152559"/>
          </a:xfrm>
          <a:custGeom>
            <a:avLst/>
            <a:gdLst>
              <a:gd name="connsiteX0" fmla="*/ 159 w 702505"/>
              <a:gd name="connsiteY0" fmla="*/ 154 h 152559"/>
              <a:gd name="connsiteX1" fmla="*/ 324009 w 702505"/>
              <a:gd name="connsiteY1" fmla="*/ 76354 h 152559"/>
              <a:gd name="connsiteX2" fmla="*/ 298609 w 702505"/>
              <a:gd name="connsiteY2" fmla="*/ 76354 h 152559"/>
              <a:gd name="connsiteX3" fmla="*/ 279559 w 702505"/>
              <a:gd name="connsiteY3" fmla="*/ 101754 h 152559"/>
              <a:gd name="connsiteX4" fmla="*/ 355759 w 702505"/>
              <a:gd name="connsiteY4" fmla="*/ 73179 h 152559"/>
              <a:gd name="connsiteX5" fmla="*/ 393859 w 702505"/>
              <a:gd name="connsiteY5" fmla="*/ 98579 h 152559"/>
              <a:gd name="connsiteX6" fmla="*/ 416084 w 702505"/>
              <a:gd name="connsiteY6" fmla="*/ 152554 h 152559"/>
              <a:gd name="connsiteX7" fmla="*/ 403384 w 702505"/>
              <a:gd name="connsiteY7" fmla="*/ 101754 h 152559"/>
              <a:gd name="connsiteX8" fmla="*/ 536734 w 702505"/>
              <a:gd name="connsiteY8" fmla="*/ 85879 h 152559"/>
              <a:gd name="connsiteX9" fmla="*/ 692309 w 702505"/>
              <a:gd name="connsiteY9" fmla="*/ 76354 h 152559"/>
              <a:gd name="connsiteX10" fmla="*/ 685959 w 702505"/>
              <a:gd name="connsiteY10" fmla="*/ 85879 h 152559"/>
              <a:gd name="connsiteX11" fmla="*/ 673259 w 702505"/>
              <a:gd name="connsiteY11" fmla="*/ 120804 h 152559"/>
              <a:gd name="connsiteX12" fmla="*/ 666909 w 702505"/>
              <a:gd name="connsiteY12" fmla="*/ 92229 h 152559"/>
              <a:gd name="connsiteX13" fmla="*/ 285909 w 702505"/>
              <a:gd name="connsiteY13" fmla="*/ 57304 h 152559"/>
              <a:gd name="connsiteX14" fmla="*/ 159 w 702505"/>
              <a:gd name="connsiteY14" fmla="*/ 154 h 15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2505" h="152559">
                <a:moveTo>
                  <a:pt x="159" y="154"/>
                </a:moveTo>
                <a:cubicBezTo>
                  <a:pt x="6509" y="3329"/>
                  <a:pt x="274267" y="63654"/>
                  <a:pt x="324009" y="76354"/>
                </a:cubicBezTo>
                <a:cubicBezTo>
                  <a:pt x="373751" y="89054"/>
                  <a:pt x="306017" y="72121"/>
                  <a:pt x="298609" y="76354"/>
                </a:cubicBezTo>
                <a:cubicBezTo>
                  <a:pt x="291201" y="80587"/>
                  <a:pt x="270034" y="102283"/>
                  <a:pt x="279559" y="101754"/>
                </a:cubicBezTo>
                <a:cubicBezTo>
                  <a:pt x="289084" y="101225"/>
                  <a:pt x="336709" y="73708"/>
                  <a:pt x="355759" y="73179"/>
                </a:cubicBezTo>
                <a:cubicBezTo>
                  <a:pt x="374809" y="72650"/>
                  <a:pt x="383805" y="85350"/>
                  <a:pt x="393859" y="98579"/>
                </a:cubicBezTo>
                <a:cubicBezTo>
                  <a:pt x="403913" y="111808"/>
                  <a:pt x="414497" y="152025"/>
                  <a:pt x="416084" y="152554"/>
                </a:cubicBezTo>
                <a:cubicBezTo>
                  <a:pt x="417671" y="153083"/>
                  <a:pt x="383276" y="112866"/>
                  <a:pt x="403384" y="101754"/>
                </a:cubicBezTo>
                <a:cubicBezTo>
                  <a:pt x="423492" y="90642"/>
                  <a:pt x="488580" y="90112"/>
                  <a:pt x="536734" y="85879"/>
                </a:cubicBezTo>
                <a:cubicBezTo>
                  <a:pt x="584888" y="81646"/>
                  <a:pt x="667438" y="76354"/>
                  <a:pt x="692309" y="76354"/>
                </a:cubicBezTo>
                <a:cubicBezTo>
                  <a:pt x="717180" y="76354"/>
                  <a:pt x="689134" y="78471"/>
                  <a:pt x="685959" y="85879"/>
                </a:cubicBezTo>
                <a:cubicBezTo>
                  <a:pt x="682784" y="93287"/>
                  <a:pt x="676434" y="119746"/>
                  <a:pt x="673259" y="120804"/>
                </a:cubicBezTo>
                <a:cubicBezTo>
                  <a:pt x="670084" y="121862"/>
                  <a:pt x="731467" y="102812"/>
                  <a:pt x="666909" y="92229"/>
                </a:cubicBezTo>
                <a:cubicBezTo>
                  <a:pt x="602351" y="81646"/>
                  <a:pt x="392801" y="71062"/>
                  <a:pt x="285909" y="57304"/>
                </a:cubicBezTo>
                <a:cubicBezTo>
                  <a:pt x="179017" y="43546"/>
                  <a:pt x="-6191" y="-3021"/>
                  <a:pt x="159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525EA987-358D-75B2-75E2-F8DE1A420B66}"/>
              </a:ext>
            </a:extLst>
          </p:cNvPr>
          <p:cNvSpPr/>
          <p:nvPr/>
        </p:nvSpPr>
        <p:spPr>
          <a:xfrm>
            <a:off x="4181475" y="5870242"/>
            <a:ext cx="23995" cy="84716"/>
          </a:xfrm>
          <a:custGeom>
            <a:avLst/>
            <a:gdLst>
              <a:gd name="connsiteX0" fmla="*/ 0 w 23995"/>
              <a:gd name="connsiteY0" fmla="*/ 333 h 84716"/>
              <a:gd name="connsiteX1" fmla="*/ 22225 w 23995"/>
              <a:gd name="connsiteY1" fmla="*/ 82883 h 84716"/>
              <a:gd name="connsiteX2" fmla="*/ 22225 w 23995"/>
              <a:gd name="connsiteY2" fmla="*/ 54308 h 84716"/>
              <a:gd name="connsiteX3" fmla="*/ 0 w 23995"/>
              <a:gd name="connsiteY3" fmla="*/ 333 h 8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95" h="84716">
                <a:moveTo>
                  <a:pt x="0" y="333"/>
                </a:moveTo>
                <a:cubicBezTo>
                  <a:pt x="0" y="5095"/>
                  <a:pt x="18521" y="73887"/>
                  <a:pt x="22225" y="82883"/>
                </a:cubicBezTo>
                <a:cubicBezTo>
                  <a:pt x="25929" y="91879"/>
                  <a:pt x="22754" y="65420"/>
                  <a:pt x="22225" y="54308"/>
                </a:cubicBezTo>
                <a:cubicBezTo>
                  <a:pt x="21696" y="43196"/>
                  <a:pt x="0" y="-4429"/>
                  <a:pt x="0" y="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E01AA458-9065-2B06-D34E-4AF2A0B77426}"/>
              </a:ext>
            </a:extLst>
          </p:cNvPr>
          <p:cNvSpPr/>
          <p:nvPr/>
        </p:nvSpPr>
        <p:spPr>
          <a:xfrm>
            <a:off x="3780221" y="5937141"/>
            <a:ext cx="655959" cy="48099"/>
          </a:xfrm>
          <a:custGeom>
            <a:avLst/>
            <a:gdLst>
              <a:gd name="connsiteX0" fmla="*/ 32954 w 655959"/>
              <a:gd name="connsiteY0" fmla="*/ 28684 h 48099"/>
              <a:gd name="connsiteX1" fmla="*/ 607629 w 655959"/>
              <a:gd name="connsiteY1" fmla="*/ 28684 h 48099"/>
              <a:gd name="connsiteX2" fmla="*/ 556829 w 655959"/>
              <a:gd name="connsiteY2" fmla="*/ 31859 h 48099"/>
              <a:gd name="connsiteX3" fmla="*/ 655254 w 655959"/>
              <a:gd name="connsiteY3" fmla="*/ 109 h 48099"/>
              <a:gd name="connsiteX4" fmla="*/ 496504 w 655959"/>
              <a:gd name="connsiteY4" fmla="*/ 44559 h 48099"/>
              <a:gd name="connsiteX5" fmla="*/ 420304 w 655959"/>
              <a:gd name="connsiteY5" fmla="*/ 44559 h 48099"/>
              <a:gd name="connsiteX6" fmla="*/ 483804 w 655959"/>
              <a:gd name="connsiteY6" fmla="*/ 38209 h 48099"/>
              <a:gd name="connsiteX7" fmla="*/ 112329 w 655959"/>
              <a:gd name="connsiteY7" fmla="*/ 28684 h 48099"/>
              <a:gd name="connsiteX8" fmla="*/ 32954 w 655959"/>
              <a:gd name="connsiteY8" fmla="*/ 28684 h 4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959" h="48099">
                <a:moveTo>
                  <a:pt x="32954" y="28684"/>
                </a:moveTo>
                <a:lnTo>
                  <a:pt x="607629" y="28684"/>
                </a:lnTo>
                <a:cubicBezTo>
                  <a:pt x="694941" y="29213"/>
                  <a:pt x="548892" y="36622"/>
                  <a:pt x="556829" y="31859"/>
                </a:cubicBezTo>
                <a:cubicBezTo>
                  <a:pt x="564767" y="27096"/>
                  <a:pt x="665308" y="-2008"/>
                  <a:pt x="655254" y="109"/>
                </a:cubicBezTo>
                <a:cubicBezTo>
                  <a:pt x="645200" y="2226"/>
                  <a:pt x="535662" y="37151"/>
                  <a:pt x="496504" y="44559"/>
                </a:cubicBezTo>
                <a:cubicBezTo>
                  <a:pt x="457346" y="51967"/>
                  <a:pt x="422421" y="45617"/>
                  <a:pt x="420304" y="44559"/>
                </a:cubicBezTo>
                <a:cubicBezTo>
                  <a:pt x="418187" y="43501"/>
                  <a:pt x="535133" y="40855"/>
                  <a:pt x="483804" y="38209"/>
                </a:cubicBezTo>
                <a:cubicBezTo>
                  <a:pt x="432475" y="35563"/>
                  <a:pt x="184296" y="29742"/>
                  <a:pt x="112329" y="28684"/>
                </a:cubicBezTo>
                <a:cubicBezTo>
                  <a:pt x="40362" y="27626"/>
                  <a:pt x="-49596" y="28684"/>
                  <a:pt x="32954" y="28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1F171C27-5DD7-0542-E170-136F096DF5F7}"/>
              </a:ext>
            </a:extLst>
          </p:cNvPr>
          <p:cNvSpPr/>
          <p:nvPr/>
        </p:nvSpPr>
        <p:spPr>
          <a:xfrm>
            <a:off x="4068162" y="5651665"/>
            <a:ext cx="229590" cy="69944"/>
          </a:xfrm>
          <a:custGeom>
            <a:avLst/>
            <a:gdLst>
              <a:gd name="connsiteX0" fmla="*/ 2188 w 229590"/>
              <a:gd name="connsiteY0" fmla="*/ 69685 h 69944"/>
              <a:gd name="connsiteX1" fmla="*/ 224438 w 229590"/>
              <a:gd name="connsiteY1" fmla="*/ 3010 h 69944"/>
              <a:gd name="connsiteX2" fmla="*/ 164113 w 229590"/>
              <a:gd name="connsiteY2" fmla="*/ 15710 h 69944"/>
              <a:gd name="connsiteX3" fmla="*/ 227613 w 229590"/>
              <a:gd name="connsiteY3" fmla="*/ 53810 h 69944"/>
              <a:gd name="connsiteX4" fmla="*/ 167288 w 229590"/>
              <a:gd name="connsiteY4" fmla="*/ 28410 h 69944"/>
              <a:gd name="connsiteX5" fmla="*/ 87913 w 229590"/>
              <a:gd name="connsiteY5" fmla="*/ 6185 h 69944"/>
              <a:gd name="connsiteX6" fmla="*/ 110138 w 229590"/>
              <a:gd name="connsiteY6" fmla="*/ 25235 h 69944"/>
              <a:gd name="connsiteX7" fmla="*/ 2188 w 229590"/>
              <a:gd name="connsiteY7" fmla="*/ 69685 h 6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590" h="69944">
                <a:moveTo>
                  <a:pt x="2188" y="69685"/>
                </a:moveTo>
                <a:cubicBezTo>
                  <a:pt x="21238" y="65981"/>
                  <a:pt x="197451" y="12006"/>
                  <a:pt x="224438" y="3010"/>
                </a:cubicBezTo>
                <a:cubicBezTo>
                  <a:pt x="251425" y="-5986"/>
                  <a:pt x="163584" y="7243"/>
                  <a:pt x="164113" y="15710"/>
                </a:cubicBezTo>
                <a:cubicBezTo>
                  <a:pt x="164642" y="24177"/>
                  <a:pt x="227084" y="51693"/>
                  <a:pt x="227613" y="53810"/>
                </a:cubicBezTo>
                <a:cubicBezTo>
                  <a:pt x="228142" y="55927"/>
                  <a:pt x="190571" y="36347"/>
                  <a:pt x="167288" y="28410"/>
                </a:cubicBezTo>
                <a:cubicBezTo>
                  <a:pt x="144005" y="20472"/>
                  <a:pt x="97438" y="6714"/>
                  <a:pt x="87913" y="6185"/>
                </a:cubicBezTo>
                <a:cubicBezTo>
                  <a:pt x="78388" y="5656"/>
                  <a:pt x="126013" y="14122"/>
                  <a:pt x="110138" y="25235"/>
                </a:cubicBezTo>
                <a:cubicBezTo>
                  <a:pt x="94263" y="36347"/>
                  <a:pt x="-16862" y="73389"/>
                  <a:pt x="2188" y="69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B247BCFA-9373-E77A-6D6D-BA7A46EE371F}"/>
              </a:ext>
            </a:extLst>
          </p:cNvPr>
          <p:cNvSpPr/>
          <p:nvPr/>
        </p:nvSpPr>
        <p:spPr>
          <a:xfrm>
            <a:off x="4618198" y="5788021"/>
            <a:ext cx="151063" cy="66848"/>
          </a:xfrm>
          <a:custGeom>
            <a:avLst/>
            <a:gdLst>
              <a:gd name="connsiteX0" fmla="*/ 1427 w 151063"/>
              <a:gd name="connsiteY0" fmla="*/ 4 h 66848"/>
              <a:gd name="connsiteX1" fmla="*/ 71277 w 151063"/>
              <a:gd name="connsiteY1" fmla="*/ 57154 h 66848"/>
              <a:gd name="connsiteX2" fmla="*/ 1427 w 151063"/>
              <a:gd name="connsiteY2" fmla="*/ 66679 h 66848"/>
              <a:gd name="connsiteX3" fmla="*/ 150652 w 151063"/>
              <a:gd name="connsiteY3" fmla="*/ 63504 h 66848"/>
              <a:gd name="connsiteX4" fmla="*/ 49052 w 151063"/>
              <a:gd name="connsiteY4" fmla="*/ 66679 h 66848"/>
              <a:gd name="connsiteX5" fmla="*/ 64927 w 151063"/>
              <a:gd name="connsiteY5" fmla="*/ 53979 h 66848"/>
              <a:gd name="connsiteX6" fmla="*/ 1427 w 151063"/>
              <a:gd name="connsiteY6" fmla="*/ 4 h 6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063" h="66848">
                <a:moveTo>
                  <a:pt x="1427" y="4"/>
                </a:moveTo>
                <a:cubicBezTo>
                  <a:pt x="2485" y="533"/>
                  <a:pt x="71277" y="46042"/>
                  <a:pt x="71277" y="57154"/>
                </a:cubicBezTo>
                <a:cubicBezTo>
                  <a:pt x="71277" y="68266"/>
                  <a:pt x="-11802" y="65621"/>
                  <a:pt x="1427" y="66679"/>
                </a:cubicBezTo>
                <a:cubicBezTo>
                  <a:pt x="14656" y="67737"/>
                  <a:pt x="142715" y="63504"/>
                  <a:pt x="150652" y="63504"/>
                </a:cubicBezTo>
                <a:cubicBezTo>
                  <a:pt x="158589" y="63504"/>
                  <a:pt x="49052" y="66679"/>
                  <a:pt x="49052" y="66679"/>
                </a:cubicBezTo>
                <a:cubicBezTo>
                  <a:pt x="34765" y="65092"/>
                  <a:pt x="72335" y="62446"/>
                  <a:pt x="64927" y="53979"/>
                </a:cubicBezTo>
                <a:cubicBezTo>
                  <a:pt x="57519" y="45512"/>
                  <a:pt x="369" y="-525"/>
                  <a:pt x="142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84C364DF-9042-D794-E849-634C4C563AFA}"/>
              </a:ext>
            </a:extLst>
          </p:cNvPr>
          <p:cNvSpPr/>
          <p:nvPr/>
        </p:nvSpPr>
        <p:spPr>
          <a:xfrm>
            <a:off x="3489147" y="5670535"/>
            <a:ext cx="47835" cy="92350"/>
          </a:xfrm>
          <a:custGeom>
            <a:avLst/>
            <a:gdLst>
              <a:gd name="connsiteX0" fmla="*/ 178 w 47835"/>
              <a:gd name="connsiteY0" fmla="*/ 15 h 92350"/>
              <a:gd name="connsiteX1" fmla="*/ 16053 w 47835"/>
              <a:gd name="connsiteY1" fmla="*/ 76215 h 92350"/>
              <a:gd name="connsiteX2" fmla="*/ 47803 w 47835"/>
              <a:gd name="connsiteY2" fmla="*/ 92090 h 92350"/>
              <a:gd name="connsiteX3" fmla="*/ 9703 w 47835"/>
              <a:gd name="connsiteY3" fmla="*/ 69865 h 92350"/>
              <a:gd name="connsiteX4" fmla="*/ 178 w 47835"/>
              <a:gd name="connsiteY4" fmla="*/ 15 h 9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35" h="92350">
                <a:moveTo>
                  <a:pt x="178" y="15"/>
                </a:moveTo>
                <a:cubicBezTo>
                  <a:pt x="1236" y="1073"/>
                  <a:pt x="8116" y="60869"/>
                  <a:pt x="16053" y="76215"/>
                </a:cubicBezTo>
                <a:cubicBezTo>
                  <a:pt x="23990" y="91561"/>
                  <a:pt x="48861" y="93148"/>
                  <a:pt x="47803" y="92090"/>
                </a:cubicBezTo>
                <a:cubicBezTo>
                  <a:pt x="46745" y="91032"/>
                  <a:pt x="16582" y="88386"/>
                  <a:pt x="9703" y="69865"/>
                </a:cubicBezTo>
                <a:cubicBezTo>
                  <a:pt x="2824" y="51344"/>
                  <a:pt x="-880" y="-1043"/>
                  <a:pt x="178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3F3A24E2-F0D3-22F5-DD30-5354E0F01757}"/>
              </a:ext>
            </a:extLst>
          </p:cNvPr>
          <p:cNvSpPr/>
          <p:nvPr/>
        </p:nvSpPr>
        <p:spPr>
          <a:xfrm>
            <a:off x="3360548" y="5794356"/>
            <a:ext cx="128851" cy="112150"/>
          </a:xfrm>
          <a:custGeom>
            <a:avLst/>
            <a:gdLst>
              <a:gd name="connsiteX0" fmla="*/ 128777 w 128851"/>
              <a:gd name="connsiteY0" fmla="*/ 19 h 112150"/>
              <a:gd name="connsiteX1" fmla="*/ 20827 w 128851"/>
              <a:gd name="connsiteY1" fmla="*/ 60344 h 112150"/>
              <a:gd name="connsiteX2" fmla="*/ 58927 w 128851"/>
              <a:gd name="connsiteY2" fmla="*/ 111144 h 112150"/>
              <a:gd name="connsiteX3" fmla="*/ 36702 w 128851"/>
              <a:gd name="connsiteY3" fmla="*/ 92094 h 112150"/>
              <a:gd name="connsiteX4" fmla="*/ 1777 w 128851"/>
              <a:gd name="connsiteY4" fmla="*/ 66694 h 112150"/>
              <a:gd name="connsiteX5" fmla="*/ 128777 w 128851"/>
              <a:gd name="connsiteY5" fmla="*/ 19 h 11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851" h="112150">
                <a:moveTo>
                  <a:pt x="128777" y="19"/>
                </a:moveTo>
                <a:cubicBezTo>
                  <a:pt x="131952" y="-1039"/>
                  <a:pt x="32469" y="41823"/>
                  <a:pt x="20827" y="60344"/>
                </a:cubicBezTo>
                <a:cubicBezTo>
                  <a:pt x="9185" y="78865"/>
                  <a:pt x="58927" y="111144"/>
                  <a:pt x="58927" y="111144"/>
                </a:cubicBezTo>
                <a:cubicBezTo>
                  <a:pt x="61573" y="116436"/>
                  <a:pt x="46227" y="99502"/>
                  <a:pt x="36702" y="92094"/>
                </a:cubicBezTo>
                <a:cubicBezTo>
                  <a:pt x="27177" y="84686"/>
                  <a:pt x="-8277" y="80981"/>
                  <a:pt x="1777" y="66694"/>
                </a:cubicBezTo>
                <a:cubicBezTo>
                  <a:pt x="11831" y="52407"/>
                  <a:pt x="125602" y="1077"/>
                  <a:pt x="128777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AC03BC2C-72CA-239C-BAFF-9BDAE4C31100}"/>
              </a:ext>
            </a:extLst>
          </p:cNvPr>
          <p:cNvSpPr/>
          <p:nvPr/>
        </p:nvSpPr>
        <p:spPr>
          <a:xfrm>
            <a:off x="4743240" y="5761273"/>
            <a:ext cx="102245" cy="61985"/>
          </a:xfrm>
          <a:custGeom>
            <a:avLst/>
            <a:gdLst>
              <a:gd name="connsiteX0" fmla="*/ 210 w 102245"/>
              <a:gd name="connsiteY0" fmla="*/ 61677 h 61985"/>
              <a:gd name="connsiteX1" fmla="*/ 98635 w 102245"/>
              <a:gd name="connsiteY1" fmla="*/ 1352 h 61985"/>
              <a:gd name="connsiteX2" fmla="*/ 73235 w 102245"/>
              <a:gd name="connsiteY2" fmla="*/ 23577 h 61985"/>
              <a:gd name="connsiteX3" fmla="*/ 210 w 102245"/>
              <a:gd name="connsiteY3" fmla="*/ 61677 h 6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245" h="61985">
                <a:moveTo>
                  <a:pt x="210" y="61677"/>
                </a:moveTo>
                <a:cubicBezTo>
                  <a:pt x="4443" y="57973"/>
                  <a:pt x="86464" y="7702"/>
                  <a:pt x="98635" y="1352"/>
                </a:cubicBezTo>
                <a:cubicBezTo>
                  <a:pt x="110806" y="-4998"/>
                  <a:pt x="89639" y="12465"/>
                  <a:pt x="73235" y="23577"/>
                </a:cubicBezTo>
                <a:cubicBezTo>
                  <a:pt x="56831" y="34689"/>
                  <a:pt x="-4023" y="65381"/>
                  <a:pt x="210" y="61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CCA8E9B1-79FF-32EC-D44C-D1EF8B33BFE3}"/>
              </a:ext>
            </a:extLst>
          </p:cNvPr>
          <p:cNvSpPr/>
          <p:nvPr/>
        </p:nvSpPr>
        <p:spPr>
          <a:xfrm>
            <a:off x="3749675" y="5800645"/>
            <a:ext cx="78189" cy="134602"/>
          </a:xfrm>
          <a:custGeom>
            <a:avLst/>
            <a:gdLst>
              <a:gd name="connsiteX0" fmla="*/ 0 w 78189"/>
              <a:gd name="connsiteY0" fmla="*/ 80 h 134602"/>
              <a:gd name="connsiteX1" fmla="*/ 69850 w 78189"/>
              <a:gd name="connsiteY1" fmla="*/ 127080 h 134602"/>
              <a:gd name="connsiteX2" fmla="*/ 69850 w 78189"/>
              <a:gd name="connsiteY2" fmla="*/ 108030 h 134602"/>
              <a:gd name="connsiteX3" fmla="*/ 0 w 78189"/>
              <a:gd name="connsiteY3" fmla="*/ 80 h 13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89" h="134602">
                <a:moveTo>
                  <a:pt x="0" y="80"/>
                </a:moveTo>
                <a:cubicBezTo>
                  <a:pt x="0" y="3255"/>
                  <a:pt x="69850" y="127080"/>
                  <a:pt x="69850" y="127080"/>
                </a:cubicBezTo>
                <a:cubicBezTo>
                  <a:pt x="81492" y="145072"/>
                  <a:pt x="80433" y="127609"/>
                  <a:pt x="69850" y="108030"/>
                </a:cubicBezTo>
                <a:cubicBezTo>
                  <a:pt x="59267" y="88451"/>
                  <a:pt x="0" y="-3095"/>
                  <a:pt x="0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3269E621-39EB-9289-60B2-78090D44A368}"/>
              </a:ext>
            </a:extLst>
          </p:cNvPr>
          <p:cNvSpPr/>
          <p:nvPr/>
        </p:nvSpPr>
        <p:spPr>
          <a:xfrm>
            <a:off x="3536809" y="5822454"/>
            <a:ext cx="245596" cy="115891"/>
          </a:xfrm>
          <a:custGeom>
            <a:avLst/>
            <a:gdLst>
              <a:gd name="connsiteX0" fmla="*/ 141 w 245596"/>
              <a:gd name="connsiteY0" fmla="*/ 44946 h 115891"/>
              <a:gd name="connsiteX1" fmla="*/ 114441 w 245596"/>
              <a:gd name="connsiteY1" fmla="*/ 22721 h 115891"/>
              <a:gd name="connsiteX2" fmla="*/ 158891 w 245596"/>
              <a:gd name="connsiteY2" fmla="*/ 44946 h 115891"/>
              <a:gd name="connsiteX3" fmla="*/ 162066 w 245596"/>
              <a:gd name="connsiteY3" fmla="*/ 29071 h 115891"/>
              <a:gd name="connsiteX4" fmla="*/ 244616 w 245596"/>
              <a:gd name="connsiteY4" fmla="*/ 114796 h 115891"/>
              <a:gd name="connsiteX5" fmla="*/ 209691 w 245596"/>
              <a:gd name="connsiteY5" fmla="*/ 79871 h 115891"/>
              <a:gd name="connsiteX6" fmla="*/ 133491 w 245596"/>
              <a:gd name="connsiteY6" fmla="*/ 3671 h 115891"/>
              <a:gd name="connsiteX7" fmla="*/ 139841 w 245596"/>
              <a:gd name="connsiteY7" fmla="*/ 16371 h 115891"/>
              <a:gd name="connsiteX8" fmla="*/ 141 w 245596"/>
              <a:gd name="connsiteY8" fmla="*/ 44946 h 11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596" h="115891">
                <a:moveTo>
                  <a:pt x="141" y="44946"/>
                </a:moveTo>
                <a:cubicBezTo>
                  <a:pt x="-4092" y="46004"/>
                  <a:pt x="87983" y="22721"/>
                  <a:pt x="114441" y="22721"/>
                </a:cubicBezTo>
                <a:cubicBezTo>
                  <a:pt x="140899" y="22721"/>
                  <a:pt x="158891" y="44946"/>
                  <a:pt x="158891" y="44946"/>
                </a:cubicBezTo>
                <a:cubicBezTo>
                  <a:pt x="166828" y="46004"/>
                  <a:pt x="147779" y="17429"/>
                  <a:pt x="162066" y="29071"/>
                </a:cubicBezTo>
                <a:cubicBezTo>
                  <a:pt x="176353" y="40713"/>
                  <a:pt x="236679" y="106329"/>
                  <a:pt x="244616" y="114796"/>
                </a:cubicBezTo>
                <a:cubicBezTo>
                  <a:pt x="252554" y="123263"/>
                  <a:pt x="209691" y="79871"/>
                  <a:pt x="209691" y="79871"/>
                </a:cubicBezTo>
                <a:lnTo>
                  <a:pt x="133491" y="3671"/>
                </a:lnTo>
                <a:cubicBezTo>
                  <a:pt x="121849" y="-6912"/>
                  <a:pt x="163124" y="7904"/>
                  <a:pt x="139841" y="16371"/>
                </a:cubicBezTo>
                <a:cubicBezTo>
                  <a:pt x="116558" y="24838"/>
                  <a:pt x="4374" y="43888"/>
                  <a:pt x="141" y="44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88245A64-5E53-E67F-5C5A-5F72FDF120D7}"/>
              </a:ext>
            </a:extLst>
          </p:cNvPr>
          <p:cNvSpPr/>
          <p:nvPr/>
        </p:nvSpPr>
        <p:spPr>
          <a:xfrm>
            <a:off x="4329635" y="5873490"/>
            <a:ext cx="366277" cy="100745"/>
          </a:xfrm>
          <a:custGeom>
            <a:avLst/>
            <a:gdLst>
              <a:gd name="connsiteX0" fmla="*/ 74090 w 366277"/>
              <a:gd name="connsiteY0" fmla="*/ 82810 h 100745"/>
              <a:gd name="connsiteX1" fmla="*/ 207440 w 366277"/>
              <a:gd name="connsiteY1" fmla="*/ 32010 h 100745"/>
              <a:gd name="connsiteX2" fmla="*/ 245540 w 366277"/>
              <a:gd name="connsiteY2" fmla="*/ 63760 h 100745"/>
              <a:gd name="connsiteX3" fmla="*/ 204265 w 366277"/>
              <a:gd name="connsiteY3" fmla="*/ 38360 h 100745"/>
              <a:gd name="connsiteX4" fmla="*/ 283640 w 366277"/>
              <a:gd name="connsiteY4" fmla="*/ 57410 h 100745"/>
              <a:gd name="connsiteX5" fmla="*/ 366190 w 366277"/>
              <a:gd name="connsiteY5" fmla="*/ 32010 h 100745"/>
              <a:gd name="connsiteX6" fmla="*/ 267765 w 366277"/>
              <a:gd name="connsiteY6" fmla="*/ 47885 h 100745"/>
              <a:gd name="connsiteX7" fmla="*/ 166165 w 366277"/>
              <a:gd name="connsiteY7" fmla="*/ 260 h 100745"/>
              <a:gd name="connsiteX8" fmla="*/ 207440 w 366277"/>
              <a:gd name="connsiteY8" fmla="*/ 32010 h 100745"/>
              <a:gd name="connsiteX9" fmla="*/ 4240 w 366277"/>
              <a:gd name="connsiteY9" fmla="*/ 98685 h 100745"/>
              <a:gd name="connsiteX10" fmla="*/ 74090 w 366277"/>
              <a:gd name="connsiteY10" fmla="*/ 82810 h 10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6277" h="100745">
                <a:moveTo>
                  <a:pt x="74090" y="82810"/>
                </a:moveTo>
                <a:cubicBezTo>
                  <a:pt x="107957" y="71697"/>
                  <a:pt x="178865" y="35185"/>
                  <a:pt x="207440" y="32010"/>
                </a:cubicBezTo>
                <a:cubicBezTo>
                  <a:pt x="236015" y="28835"/>
                  <a:pt x="246069" y="62702"/>
                  <a:pt x="245540" y="63760"/>
                </a:cubicBezTo>
                <a:cubicBezTo>
                  <a:pt x="245011" y="64818"/>
                  <a:pt x="197915" y="39418"/>
                  <a:pt x="204265" y="38360"/>
                </a:cubicBezTo>
                <a:cubicBezTo>
                  <a:pt x="210615" y="37302"/>
                  <a:pt x="256653" y="58468"/>
                  <a:pt x="283640" y="57410"/>
                </a:cubicBezTo>
                <a:cubicBezTo>
                  <a:pt x="310627" y="56352"/>
                  <a:pt x="368836" y="33597"/>
                  <a:pt x="366190" y="32010"/>
                </a:cubicBezTo>
                <a:cubicBezTo>
                  <a:pt x="363544" y="30422"/>
                  <a:pt x="301102" y="53177"/>
                  <a:pt x="267765" y="47885"/>
                </a:cubicBezTo>
                <a:cubicBezTo>
                  <a:pt x="234428" y="42593"/>
                  <a:pt x="176219" y="2906"/>
                  <a:pt x="166165" y="260"/>
                </a:cubicBezTo>
                <a:cubicBezTo>
                  <a:pt x="156111" y="-2386"/>
                  <a:pt x="234427" y="15606"/>
                  <a:pt x="207440" y="32010"/>
                </a:cubicBezTo>
                <a:cubicBezTo>
                  <a:pt x="180453" y="48414"/>
                  <a:pt x="24348" y="91806"/>
                  <a:pt x="4240" y="98685"/>
                </a:cubicBezTo>
                <a:cubicBezTo>
                  <a:pt x="-15868" y="105564"/>
                  <a:pt x="40223" y="93923"/>
                  <a:pt x="74090" y="82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2A6CA308-58C0-D730-E0E9-070063308BD1}"/>
              </a:ext>
            </a:extLst>
          </p:cNvPr>
          <p:cNvSpPr/>
          <p:nvPr/>
        </p:nvSpPr>
        <p:spPr>
          <a:xfrm>
            <a:off x="3954317" y="5985367"/>
            <a:ext cx="100236" cy="250616"/>
          </a:xfrm>
          <a:custGeom>
            <a:avLst/>
            <a:gdLst>
              <a:gd name="connsiteX0" fmla="*/ 33483 w 100236"/>
              <a:gd name="connsiteY0" fmla="*/ 250333 h 250616"/>
              <a:gd name="connsiteX1" fmla="*/ 1733 w 100236"/>
              <a:gd name="connsiteY1" fmla="*/ 129683 h 250616"/>
              <a:gd name="connsiteX2" fmla="*/ 96983 w 100236"/>
              <a:gd name="connsiteY2" fmla="*/ 2683 h 250616"/>
              <a:gd name="connsiteX3" fmla="*/ 71583 w 100236"/>
              <a:gd name="connsiteY3" fmla="*/ 47133 h 250616"/>
              <a:gd name="connsiteX4" fmla="*/ 8083 w 100236"/>
              <a:gd name="connsiteY4" fmla="*/ 94758 h 250616"/>
              <a:gd name="connsiteX5" fmla="*/ 33483 w 100236"/>
              <a:gd name="connsiteY5" fmla="*/ 250333 h 250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236" h="250616">
                <a:moveTo>
                  <a:pt x="33483" y="250333"/>
                </a:moveTo>
                <a:cubicBezTo>
                  <a:pt x="32425" y="256154"/>
                  <a:pt x="-8850" y="170958"/>
                  <a:pt x="1733" y="129683"/>
                </a:cubicBezTo>
                <a:cubicBezTo>
                  <a:pt x="12316" y="88408"/>
                  <a:pt x="85341" y="16441"/>
                  <a:pt x="96983" y="2683"/>
                </a:cubicBezTo>
                <a:cubicBezTo>
                  <a:pt x="108625" y="-11075"/>
                  <a:pt x="86400" y="31787"/>
                  <a:pt x="71583" y="47133"/>
                </a:cubicBezTo>
                <a:cubicBezTo>
                  <a:pt x="56766" y="62479"/>
                  <a:pt x="13375" y="61950"/>
                  <a:pt x="8083" y="94758"/>
                </a:cubicBezTo>
                <a:cubicBezTo>
                  <a:pt x="2791" y="127566"/>
                  <a:pt x="34541" y="244512"/>
                  <a:pt x="33483" y="250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7ED3A264-E9AE-0601-0137-36717B3950CB}"/>
              </a:ext>
            </a:extLst>
          </p:cNvPr>
          <p:cNvSpPr/>
          <p:nvPr/>
        </p:nvSpPr>
        <p:spPr>
          <a:xfrm>
            <a:off x="4073466" y="6003925"/>
            <a:ext cx="136584" cy="155376"/>
          </a:xfrm>
          <a:custGeom>
            <a:avLst/>
            <a:gdLst>
              <a:gd name="connsiteX0" fmla="*/ 136584 w 136584"/>
              <a:gd name="connsiteY0" fmla="*/ 0 h 155376"/>
              <a:gd name="connsiteX1" fmla="*/ 3234 w 136584"/>
              <a:gd name="connsiteY1" fmla="*/ 152400 h 155376"/>
              <a:gd name="connsiteX2" fmla="*/ 38159 w 136584"/>
              <a:gd name="connsiteY2" fmla="*/ 104775 h 155376"/>
              <a:gd name="connsiteX3" fmla="*/ 136584 w 136584"/>
              <a:gd name="connsiteY3" fmla="*/ 0 h 15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584" h="155376">
                <a:moveTo>
                  <a:pt x="136584" y="0"/>
                </a:moveTo>
                <a:cubicBezTo>
                  <a:pt x="78111" y="67469"/>
                  <a:pt x="19638" y="134938"/>
                  <a:pt x="3234" y="152400"/>
                </a:cubicBezTo>
                <a:cubicBezTo>
                  <a:pt x="-13170" y="169863"/>
                  <a:pt x="38159" y="104775"/>
                  <a:pt x="38159" y="104775"/>
                </a:cubicBezTo>
                <a:lnTo>
                  <a:pt x="13658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C76C5C4C-AE45-9563-2590-5564C4197991}"/>
              </a:ext>
            </a:extLst>
          </p:cNvPr>
          <p:cNvSpPr/>
          <p:nvPr/>
        </p:nvSpPr>
        <p:spPr>
          <a:xfrm>
            <a:off x="4019345" y="3634749"/>
            <a:ext cx="89134" cy="674319"/>
          </a:xfrm>
          <a:custGeom>
            <a:avLst/>
            <a:gdLst>
              <a:gd name="connsiteX0" fmla="*/ 89105 w 89134"/>
              <a:gd name="connsiteY0" fmla="*/ 626 h 674319"/>
              <a:gd name="connsiteX1" fmla="*/ 3380 w 89134"/>
              <a:gd name="connsiteY1" fmla="*/ 537201 h 674319"/>
              <a:gd name="connsiteX2" fmla="*/ 19255 w 89134"/>
              <a:gd name="connsiteY2" fmla="*/ 514976 h 674319"/>
              <a:gd name="connsiteX3" fmla="*/ 38305 w 89134"/>
              <a:gd name="connsiteY3" fmla="*/ 673726 h 674319"/>
              <a:gd name="connsiteX4" fmla="*/ 16080 w 89134"/>
              <a:gd name="connsiteY4" fmla="*/ 562601 h 674319"/>
              <a:gd name="connsiteX5" fmla="*/ 19255 w 89134"/>
              <a:gd name="connsiteY5" fmla="*/ 400676 h 674319"/>
              <a:gd name="connsiteX6" fmla="*/ 12905 w 89134"/>
              <a:gd name="connsiteY6" fmla="*/ 429251 h 674319"/>
              <a:gd name="connsiteX7" fmla="*/ 89105 w 89134"/>
              <a:gd name="connsiteY7" fmla="*/ 626 h 67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134" h="674319">
                <a:moveTo>
                  <a:pt x="89105" y="626"/>
                </a:moveTo>
                <a:cubicBezTo>
                  <a:pt x="87517" y="18618"/>
                  <a:pt x="15022" y="451476"/>
                  <a:pt x="3380" y="537201"/>
                </a:cubicBezTo>
                <a:cubicBezTo>
                  <a:pt x="-8262" y="622926"/>
                  <a:pt x="13434" y="492222"/>
                  <a:pt x="19255" y="514976"/>
                </a:cubicBezTo>
                <a:cubicBezTo>
                  <a:pt x="25076" y="537730"/>
                  <a:pt x="38834" y="665789"/>
                  <a:pt x="38305" y="673726"/>
                </a:cubicBezTo>
                <a:cubicBezTo>
                  <a:pt x="37776" y="681664"/>
                  <a:pt x="19255" y="608109"/>
                  <a:pt x="16080" y="562601"/>
                </a:cubicBezTo>
                <a:cubicBezTo>
                  <a:pt x="12905" y="517093"/>
                  <a:pt x="19784" y="422901"/>
                  <a:pt x="19255" y="400676"/>
                </a:cubicBezTo>
                <a:cubicBezTo>
                  <a:pt x="18726" y="378451"/>
                  <a:pt x="-1912" y="501218"/>
                  <a:pt x="12905" y="429251"/>
                </a:cubicBezTo>
                <a:cubicBezTo>
                  <a:pt x="27722" y="357284"/>
                  <a:pt x="90693" y="-17366"/>
                  <a:pt x="89105" y="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42A52081-159E-609F-E8F7-05366AD97186}"/>
              </a:ext>
            </a:extLst>
          </p:cNvPr>
          <p:cNvSpPr/>
          <p:nvPr/>
        </p:nvSpPr>
        <p:spPr>
          <a:xfrm>
            <a:off x="4032221" y="4895850"/>
            <a:ext cx="120925" cy="299101"/>
          </a:xfrm>
          <a:custGeom>
            <a:avLst/>
            <a:gdLst>
              <a:gd name="connsiteX0" fmla="*/ 29 w 120925"/>
              <a:gd name="connsiteY0" fmla="*/ 0 h 299101"/>
              <a:gd name="connsiteX1" fmla="*/ 73054 w 120925"/>
              <a:gd name="connsiteY1" fmla="*/ 92075 h 299101"/>
              <a:gd name="connsiteX2" fmla="*/ 76229 w 120925"/>
              <a:gd name="connsiteY2" fmla="*/ 203200 h 299101"/>
              <a:gd name="connsiteX3" fmla="*/ 120679 w 120925"/>
              <a:gd name="connsiteY3" fmla="*/ 298450 h 299101"/>
              <a:gd name="connsiteX4" fmla="*/ 95279 w 120925"/>
              <a:gd name="connsiteY4" fmla="*/ 247650 h 299101"/>
              <a:gd name="connsiteX5" fmla="*/ 34954 w 120925"/>
              <a:gd name="connsiteY5" fmla="*/ 127000 h 299101"/>
              <a:gd name="connsiteX6" fmla="*/ 69879 w 120925"/>
              <a:gd name="connsiteY6" fmla="*/ 158750 h 299101"/>
              <a:gd name="connsiteX7" fmla="*/ 82579 w 120925"/>
              <a:gd name="connsiteY7" fmla="*/ 92075 h 299101"/>
              <a:gd name="connsiteX8" fmla="*/ 29 w 120925"/>
              <a:gd name="connsiteY8" fmla="*/ 0 h 29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925" h="299101">
                <a:moveTo>
                  <a:pt x="29" y="0"/>
                </a:moveTo>
                <a:cubicBezTo>
                  <a:pt x="-1558" y="0"/>
                  <a:pt x="60354" y="58208"/>
                  <a:pt x="73054" y="92075"/>
                </a:cubicBezTo>
                <a:cubicBezTo>
                  <a:pt x="85754" y="125942"/>
                  <a:pt x="68292" y="168804"/>
                  <a:pt x="76229" y="203200"/>
                </a:cubicBezTo>
                <a:cubicBezTo>
                  <a:pt x="84166" y="237596"/>
                  <a:pt x="117504" y="291042"/>
                  <a:pt x="120679" y="298450"/>
                </a:cubicBezTo>
                <a:cubicBezTo>
                  <a:pt x="123854" y="305858"/>
                  <a:pt x="95279" y="247650"/>
                  <a:pt x="95279" y="247650"/>
                </a:cubicBezTo>
                <a:cubicBezTo>
                  <a:pt x="80992" y="219075"/>
                  <a:pt x="39187" y="141817"/>
                  <a:pt x="34954" y="127000"/>
                </a:cubicBezTo>
                <a:cubicBezTo>
                  <a:pt x="30721" y="112183"/>
                  <a:pt x="61942" y="164571"/>
                  <a:pt x="69879" y="158750"/>
                </a:cubicBezTo>
                <a:cubicBezTo>
                  <a:pt x="77816" y="152929"/>
                  <a:pt x="100041" y="123825"/>
                  <a:pt x="82579" y="92075"/>
                </a:cubicBezTo>
                <a:cubicBezTo>
                  <a:pt x="65117" y="60325"/>
                  <a:pt x="1616" y="0"/>
                  <a:pt x="2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B70E224B-0EAE-167B-4F54-86F6CE510C23}"/>
              </a:ext>
            </a:extLst>
          </p:cNvPr>
          <p:cNvSpPr/>
          <p:nvPr/>
        </p:nvSpPr>
        <p:spPr>
          <a:xfrm>
            <a:off x="3962160" y="4641433"/>
            <a:ext cx="269910" cy="272531"/>
          </a:xfrm>
          <a:custGeom>
            <a:avLst/>
            <a:gdLst>
              <a:gd name="connsiteX0" fmla="*/ 240 w 269910"/>
              <a:gd name="connsiteY0" fmla="*/ 251242 h 272531"/>
              <a:gd name="connsiteX1" fmla="*/ 95490 w 269910"/>
              <a:gd name="connsiteY1" fmla="*/ 171867 h 272531"/>
              <a:gd name="connsiteX2" fmla="*/ 101840 w 269910"/>
              <a:gd name="connsiteY2" fmla="*/ 102017 h 272531"/>
              <a:gd name="connsiteX3" fmla="*/ 89140 w 269910"/>
              <a:gd name="connsiteY3" fmla="*/ 417 h 272531"/>
              <a:gd name="connsiteX4" fmla="*/ 111365 w 269910"/>
              <a:gd name="connsiteY4" fmla="*/ 143292 h 272531"/>
              <a:gd name="connsiteX5" fmla="*/ 266940 w 269910"/>
              <a:gd name="connsiteY5" fmla="*/ 270292 h 272531"/>
              <a:gd name="connsiteX6" fmla="*/ 209790 w 269910"/>
              <a:gd name="connsiteY6" fmla="*/ 222667 h 272531"/>
              <a:gd name="connsiteX7" fmla="*/ 162165 w 269910"/>
              <a:gd name="connsiteY7" fmla="*/ 200442 h 272531"/>
              <a:gd name="connsiteX8" fmla="*/ 117715 w 269910"/>
              <a:gd name="connsiteY8" fmla="*/ 241717 h 272531"/>
              <a:gd name="connsiteX9" fmla="*/ 143115 w 269910"/>
              <a:gd name="connsiteY9" fmla="*/ 190917 h 272531"/>
              <a:gd name="connsiteX10" fmla="*/ 127240 w 269910"/>
              <a:gd name="connsiteY10" fmla="*/ 168692 h 272531"/>
              <a:gd name="connsiteX11" fmla="*/ 240 w 269910"/>
              <a:gd name="connsiteY11" fmla="*/ 251242 h 272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9910" h="272531">
                <a:moveTo>
                  <a:pt x="240" y="251242"/>
                </a:moveTo>
                <a:cubicBezTo>
                  <a:pt x="-5052" y="251771"/>
                  <a:pt x="78557" y="196738"/>
                  <a:pt x="95490" y="171867"/>
                </a:cubicBezTo>
                <a:cubicBezTo>
                  <a:pt x="112423" y="146996"/>
                  <a:pt x="102898" y="130592"/>
                  <a:pt x="101840" y="102017"/>
                </a:cubicBezTo>
                <a:cubicBezTo>
                  <a:pt x="100782" y="73442"/>
                  <a:pt x="87553" y="-6462"/>
                  <a:pt x="89140" y="417"/>
                </a:cubicBezTo>
                <a:cubicBezTo>
                  <a:pt x="90727" y="7296"/>
                  <a:pt x="81732" y="98313"/>
                  <a:pt x="111365" y="143292"/>
                </a:cubicBezTo>
                <a:cubicBezTo>
                  <a:pt x="140998" y="188271"/>
                  <a:pt x="250536" y="257063"/>
                  <a:pt x="266940" y="270292"/>
                </a:cubicBezTo>
                <a:cubicBezTo>
                  <a:pt x="283344" y="283521"/>
                  <a:pt x="227252" y="234309"/>
                  <a:pt x="209790" y="222667"/>
                </a:cubicBezTo>
                <a:cubicBezTo>
                  <a:pt x="192328" y="211025"/>
                  <a:pt x="177511" y="197267"/>
                  <a:pt x="162165" y="200442"/>
                </a:cubicBezTo>
                <a:cubicBezTo>
                  <a:pt x="146819" y="203617"/>
                  <a:pt x="120890" y="243304"/>
                  <a:pt x="117715" y="241717"/>
                </a:cubicBezTo>
                <a:cubicBezTo>
                  <a:pt x="114540" y="240130"/>
                  <a:pt x="141528" y="203088"/>
                  <a:pt x="143115" y="190917"/>
                </a:cubicBezTo>
                <a:cubicBezTo>
                  <a:pt x="144702" y="178746"/>
                  <a:pt x="154757" y="157050"/>
                  <a:pt x="127240" y="168692"/>
                </a:cubicBezTo>
                <a:cubicBezTo>
                  <a:pt x="99723" y="180334"/>
                  <a:pt x="5532" y="250713"/>
                  <a:pt x="240" y="251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87AAB4A9-0B91-3C99-C1B6-4B8AB7AE461C}"/>
              </a:ext>
            </a:extLst>
          </p:cNvPr>
          <p:cNvSpPr/>
          <p:nvPr/>
        </p:nvSpPr>
        <p:spPr>
          <a:xfrm>
            <a:off x="3825768" y="5010467"/>
            <a:ext cx="244080" cy="184186"/>
          </a:xfrm>
          <a:custGeom>
            <a:avLst/>
            <a:gdLst>
              <a:gd name="connsiteX0" fmla="*/ 241407 w 244080"/>
              <a:gd name="connsiteY0" fmla="*/ 183833 h 184186"/>
              <a:gd name="connsiteX1" fmla="*/ 222357 w 244080"/>
              <a:gd name="connsiteY1" fmla="*/ 113983 h 184186"/>
              <a:gd name="connsiteX2" fmla="*/ 69957 w 244080"/>
              <a:gd name="connsiteY2" fmla="*/ 2858 h 184186"/>
              <a:gd name="connsiteX3" fmla="*/ 120757 w 244080"/>
              <a:gd name="connsiteY3" fmla="*/ 34608 h 184186"/>
              <a:gd name="connsiteX4" fmla="*/ 47732 w 244080"/>
              <a:gd name="connsiteY4" fmla="*/ 53658 h 184186"/>
              <a:gd name="connsiteX5" fmla="*/ 107 w 244080"/>
              <a:gd name="connsiteY5" fmla="*/ 72708 h 184186"/>
              <a:gd name="connsiteX6" fmla="*/ 60432 w 244080"/>
              <a:gd name="connsiteY6" fmla="*/ 44133 h 184186"/>
              <a:gd name="connsiteX7" fmla="*/ 123932 w 244080"/>
              <a:gd name="connsiteY7" fmla="*/ 37783 h 184186"/>
              <a:gd name="connsiteX8" fmla="*/ 206482 w 244080"/>
              <a:gd name="connsiteY8" fmla="*/ 85408 h 184186"/>
              <a:gd name="connsiteX9" fmla="*/ 241407 w 244080"/>
              <a:gd name="connsiteY9" fmla="*/ 183833 h 18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4080" h="184186">
                <a:moveTo>
                  <a:pt x="241407" y="183833"/>
                </a:moveTo>
                <a:cubicBezTo>
                  <a:pt x="244053" y="188595"/>
                  <a:pt x="250932" y="144145"/>
                  <a:pt x="222357" y="113983"/>
                </a:cubicBezTo>
                <a:cubicBezTo>
                  <a:pt x="193782" y="83821"/>
                  <a:pt x="86890" y="16087"/>
                  <a:pt x="69957" y="2858"/>
                </a:cubicBezTo>
                <a:cubicBezTo>
                  <a:pt x="53024" y="-10371"/>
                  <a:pt x="124461" y="26141"/>
                  <a:pt x="120757" y="34608"/>
                </a:cubicBezTo>
                <a:cubicBezTo>
                  <a:pt x="117053" y="43075"/>
                  <a:pt x="67840" y="47308"/>
                  <a:pt x="47732" y="53658"/>
                </a:cubicBezTo>
                <a:cubicBezTo>
                  <a:pt x="27624" y="60008"/>
                  <a:pt x="-2010" y="74296"/>
                  <a:pt x="107" y="72708"/>
                </a:cubicBezTo>
                <a:cubicBezTo>
                  <a:pt x="2224" y="71120"/>
                  <a:pt x="39795" y="49954"/>
                  <a:pt x="60432" y="44133"/>
                </a:cubicBezTo>
                <a:cubicBezTo>
                  <a:pt x="81069" y="38312"/>
                  <a:pt x="99590" y="30904"/>
                  <a:pt x="123932" y="37783"/>
                </a:cubicBezTo>
                <a:cubicBezTo>
                  <a:pt x="148274" y="44662"/>
                  <a:pt x="182670" y="56833"/>
                  <a:pt x="206482" y="85408"/>
                </a:cubicBezTo>
                <a:cubicBezTo>
                  <a:pt x="230294" y="113983"/>
                  <a:pt x="238761" y="179071"/>
                  <a:pt x="241407" y="183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872A6995-6EBB-C687-24C0-E6110EAA70F4}"/>
              </a:ext>
            </a:extLst>
          </p:cNvPr>
          <p:cNvSpPr/>
          <p:nvPr/>
        </p:nvSpPr>
        <p:spPr>
          <a:xfrm>
            <a:off x="3841641" y="5013295"/>
            <a:ext cx="159777" cy="131531"/>
          </a:xfrm>
          <a:custGeom>
            <a:avLst/>
            <a:gdLst>
              <a:gd name="connsiteX0" fmla="*/ 109 w 159777"/>
              <a:gd name="connsiteY0" fmla="*/ 30 h 131531"/>
              <a:gd name="connsiteX1" fmla="*/ 133459 w 159777"/>
              <a:gd name="connsiteY1" fmla="*/ 88930 h 131531"/>
              <a:gd name="connsiteX2" fmla="*/ 104884 w 159777"/>
              <a:gd name="connsiteY2" fmla="*/ 114330 h 131531"/>
              <a:gd name="connsiteX3" fmla="*/ 76309 w 159777"/>
              <a:gd name="connsiteY3" fmla="*/ 130205 h 131531"/>
              <a:gd name="connsiteX4" fmla="*/ 158859 w 159777"/>
              <a:gd name="connsiteY4" fmla="*/ 79405 h 131531"/>
              <a:gd name="connsiteX5" fmla="*/ 109 w 159777"/>
              <a:gd name="connsiteY5" fmla="*/ 30 h 13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777" h="131531">
                <a:moveTo>
                  <a:pt x="109" y="30"/>
                </a:moveTo>
                <a:cubicBezTo>
                  <a:pt x="-4124" y="1617"/>
                  <a:pt x="115997" y="69880"/>
                  <a:pt x="133459" y="88930"/>
                </a:cubicBezTo>
                <a:cubicBezTo>
                  <a:pt x="150921" y="107980"/>
                  <a:pt x="114409" y="107451"/>
                  <a:pt x="104884" y="114330"/>
                </a:cubicBezTo>
                <a:cubicBezTo>
                  <a:pt x="95359" y="121209"/>
                  <a:pt x="67313" y="136026"/>
                  <a:pt x="76309" y="130205"/>
                </a:cubicBezTo>
                <a:cubicBezTo>
                  <a:pt x="85305" y="124384"/>
                  <a:pt x="169442" y="100572"/>
                  <a:pt x="158859" y="79405"/>
                </a:cubicBezTo>
                <a:cubicBezTo>
                  <a:pt x="148276" y="58238"/>
                  <a:pt x="4342" y="-1557"/>
                  <a:pt x="109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190A516E-1279-AFF4-9056-2B5EF6D9671C}"/>
              </a:ext>
            </a:extLst>
          </p:cNvPr>
          <p:cNvSpPr/>
          <p:nvPr/>
        </p:nvSpPr>
        <p:spPr>
          <a:xfrm>
            <a:off x="4013063" y="4892675"/>
            <a:ext cx="179697" cy="261012"/>
          </a:xfrm>
          <a:custGeom>
            <a:avLst/>
            <a:gdLst>
              <a:gd name="connsiteX0" fmla="*/ 174762 w 179697"/>
              <a:gd name="connsiteY0" fmla="*/ 0 h 261012"/>
              <a:gd name="connsiteX1" fmla="*/ 136662 w 179697"/>
              <a:gd name="connsiteY1" fmla="*/ 79375 h 261012"/>
              <a:gd name="connsiteX2" fmla="*/ 162062 w 179697"/>
              <a:gd name="connsiteY2" fmla="*/ 120650 h 261012"/>
              <a:gd name="connsiteX3" fmla="*/ 139837 w 179697"/>
              <a:gd name="connsiteY3" fmla="*/ 260350 h 261012"/>
              <a:gd name="connsiteX4" fmla="*/ 168412 w 179697"/>
              <a:gd name="connsiteY4" fmla="*/ 171450 h 261012"/>
              <a:gd name="connsiteX5" fmla="*/ 165237 w 179697"/>
              <a:gd name="connsiteY5" fmla="*/ 127000 h 261012"/>
              <a:gd name="connsiteX6" fmla="*/ 137 w 179697"/>
              <a:gd name="connsiteY6" fmla="*/ 69850 h 261012"/>
              <a:gd name="connsiteX7" fmla="*/ 136662 w 179697"/>
              <a:gd name="connsiteY7" fmla="*/ 101600 h 261012"/>
              <a:gd name="connsiteX8" fmla="*/ 127137 w 179697"/>
              <a:gd name="connsiteY8" fmla="*/ 79375 h 261012"/>
              <a:gd name="connsiteX9" fmla="*/ 174762 w 179697"/>
              <a:gd name="connsiteY9" fmla="*/ 0 h 26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9697" h="261012">
                <a:moveTo>
                  <a:pt x="174762" y="0"/>
                </a:moveTo>
                <a:cubicBezTo>
                  <a:pt x="176349" y="0"/>
                  <a:pt x="138779" y="59267"/>
                  <a:pt x="136662" y="79375"/>
                </a:cubicBezTo>
                <a:cubicBezTo>
                  <a:pt x="134545" y="99483"/>
                  <a:pt x="161533" y="90488"/>
                  <a:pt x="162062" y="120650"/>
                </a:cubicBezTo>
                <a:cubicBezTo>
                  <a:pt x="162591" y="150813"/>
                  <a:pt x="138779" y="251883"/>
                  <a:pt x="139837" y="260350"/>
                </a:cubicBezTo>
                <a:cubicBezTo>
                  <a:pt x="140895" y="268817"/>
                  <a:pt x="164179" y="193675"/>
                  <a:pt x="168412" y="171450"/>
                </a:cubicBezTo>
                <a:cubicBezTo>
                  <a:pt x="172645" y="149225"/>
                  <a:pt x="193283" y="143933"/>
                  <a:pt x="165237" y="127000"/>
                </a:cubicBezTo>
                <a:cubicBezTo>
                  <a:pt x="137191" y="110067"/>
                  <a:pt x="4899" y="74083"/>
                  <a:pt x="137" y="69850"/>
                </a:cubicBezTo>
                <a:cubicBezTo>
                  <a:pt x="-4625" y="65617"/>
                  <a:pt x="115495" y="100013"/>
                  <a:pt x="136662" y="101600"/>
                </a:cubicBezTo>
                <a:cubicBezTo>
                  <a:pt x="157829" y="103187"/>
                  <a:pt x="119200" y="93662"/>
                  <a:pt x="127137" y="79375"/>
                </a:cubicBezTo>
                <a:cubicBezTo>
                  <a:pt x="135074" y="65088"/>
                  <a:pt x="173175" y="0"/>
                  <a:pt x="17476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28293647-8092-3690-C581-16B55A19A008}"/>
              </a:ext>
            </a:extLst>
          </p:cNvPr>
          <p:cNvSpPr/>
          <p:nvPr/>
        </p:nvSpPr>
        <p:spPr>
          <a:xfrm>
            <a:off x="4140169" y="5029200"/>
            <a:ext cx="93431" cy="193758"/>
          </a:xfrm>
          <a:custGeom>
            <a:avLst/>
            <a:gdLst>
              <a:gd name="connsiteX0" fmla="*/ 54006 w 93431"/>
              <a:gd name="connsiteY0" fmla="*/ 0 h 193758"/>
              <a:gd name="connsiteX1" fmla="*/ 82581 w 93431"/>
              <a:gd name="connsiteY1" fmla="*/ 85725 h 193758"/>
              <a:gd name="connsiteX2" fmla="*/ 38131 w 93431"/>
              <a:gd name="connsiteY2" fmla="*/ 130175 h 193758"/>
              <a:gd name="connsiteX3" fmla="*/ 82581 w 93431"/>
              <a:gd name="connsiteY3" fmla="*/ 101600 h 193758"/>
              <a:gd name="connsiteX4" fmla="*/ 31 w 93431"/>
              <a:gd name="connsiteY4" fmla="*/ 193675 h 193758"/>
              <a:gd name="connsiteX5" fmla="*/ 73056 w 93431"/>
              <a:gd name="connsiteY5" fmla="*/ 117475 h 193758"/>
              <a:gd name="connsiteX6" fmla="*/ 92106 w 93431"/>
              <a:gd name="connsiteY6" fmla="*/ 85725 h 193758"/>
              <a:gd name="connsiteX7" fmla="*/ 54006 w 93431"/>
              <a:gd name="connsiteY7" fmla="*/ 0 h 19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431" h="193758">
                <a:moveTo>
                  <a:pt x="54006" y="0"/>
                </a:moveTo>
                <a:cubicBezTo>
                  <a:pt x="52419" y="0"/>
                  <a:pt x="85227" y="64029"/>
                  <a:pt x="82581" y="85725"/>
                </a:cubicBezTo>
                <a:cubicBezTo>
                  <a:pt x="79935" y="107421"/>
                  <a:pt x="38131" y="127529"/>
                  <a:pt x="38131" y="130175"/>
                </a:cubicBezTo>
                <a:cubicBezTo>
                  <a:pt x="38131" y="132821"/>
                  <a:pt x="88931" y="91017"/>
                  <a:pt x="82581" y="101600"/>
                </a:cubicBezTo>
                <a:cubicBezTo>
                  <a:pt x="76231" y="112183"/>
                  <a:pt x="1618" y="191029"/>
                  <a:pt x="31" y="193675"/>
                </a:cubicBezTo>
                <a:cubicBezTo>
                  <a:pt x="-1557" y="196321"/>
                  <a:pt x="57710" y="135467"/>
                  <a:pt x="73056" y="117475"/>
                </a:cubicBezTo>
                <a:cubicBezTo>
                  <a:pt x="88402" y="99483"/>
                  <a:pt x="96868" y="106362"/>
                  <a:pt x="92106" y="85725"/>
                </a:cubicBezTo>
                <a:cubicBezTo>
                  <a:pt x="87344" y="65088"/>
                  <a:pt x="55593" y="0"/>
                  <a:pt x="5400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E6367D92-6310-215D-3353-854F85E0562A}"/>
              </a:ext>
            </a:extLst>
          </p:cNvPr>
          <p:cNvSpPr/>
          <p:nvPr/>
        </p:nvSpPr>
        <p:spPr>
          <a:xfrm>
            <a:off x="4260528" y="5049646"/>
            <a:ext cx="108152" cy="141761"/>
          </a:xfrm>
          <a:custGeom>
            <a:avLst/>
            <a:gdLst>
              <a:gd name="connsiteX0" fmla="*/ 322 w 108152"/>
              <a:gd name="connsiteY0" fmla="*/ 141479 h 141761"/>
              <a:gd name="connsiteX1" fmla="*/ 105097 w 108152"/>
              <a:gd name="connsiteY1" fmla="*/ 4954 h 141761"/>
              <a:gd name="connsiteX2" fmla="*/ 73347 w 108152"/>
              <a:gd name="connsiteY2" fmla="*/ 39879 h 141761"/>
              <a:gd name="connsiteX3" fmla="*/ 322 w 108152"/>
              <a:gd name="connsiteY3" fmla="*/ 141479 h 141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152" h="141761">
                <a:moveTo>
                  <a:pt x="322" y="141479"/>
                </a:moveTo>
                <a:cubicBezTo>
                  <a:pt x="5614" y="135658"/>
                  <a:pt x="92926" y="21887"/>
                  <a:pt x="105097" y="4954"/>
                </a:cubicBezTo>
                <a:cubicBezTo>
                  <a:pt x="117268" y="-11979"/>
                  <a:pt x="90280" y="18183"/>
                  <a:pt x="73347" y="39879"/>
                </a:cubicBezTo>
                <a:cubicBezTo>
                  <a:pt x="56414" y="61575"/>
                  <a:pt x="-4970" y="147300"/>
                  <a:pt x="322" y="141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D161088B-E141-53F1-9E68-B18CCC1458BB}"/>
              </a:ext>
            </a:extLst>
          </p:cNvPr>
          <p:cNvSpPr/>
          <p:nvPr/>
        </p:nvSpPr>
        <p:spPr>
          <a:xfrm>
            <a:off x="4330577" y="5048230"/>
            <a:ext cx="174884" cy="118458"/>
          </a:xfrm>
          <a:custGeom>
            <a:avLst/>
            <a:gdLst>
              <a:gd name="connsiteX0" fmla="*/ 123 w 174884"/>
              <a:gd name="connsiteY0" fmla="*/ 41295 h 118458"/>
              <a:gd name="connsiteX1" fmla="*/ 92198 w 174884"/>
              <a:gd name="connsiteY1" fmla="*/ 12720 h 118458"/>
              <a:gd name="connsiteX2" fmla="*/ 92198 w 174884"/>
              <a:gd name="connsiteY2" fmla="*/ 41295 h 118458"/>
              <a:gd name="connsiteX3" fmla="*/ 41398 w 174884"/>
              <a:gd name="connsiteY3" fmla="*/ 117495 h 118458"/>
              <a:gd name="connsiteX4" fmla="*/ 73148 w 174884"/>
              <a:gd name="connsiteY4" fmla="*/ 79395 h 118458"/>
              <a:gd name="connsiteX5" fmla="*/ 174748 w 174884"/>
              <a:gd name="connsiteY5" fmla="*/ 9545 h 118458"/>
              <a:gd name="connsiteX6" fmla="*/ 95373 w 174884"/>
              <a:gd name="connsiteY6" fmla="*/ 63520 h 118458"/>
              <a:gd name="connsiteX7" fmla="*/ 114423 w 174884"/>
              <a:gd name="connsiteY7" fmla="*/ 20 h 118458"/>
              <a:gd name="connsiteX8" fmla="*/ 123 w 174884"/>
              <a:gd name="connsiteY8" fmla="*/ 41295 h 11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884" h="118458">
                <a:moveTo>
                  <a:pt x="123" y="41295"/>
                </a:moveTo>
                <a:cubicBezTo>
                  <a:pt x="-3581" y="43412"/>
                  <a:pt x="76852" y="12720"/>
                  <a:pt x="92198" y="12720"/>
                </a:cubicBezTo>
                <a:cubicBezTo>
                  <a:pt x="107544" y="12720"/>
                  <a:pt x="100665" y="23833"/>
                  <a:pt x="92198" y="41295"/>
                </a:cubicBezTo>
                <a:cubicBezTo>
                  <a:pt x="83731" y="58757"/>
                  <a:pt x="44573" y="111145"/>
                  <a:pt x="41398" y="117495"/>
                </a:cubicBezTo>
                <a:cubicBezTo>
                  <a:pt x="38223" y="123845"/>
                  <a:pt x="50923" y="97387"/>
                  <a:pt x="73148" y="79395"/>
                </a:cubicBezTo>
                <a:cubicBezTo>
                  <a:pt x="95373" y="61403"/>
                  <a:pt x="171044" y="12191"/>
                  <a:pt x="174748" y="9545"/>
                </a:cubicBezTo>
                <a:cubicBezTo>
                  <a:pt x="178452" y="6899"/>
                  <a:pt x="105427" y="65107"/>
                  <a:pt x="95373" y="63520"/>
                </a:cubicBezTo>
                <a:cubicBezTo>
                  <a:pt x="85319" y="61933"/>
                  <a:pt x="135590" y="1078"/>
                  <a:pt x="114423" y="20"/>
                </a:cubicBezTo>
                <a:cubicBezTo>
                  <a:pt x="93256" y="-1038"/>
                  <a:pt x="3827" y="39178"/>
                  <a:pt x="123" y="41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1B373C07-F1FD-A568-1B2D-105F6218DABA}"/>
              </a:ext>
            </a:extLst>
          </p:cNvPr>
          <p:cNvSpPr/>
          <p:nvPr/>
        </p:nvSpPr>
        <p:spPr>
          <a:xfrm>
            <a:off x="3970771" y="3458650"/>
            <a:ext cx="128830" cy="794743"/>
          </a:xfrm>
          <a:custGeom>
            <a:avLst/>
            <a:gdLst>
              <a:gd name="connsiteX0" fmla="*/ 125193 w 128830"/>
              <a:gd name="connsiteY0" fmla="*/ 10590 h 794743"/>
              <a:gd name="connsiteX1" fmla="*/ 8753 w 128830"/>
              <a:gd name="connsiteY1" fmla="*/ 640739 h 794743"/>
              <a:gd name="connsiteX2" fmla="*/ 8753 w 128830"/>
              <a:gd name="connsiteY2" fmla="*/ 620190 h 794743"/>
              <a:gd name="connsiteX3" fmla="*/ 12177 w 128830"/>
              <a:gd name="connsiteY3" fmla="*/ 791426 h 794743"/>
              <a:gd name="connsiteX4" fmla="*/ 19027 w 128830"/>
              <a:gd name="connsiteY4" fmla="*/ 726357 h 794743"/>
              <a:gd name="connsiteX5" fmla="*/ 19027 w 128830"/>
              <a:gd name="connsiteY5" fmla="*/ 640739 h 794743"/>
              <a:gd name="connsiteX6" fmla="*/ 43000 w 128830"/>
              <a:gd name="connsiteY6" fmla="*/ 503750 h 794743"/>
              <a:gd name="connsiteX7" fmla="*/ 22451 w 128830"/>
              <a:gd name="connsiteY7" fmla="*/ 555121 h 794743"/>
              <a:gd name="connsiteX8" fmla="*/ 53274 w 128830"/>
              <a:gd name="connsiteY8" fmla="*/ 431831 h 794743"/>
              <a:gd name="connsiteX9" fmla="*/ 97795 w 128830"/>
              <a:gd name="connsiteY9" fmla="*/ 236622 h 794743"/>
              <a:gd name="connsiteX10" fmla="*/ 49849 w 128830"/>
              <a:gd name="connsiteY10" fmla="*/ 329089 h 794743"/>
              <a:gd name="connsiteX11" fmla="*/ 94371 w 128830"/>
              <a:gd name="connsiteY11" fmla="*/ 250321 h 794743"/>
              <a:gd name="connsiteX12" fmla="*/ 125193 w 128830"/>
              <a:gd name="connsiteY12" fmla="*/ 10590 h 7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830" h="794743">
                <a:moveTo>
                  <a:pt x="125193" y="10590"/>
                </a:moveTo>
                <a:cubicBezTo>
                  <a:pt x="110923" y="75660"/>
                  <a:pt x="28160" y="539139"/>
                  <a:pt x="8753" y="640739"/>
                </a:cubicBezTo>
                <a:cubicBezTo>
                  <a:pt x="-10654" y="742339"/>
                  <a:pt x="8182" y="595076"/>
                  <a:pt x="8753" y="620190"/>
                </a:cubicBezTo>
                <a:cubicBezTo>
                  <a:pt x="9324" y="645304"/>
                  <a:pt x="10465" y="773732"/>
                  <a:pt x="12177" y="791426"/>
                </a:cubicBezTo>
                <a:cubicBezTo>
                  <a:pt x="13889" y="809120"/>
                  <a:pt x="17885" y="751471"/>
                  <a:pt x="19027" y="726357"/>
                </a:cubicBezTo>
                <a:cubicBezTo>
                  <a:pt x="20169" y="701243"/>
                  <a:pt x="15032" y="677840"/>
                  <a:pt x="19027" y="640739"/>
                </a:cubicBezTo>
                <a:cubicBezTo>
                  <a:pt x="23022" y="603638"/>
                  <a:pt x="42429" y="518020"/>
                  <a:pt x="43000" y="503750"/>
                </a:cubicBezTo>
                <a:cubicBezTo>
                  <a:pt x="43571" y="489480"/>
                  <a:pt x="20739" y="567107"/>
                  <a:pt x="22451" y="555121"/>
                </a:cubicBezTo>
                <a:cubicBezTo>
                  <a:pt x="24163" y="543135"/>
                  <a:pt x="40717" y="484914"/>
                  <a:pt x="53274" y="431831"/>
                </a:cubicBezTo>
                <a:cubicBezTo>
                  <a:pt x="65831" y="378748"/>
                  <a:pt x="98366" y="253746"/>
                  <a:pt x="97795" y="236622"/>
                </a:cubicBezTo>
                <a:cubicBezTo>
                  <a:pt x="97224" y="219498"/>
                  <a:pt x="50420" y="326806"/>
                  <a:pt x="49849" y="329089"/>
                </a:cubicBezTo>
                <a:cubicBezTo>
                  <a:pt x="49278" y="331372"/>
                  <a:pt x="80672" y="301121"/>
                  <a:pt x="94371" y="250321"/>
                </a:cubicBezTo>
                <a:cubicBezTo>
                  <a:pt x="108070" y="199521"/>
                  <a:pt x="139463" y="-54480"/>
                  <a:pt x="125193" y="10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E5EA13C8-7EBC-FD7F-6FE1-90C3223127F4}"/>
              </a:ext>
            </a:extLst>
          </p:cNvPr>
          <p:cNvSpPr/>
          <p:nvPr/>
        </p:nvSpPr>
        <p:spPr>
          <a:xfrm>
            <a:off x="3954170" y="4404189"/>
            <a:ext cx="134945" cy="493858"/>
          </a:xfrm>
          <a:custGeom>
            <a:avLst/>
            <a:gdLst>
              <a:gd name="connsiteX0" fmla="*/ 134945 w 134945"/>
              <a:gd name="connsiteY0" fmla="*/ 0 h 493858"/>
              <a:gd name="connsiteX1" fmla="*/ 15079 w 134945"/>
              <a:gd name="connsiteY1" fmla="*/ 417815 h 493858"/>
              <a:gd name="connsiteX2" fmla="*/ 1381 w 134945"/>
              <a:gd name="connsiteY2" fmla="*/ 493159 h 493858"/>
              <a:gd name="connsiteX3" fmla="*/ 11655 w 134945"/>
              <a:gd name="connsiteY3" fmla="*/ 434939 h 493858"/>
              <a:gd name="connsiteX4" fmla="*/ 39052 w 134945"/>
              <a:gd name="connsiteY4" fmla="*/ 147263 h 493858"/>
              <a:gd name="connsiteX5" fmla="*/ 25354 w 134945"/>
              <a:gd name="connsiteY5" fmla="*/ 287676 h 493858"/>
              <a:gd name="connsiteX6" fmla="*/ 59601 w 134945"/>
              <a:gd name="connsiteY6" fmla="*/ 226031 h 493858"/>
              <a:gd name="connsiteX7" fmla="*/ 121246 w 134945"/>
              <a:gd name="connsiteY7" fmla="*/ 65069 h 493858"/>
              <a:gd name="connsiteX8" fmla="*/ 134945 w 134945"/>
              <a:gd name="connsiteY8" fmla="*/ 0 h 4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945" h="493858">
                <a:moveTo>
                  <a:pt x="134945" y="0"/>
                </a:moveTo>
                <a:cubicBezTo>
                  <a:pt x="86142" y="167811"/>
                  <a:pt x="37340" y="335622"/>
                  <a:pt x="15079" y="417815"/>
                </a:cubicBezTo>
                <a:cubicBezTo>
                  <a:pt x="-7182" y="500008"/>
                  <a:pt x="1952" y="490305"/>
                  <a:pt x="1381" y="493159"/>
                </a:cubicBezTo>
                <a:cubicBezTo>
                  <a:pt x="810" y="496013"/>
                  <a:pt x="5377" y="492588"/>
                  <a:pt x="11655" y="434939"/>
                </a:cubicBezTo>
                <a:cubicBezTo>
                  <a:pt x="17933" y="377290"/>
                  <a:pt x="36769" y="171807"/>
                  <a:pt x="39052" y="147263"/>
                </a:cubicBezTo>
                <a:cubicBezTo>
                  <a:pt x="41335" y="122719"/>
                  <a:pt x="21929" y="274548"/>
                  <a:pt x="25354" y="287676"/>
                </a:cubicBezTo>
                <a:cubicBezTo>
                  <a:pt x="28779" y="300804"/>
                  <a:pt x="43619" y="263132"/>
                  <a:pt x="59601" y="226031"/>
                </a:cubicBezTo>
                <a:cubicBezTo>
                  <a:pt x="75583" y="188930"/>
                  <a:pt x="121246" y="65069"/>
                  <a:pt x="121246" y="65069"/>
                </a:cubicBezTo>
                <a:lnTo>
                  <a:pt x="13494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F81C5D33-442D-3B64-16D5-92B9271CC753}"/>
              </a:ext>
            </a:extLst>
          </p:cNvPr>
          <p:cNvSpPr/>
          <p:nvPr/>
        </p:nvSpPr>
        <p:spPr>
          <a:xfrm>
            <a:off x="3883500" y="4897163"/>
            <a:ext cx="240656" cy="133850"/>
          </a:xfrm>
          <a:custGeom>
            <a:avLst/>
            <a:gdLst>
              <a:gd name="connsiteX0" fmla="*/ 131 w 240656"/>
              <a:gd name="connsiteY0" fmla="*/ 96077 h 133850"/>
              <a:gd name="connsiteX1" fmla="*/ 113147 w 240656"/>
              <a:gd name="connsiteY1" fmla="*/ 92653 h 133850"/>
              <a:gd name="connsiteX2" fmla="*/ 171367 w 240656"/>
              <a:gd name="connsiteY2" fmla="*/ 133749 h 133850"/>
              <a:gd name="connsiteX3" fmla="*/ 130271 w 240656"/>
              <a:gd name="connsiteY3" fmla="*/ 78954 h 133850"/>
              <a:gd name="connsiteX4" fmla="*/ 116572 w 240656"/>
              <a:gd name="connsiteY4" fmla="*/ 37857 h 133850"/>
              <a:gd name="connsiteX5" fmla="*/ 239862 w 240656"/>
              <a:gd name="connsiteY5" fmla="*/ 185 h 133850"/>
              <a:gd name="connsiteX6" fmla="*/ 164518 w 240656"/>
              <a:gd name="connsiteY6" fmla="*/ 24158 h 133850"/>
              <a:gd name="connsiteX7" fmla="*/ 65201 w 240656"/>
              <a:gd name="connsiteY7" fmla="*/ 41282 h 133850"/>
              <a:gd name="connsiteX8" fmla="*/ 109722 w 240656"/>
              <a:gd name="connsiteY8" fmla="*/ 61830 h 133850"/>
              <a:gd name="connsiteX9" fmla="*/ 137120 w 240656"/>
              <a:gd name="connsiteY9" fmla="*/ 92653 h 133850"/>
              <a:gd name="connsiteX10" fmla="*/ 131 w 240656"/>
              <a:gd name="connsiteY10" fmla="*/ 96077 h 13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0656" h="133850">
                <a:moveTo>
                  <a:pt x="131" y="96077"/>
                </a:moveTo>
                <a:cubicBezTo>
                  <a:pt x="-3864" y="96077"/>
                  <a:pt x="84608" y="86374"/>
                  <a:pt x="113147" y="92653"/>
                </a:cubicBezTo>
                <a:cubicBezTo>
                  <a:pt x="141686" y="98932"/>
                  <a:pt x="168513" y="136032"/>
                  <a:pt x="171367" y="133749"/>
                </a:cubicBezTo>
                <a:cubicBezTo>
                  <a:pt x="174221" y="131466"/>
                  <a:pt x="139404" y="94936"/>
                  <a:pt x="130271" y="78954"/>
                </a:cubicBezTo>
                <a:cubicBezTo>
                  <a:pt x="121139" y="62972"/>
                  <a:pt x="98307" y="50985"/>
                  <a:pt x="116572" y="37857"/>
                </a:cubicBezTo>
                <a:cubicBezTo>
                  <a:pt x="134837" y="24729"/>
                  <a:pt x="231871" y="2468"/>
                  <a:pt x="239862" y="185"/>
                </a:cubicBezTo>
                <a:cubicBezTo>
                  <a:pt x="247853" y="-2098"/>
                  <a:pt x="193628" y="17309"/>
                  <a:pt x="164518" y="24158"/>
                </a:cubicBezTo>
                <a:cubicBezTo>
                  <a:pt x="135408" y="31007"/>
                  <a:pt x="74334" y="35003"/>
                  <a:pt x="65201" y="41282"/>
                </a:cubicBezTo>
                <a:cubicBezTo>
                  <a:pt x="56068" y="47561"/>
                  <a:pt x="97736" y="53268"/>
                  <a:pt x="109722" y="61830"/>
                </a:cubicBezTo>
                <a:cubicBezTo>
                  <a:pt x="121709" y="70392"/>
                  <a:pt x="157668" y="85804"/>
                  <a:pt x="137120" y="92653"/>
                </a:cubicBezTo>
                <a:cubicBezTo>
                  <a:pt x="116572" y="99502"/>
                  <a:pt x="4126" y="96077"/>
                  <a:pt x="131" y="96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53AE9A9C-1FC6-8E6D-083C-3147528FD108}"/>
              </a:ext>
            </a:extLst>
          </p:cNvPr>
          <p:cNvSpPr/>
          <p:nvPr/>
        </p:nvSpPr>
        <p:spPr>
          <a:xfrm>
            <a:off x="3762347" y="4962216"/>
            <a:ext cx="189842" cy="203224"/>
          </a:xfrm>
          <a:custGeom>
            <a:avLst/>
            <a:gdLst>
              <a:gd name="connsiteX0" fmla="*/ 39091 w 189842"/>
              <a:gd name="connsiteY0" fmla="*/ 202 h 203224"/>
              <a:gd name="connsiteX1" fmla="*/ 63064 w 189842"/>
              <a:gd name="connsiteY1" fmla="*/ 44723 h 203224"/>
              <a:gd name="connsiteX2" fmla="*/ 1419 w 189842"/>
              <a:gd name="connsiteY2" fmla="*/ 116642 h 203224"/>
              <a:gd name="connsiteX3" fmla="*/ 28817 w 189842"/>
              <a:gd name="connsiteY3" fmla="*/ 106368 h 203224"/>
              <a:gd name="connsiteX4" fmla="*/ 128134 w 189842"/>
              <a:gd name="connsiteY4" fmla="*/ 202260 h 203224"/>
              <a:gd name="connsiteX5" fmla="*/ 83613 w 189842"/>
              <a:gd name="connsiteY5" fmla="*/ 154314 h 203224"/>
              <a:gd name="connsiteX6" fmla="*/ 39091 w 189842"/>
              <a:gd name="connsiteY6" fmla="*/ 130341 h 203224"/>
              <a:gd name="connsiteX7" fmla="*/ 189779 w 189842"/>
              <a:gd name="connsiteY7" fmla="*/ 41299 h 203224"/>
              <a:gd name="connsiteX8" fmla="*/ 18543 w 189842"/>
              <a:gd name="connsiteY8" fmla="*/ 120067 h 203224"/>
              <a:gd name="connsiteX9" fmla="*/ 39091 w 189842"/>
              <a:gd name="connsiteY9" fmla="*/ 78971 h 203224"/>
              <a:gd name="connsiteX10" fmla="*/ 56215 w 189842"/>
              <a:gd name="connsiteY10" fmla="*/ 61847 h 203224"/>
              <a:gd name="connsiteX11" fmla="*/ 39091 w 189842"/>
              <a:gd name="connsiteY11" fmla="*/ 202 h 20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9842" h="203224">
                <a:moveTo>
                  <a:pt x="39091" y="202"/>
                </a:moveTo>
                <a:cubicBezTo>
                  <a:pt x="40232" y="-2652"/>
                  <a:pt x="69343" y="25316"/>
                  <a:pt x="63064" y="44723"/>
                </a:cubicBezTo>
                <a:cubicBezTo>
                  <a:pt x="56785" y="64130"/>
                  <a:pt x="1419" y="116642"/>
                  <a:pt x="1419" y="116642"/>
                </a:cubicBezTo>
                <a:cubicBezTo>
                  <a:pt x="-4289" y="126916"/>
                  <a:pt x="7698" y="92098"/>
                  <a:pt x="28817" y="106368"/>
                </a:cubicBezTo>
                <a:cubicBezTo>
                  <a:pt x="49936" y="120638"/>
                  <a:pt x="119001" y="194269"/>
                  <a:pt x="128134" y="202260"/>
                </a:cubicBezTo>
                <a:cubicBezTo>
                  <a:pt x="137267" y="210251"/>
                  <a:pt x="98453" y="166300"/>
                  <a:pt x="83613" y="154314"/>
                </a:cubicBezTo>
                <a:cubicBezTo>
                  <a:pt x="68773" y="142328"/>
                  <a:pt x="21397" y="149177"/>
                  <a:pt x="39091" y="130341"/>
                </a:cubicBezTo>
                <a:cubicBezTo>
                  <a:pt x="56785" y="111505"/>
                  <a:pt x="193204" y="43011"/>
                  <a:pt x="189779" y="41299"/>
                </a:cubicBezTo>
                <a:cubicBezTo>
                  <a:pt x="186354" y="39587"/>
                  <a:pt x="43658" y="113788"/>
                  <a:pt x="18543" y="120067"/>
                </a:cubicBezTo>
                <a:cubicBezTo>
                  <a:pt x="-6572" y="126346"/>
                  <a:pt x="32812" y="88674"/>
                  <a:pt x="39091" y="78971"/>
                </a:cubicBezTo>
                <a:cubicBezTo>
                  <a:pt x="45370" y="69268"/>
                  <a:pt x="53361" y="70409"/>
                  <a:pt x="56215" y="61847"/>
                </a:cubicBezTo>
                <a:cubicBezTo>
                  <a:pt x="59069" y="53285"/>
                  <a:pt x="37950" y="3056"/>
                  <a:pt x="39091" y="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D0025010-15C1-2A0E-6E8B-4D0441417067}"/>
              </a:ext>
            </a:extLst>
          </p:cNvPr>
          <p:cNvSpPr/>
          <p:nvPr/>
        </p:nvSpPr>
        <p:spPr>
          <a:xfrm>
            <a:off x="3903629" y="4386402"/>
            <a:ext cx="123876" cy="584809"/>
          </a:xfrm>
          <a:custGeom>
            <a:avLst/>
            <a:gdLst>
              <a:gd name="connsiteX0" fmla="*/ 123841 w 123876"/>
              <a:gd name="connsiteY0" fmla="*/ 663 h 584809"/>
              <a:gd name="connsiteX1" fmla="*/ 45072 w 123876"/>
              <a:gd name="connsiteY1" fmla="*/ 370533 h 584809"/>
              <a:gd name="connsiteX2" fmla="*/ 45072 w 123876"/>
              <a:gd name="connsiteY2" fmla="*/ 459576 h 584809"/>
              <a:gd name="connsiteX3" fmla="*/ 45072 w 123876"/>
              <a:gd name="connsiteY3" fmla="*/ 401355 h 584809"/>
              <a:gd name="connsiteX4" fmla="*/ 551 w 123876"/>
              <a:gd name="connsiteY4" fmla="*/ 579441 h 584809"/>
              <a:gd name="connsiteX5" fmla="*/ 21099 w 123876"/>
              <a:gd name="connsiteY5" fmla="*/ 528070 h 584809"/>
              <a:gd name="connsiteX6" fmla="*/ 34798 w 123876"/>
              <a:gd name="connsiteY6" fmla="*/ 421904 h 584809"/>
              <a:gd name="connsiteX7" fmla="*/ 10825 w 123876"/>
              <a:gd name="connsiteY7" fmla="*/ 463000 h 584809"/>
              <a:gd name="connsiteX8" fmla="*/ 48497 w 123876"/>
              <a:gd name="connsiteY8" fmla="*/ 363683 h 584809"/>
              <a:gd name="connsiteX9" fmla="*/ 51922 w 123876"/>
              <a:gd name="connsiteY9" fmla="*/ 243818 h 584809"/>
              <a:gd name="connsiteX10" fmla="*/ 55346 w 123876"/>
              <a:gd name="connsiteY10" fmla="*/ 278065 h 584809"/>
              <a:gd name="connsiteX11" fmla="*/ 123841 w 123876"/>
              <a:gd name="connsiteY11" fmla="*/ 663 h 58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876" h="584809">
                <a:moveTo>
                  <a:pt x="123841" y="663"/>
                </a:moveTo>
                <a:cubicBezTo>
                  <a:pt x="122129" y="16074"/>
                  <a:pt x="58200" y="294048"/>
                  <a:pt x="45072" y="370533"/>
                </a:cubicBezTo>
                <a:cubicBezTo>
                  <a:pt x="31944" y="447019"/>
                  <a:pt x="45072" y="459576"/>
                  <a:pt x="45072" y="459576"/>
                </a:cubicBezTo>
                <a:cubicBezTo>
                  <a:pt x="45072" y="464713"/>
                  <a:pt x="52492" y="381378"/>
                  <a:pt x="45072" y="401355"/>
                </a:cubicBezTo>
                <a:cubicBezTo>
                  <a:pt x="37652" y="421332"/>
                  <a:pt x="4546" y="558322"/>
                  <a:pt x="551" y="579441"/>
                </a:cubicBezTo>
                <a:cubicBezTo>
                  <a:pt x="-3445" y="600560"/>
                  <a:pt x="15391" y="554326"/>
                  <a:pt x="21099" y="528070"/>
                </a:cubicBezTo>
                <a:cubicBezTo>
                  <a:pt x="26807" y="501814"/>
                  <a:pt x="36510" y="432749"/>
                  <a:pt x="34798" y="421904"/>
                </a:cubicBezTo>
                <a:cubicBezTo>
                  <a:pt x="33086" y="411059"/>
                  <a:pt x="8542" y="472703"/>
                  <a:pt x="10825" y="463000"/>
                </a:cubicBezTo>
                <a:cubicBezTo>
                  <a:pt x="13108" y="453297"/>
                  <a:pt x="41647" y="400213"/>
                  <a:pt x="48497" y="363683"/>
                </a:cubicBezTo>
                <a:cubicBezTo>
                  <a:pt x="55346" y="327153"/>
                  <a:pt x="50781" y="258088"/>
                  <a:pt x="51922" y="243818"/>
                </a:cubicBezTo>
                <a:cubicBezTo>
                  <a:pt x="53063" y="229548"/>
                  <a:pt x="45072" y="312883"/>
                  <a:pt x="55346" y="278065"/>
                </a:cubicBezTo>
                <a:cubicBezTo>
                  <a:pt x="65620" y="243247"/>
                  <a:pt x="125553" y="-14748"/>
                  <a:pt x="123841" y="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DD40D5AC-3E42-FC66-52CE-37C2EC20245F}"/>
              </a:ext>
            </a:extLst>
          </p:cNvPr>
          <p:cNvSpPr/>
          <p:nvPr/>
        </p:nvSpPr>
        <p:spPr>
          <a:xfrm>
            <a:off x="4116485" y="4202044"/>
            <a:ext cx="103033" cy="623405"/>
          </a:xfrm>
          <a:custGeom>
            <a:avLst/>
            <a:gdLst>
              <a:gd name="connsiteX0" fmla="*/ 27 w 103033"/>
              <a:gd name="connsiteY0" fmla="*/ 86 h 623405"/>
              <a:gd name="connsiteX1" fmla="*/ 51398 w 103033"/>
              <a:gd name="connsiteY1" fmla="*/ 431601 h 623405"/>
              <a:gd name="connsiteX2" fmla="*/ 34275 w 103033"/>
              <a:gd name="connsiteY2" fmla="*/ 537767 h 623405"/>
              <a:gd name="connsiteX3" fmla="*/ 41124 w 103033"/>
              <a:gd name="connsiteY3" fmla="*/ 479547 h 623405"/>
              <a:gd name="connsiteX4" fmla="*/ 65097 w 103033"/>
              <a:gd name="connsiteY4" fmla="*/ 404203 h 623405"/>
              <a:gd name="connsiteX5" fmla="*/ 102769 w 103033"/>
              <a:gd name="connsiteY5" fmla="*/ 280913 h 623405"/>
              <a:gd name="connsiteX6" fmla="*/ 82221 w 103033"/>
              <a:gd name="connsiteY6" fmla="*/ 369956 h 623405"/>
              <a:gd name="connsiteX7" fmla="*/ 89070 w 103033"/>
              <a:gd name="connsiteY7" fmla="*/ 469273 h 623405"/>
              <a:gd name="connsiteX8" fmla="*/ 78796 w 103033"/>
              <a:gd name="connsiteY8" fmla="*/ 623385 h 623405"/>
              <a:gd name="connsiteX9" fmla="*/ 78796 w 103033"/>
              <a:gd name="connsiteY9" fmla="*/ 479547 h 623405"/>
              <a:gd name="connsiteX10" fmla="*/ 61672 w 103033"/>
              <a:gd name="connsiteY10" fmla="*/ 397354 h 623405"/>
              <a:gd name="connsiteX11" fmla="*/ 44549 w 103033"/>
              <a:gd name="connsiteY11" fmla="*/ 393929 h 623405"/>
              <a:gd name="connsiteX12" fmla="*/ 27 w 103033"/>
              <a:gd name="connsiteY12" fmla="*/ 86 h 62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3033" h="623405">
                <a:moveTo>
                  <a:pt x="27" y="86"/>
                </a:moveTo>
                <a:cubicBezTo>
                  <a:pt x="1169" y="6365"/>
                  <a:pt x="45690" y="341988"/>
                  <a:pt x="51398" y="431601"/>
                </a:cubicBezTo>
                <a:cubicBezTo>
                  <a:pt x="57106" y="521215"/>
                  <a:pt x="35987" y="529776"/>
                  <a:pt x="34275" y="537767"/>
                </a:cubicBezTo>
                <a:cubicBezTo>
                  <a:pt x="32563" y="545758"/>
                  <a:pt x="35987" y="501808"/>
                  <a:pt x="41124" y="479547"/>
                </a:cubicBezTo>
                <a:cubicBezTo>
                  <a:pt x="46261" y="457286"/>
                  <a:pt x="54823" y="437309"/>
                  <a:pt x="65097" y="404203"/>
                </a:cubicBezTo>
                <a:cubicBezTo>
                  <a:pt x="75371" y="371097"/>
                  <a:pt x="99915" y="286621"/>
                  <a:pt x="102769" y="280913"/>
                </a:cubicBezTo>
                <a:cubicBezTo>
                  <a:pt x="105623" y="275205"/>
                  <a:pt x="84504" y="338563"/>
                  <a:pt x="82221" y="369956"/>
                </a:cubicBezTo>
                <a:cubicBezTo>
                  <a:pt x="79938" y="401349"/>
                  <a:pt x="89641" y="427035"/>
                  <a:pt x="89070" y="469273"/>
                </a:cubicBezTo>
                <a:cubicBezTo>
                  <a:pt x="88499" y="511511"/>
                  <a:pt x="80508" y="621673"/>
                  <a:pt x="78796" y="623385"/>
                </a:cubicBezTo>
                <a:cubicBezTo>
                  <a:pt x="77084" y="625097"/>
                  <a:pt x="81650" y="517219"/>
                  <a:pt x="78796" y="479547"/>
                </a:cubicBezTo>
                <a:cubicBezTo>
                  <a:pt x="75942" y="441875"/>
                  <a:pt x="67380" y="411624"/>
                  <a:pt x="61672" y="397354"/>
                </a:cubicBezTo>
                <a:cubicBezTo>
                  <a:pt x="55964" y="383084"/>
                  <a:pt x="55965" y="457286"/>
                  <a:pt x="44549" y="393929"/>
                </a:cubicBezTo>
                <a:cubicBezTo>
                  <a:pt x="33133" y="330572"/>
                  <a:pt x="-1115" y="-6193"/>
                  <a:pt x="27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F48166D6-1F1D-2781-CA4C-E5A5EACA31EC}"/>
              </a:ext>
            </a:extLst>
          </p:cNvPr>
          <p:cNvSpPr/>
          <p:nvPr/>
        </p:nvSpPr>
        <p:spPr>
          <a:xfrm>
            <a:off x="4105470" y="4811728"/>
            <a:ext cx="230261" cy="433221"/>
          </a:xfrm>
          <a:custGeom>
            <a:avLst/>
            <a:gdLst>
              <a:gd name="connsiteX0" fmla="*/ 130908 w 230261"/>
              <a:gd name="connsiteY0" fmla="*/ 34250 h 433221"/>
              <a:gd name="connsiteX1" fmla="*/ 182278 w 230261"/>
              <a:gd name="connsiteY1" fmla="*/ 123292 h 433221"/>
              <a:gd name="connsiteX2" fmla="*/ 151456 w 230261"/>
              <a:gd name="connsiteY2" fmla="*/ 184937 h 433221"/>
              <a:gd name="connsiteX3" fmla="*/ 226800 w 230261"/>
              <a:gd name="connsiteY3" fmla="*/ 130142 h 433221"/>
              <a:gd name="connsiteX4" fmla="*/ 96660 w 230261"/>
              <a:gd name="connsiteY4" fmla="*/ 273980 h 433221"/>
              <a:gd name="connsiteX5" fmla="*/ 117209 w 230261"/>
              <a:gd name="connsiteY5" fmla="*/ 243157 h 433221"/>
              <a:gd name="connsiteX6" fmla="*/ 768 w 230261"/>
              <a:gd name="connsiteY6" fmla="*/ 431517 h 433221"/>
              <a:gd name="connsiteX7" fmla="*/ 69263 w 230261"/>
              <a:gd name="connsiteY7" fmla="*/ 332200 h 433221"/>
              <a:gd name="connsiteX8" fmla="*/ 120633 w 230261"/>
              <a:gd name="connsiteY8" fmla="*/ 263706 h 433221"/>
              <a:gd name="connsiteX9" fmla="*/ 219950 w 230261"/>
              <a:gd name="connsiteY9" fmla="*/ 181512 h 433221"/>
              <a:gd name="connsiteX10" fmla="*/ 185703 w 230261"/>
              <a:gd name="connsiteY10" fmla="*/ 184937 h 433221"/>
              <a:gd name="connsiteX11" fmla="*/ 226800 w 230261"/>
              <a:gd name="connsiteY11" fmla="*/ 130142 h 433221"/>
              <a:gd name="connsiteX12" fmla="*/ 226800 w 230261"/>
              <a:gd name="connsiteY12" fmla="*/ 2 h 433221"/>
              <a:gd name="connsiteX13" fmla="*/ 216526 w 230261"/>
              <a:gd name="connsiteY13" fmla="*/ 126717 h 433221"/>
              <a:gd name="connsiteX14" fmla="*/ 189128 w 230261"/>
              <a:gd name="connsiteY14" fmla="*/ 116443 h 433221"/>
              <a:gd name="connsiteX15" fmla="*/ 130908 w 230261"/>
              <a:gd name="connsiteY15" fmla="*/ 34250 h 43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0261" h="433221">
                <a:moveTo>
                  <a:pt x="130908" y="34250"/>
                </a:moveTo>
                <a:cubicBezTo>
                  <a:pt x="129766" y="35391"/>
                  <a:pt x="178853" y="98178"/>
                  <a:pt x="182278" y="123292"/>
                </a:cubicBezTo>
                <a:cubicBezTo>
                  <a:pt x="185703" y="148406"/>
                  <a:pt x="144036" y="183795"/>
                  <a:pt x="151456" y="184937"/>
                </a:cubicBezTo>
                <a:cubicBezTo>
                  <a:pt x="158876" y="186079"/>
                  <a:pt x="235933" y="115302"/>
                  <a:pt x="226800" y="130142"/>
                </a:cubicBezTo>
                <a:cubicBezTo>
                  <a:pt x="217667" y="144983"/>
                  <a:pt x="114925" y="255144"/>
                  <a:pt x="96660" y="273980"/>
                </a:cubicBezTo>
                <a:cubicBezTo>
                  <a:pt x="78395" y="292816"/>
                  <a:pt x="133191" y="216901"/>
                  <a:pt x="117209" y="243157"/>
                </a:cubicBezTo>
                <a:cubicBezTo>
                  <a:pt x="101227" y="269413"/>
                  <a:pt x="8759" y="416677"/>
                  <a:pt x="768" y="431517"/>
                </a:cubicBezTo>
                <a:cubicBezTo>
                  <a:pt x="-7223" y="446358"/>
                  <a:pt x="49286" y="360168"/>
                  <a:pt x="69263" y="332200"/>
                </a:cubicBezTo>
                <a:cubicBezTo>
                  <a:pt x="89240" y="304232"/>
                  <a:pt x="95519" y="288821"/>
                  <a:pt x="120633" y="263706"/>
                </a:cubicBezTo>
                <a:cubicBezTo>
                  <a:pt x="145747" y="238591"/>
                  <a:pt x="209105" y="194640"/>
                  <a:pt x="219950" y="181512"/>
                </a:cubicBezTo>
                <a:cubicBezTo>
                  <a:pt x="230795" y="168384"/>
                  <a:pt x="184561" y="193499"/>
                  <a:pt x="185703" y="184937"/>
                </a:cubicBezTo>
                <a:cubicBezTo>
                  <a:pt x="186845" y="176375"/>
                  <a:pt x="219951" y="160965"/>
                  <a:pt x="226800" y="130142"/>
                </a:cubicBezTo>
                <a:cubicBezTo>
                  <a:pt x="233650" y="99320"/>
                  <a:pt x="228512" y="573"/>
                  <a:pt x="226800" y="2"/>
                </a:cubicBezTo>
                <a:cubicBezTo>
                  <a:pt x="225088" y="-569"/>
                  <a:pt x="222805" y="107310"/>
                  <a:pt x="216526" y="126717"/>
                </a:cubicBezTo>
                <a:cubicBezTo>
                  <a:pt x="210247" y="146124"/>
                  <a:pt x="201115" y="131854"/>
                  <a:pt x="189128" y="116443"/>
                </a:cubicBezTo>
                <a:cubicBezTo>
                  <a:pt x="177141" y="101032"/>
                  <a:pt x="132050" y="33109"/>
                  <a:pt x="130908" y="34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0525B5B5-C970-2D49-6727-85CA350C2B3D}"/>
              </a:ext>
            </a:extLst>
          </p:cNvPr>
          <p:cNvSpPr/>
          <p:nvPr/>
        </p:nvSpPr>
        <p:spPr>
          <a:xfrm>
            <a:off x="3856202" y="4825429"/>
            <a:ext cx="59078" cy="161446"/>
          </a:xfrm>
          <a:custGeom>
            <a:avLst/>
            <a:gdLst>
              <a:gd name="connsiteX0" fmla="*/ 24005 w 59078"/>
              <a:gd name="connsiteY0" fmla="*/ 0 h 161446"/>
              <a:gd name="connsiteX1" fmla="*/ 10306 w 59078"/>
              <a:gd name="connsiteY1" fmla="*/ 85618 h 161446"/>
              <a:gd name="connsiteX2" fmla="*/ 58252 w 59078"/>
              <a:gd name="connsiteY2" fmla="*/ 160962 h 161446"/>
              <a:gd name="connsiteX3" fmla="*/ 37704 w 59078"/>
              <a:gd name="connsiteY3" fmla="*/ 116441 h 161446"/>
              <a:gd name="connsiteX4" fmla="*/ 32 w 59078"/>
              <a:gd name="connsiteY4" fmla="*/ 85618 h 161446"/>
              <a:gd name="connsiteX5" fmla="*/ 24005 w 59078"/>
              <a:gd name="connsiteY5" fmla="*/ 0 h 16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078" h="161446">
                <a:moveTo>
                  <a:pt x="24005" y="0"/>
                </a:moveTo>
                <a:cubicBezTo>
                  <a:pt x="25717" y="0"/>
                  <a:pt x="4598" y="58791"/>
                  <a:pt x="10306" y="85618"/>
                </a:cubicBezTo>
                <a:cubicBezTo>
                  <a:pt x="16014" y="112445"/>
                  <a:pt x="53686" y="155825"/>
                  <a:pt x="58252" y="160962"/>
                </a:cubicBezTo>
                <a:cubicBezTo>
                  <a:pt x="62818" y="166099"/>
                  <a:pt x="47407" y="128998"/>
                  <a:pt x="37704" y="116441"/>
                </a:cubicBezTo>
                <a:cubicBezTo>
                  <a:pt x="28001" y="103884"/>
                  <a:pt x="-1109" y="104454"/>
                  <a:pt x="32" y="85618"/>
                </a:cubicBezTo>
                <a:cubicBezTo>
                  <a:pt x="1173" y="66782"/>
                  <a:pt x="22293" y="0"/>
                  <a:pt x="2400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B8D97396-0E70-D461-BD7A-16E4024441D7}"/>
              </a:ext>
            </a:extLst>
          </p:cNvPr>
          <p:cNvSpPr/>
          <p:nvPr/>
        </p:nvSpPr>
        <p:spPr>
          <a:xfrm>
            <a:off x="3695261" y="4777168"/>
            <a:ext cx="182186" cy="236627"/>
          </a:xfrm>
          <a:custGeom>
            <a:avLst/>
            <a:gdLst>
              <a:gd name="connsiteX0" fmla="*/ 11 w 182186"/>
              <a:gd name="connsiteY0" fmla="*/ 236621 h 236627"/>
              <a:gd name="connsiteX1" fmla="*/ 37683 w 182186"/>
              <a:gd name="connsiteY1" fmla="*/ 168126 h 236627"/>
              <a:gd name="connsiteX2" fmla="*/ 37683 w 182186"/>
              <a:gd name="connsiteY2" fmla="*/ 61960 h 236627"/>
              <a:gd name="connsiteX3" fmla="*/ 37683 w 182186"/>
              <a:gd name="connsiteY3" fmla="*/ 113331 h 236627"/>
              <a:gd name="connsiteX4" fmla="*/ 181521 w 182186"/>
              <a:gd name="connsiteY4" fmla="*/ 315 h 236627"/>
              <a:gd name="connsiteX5" fmla="*/ 89054 w 182186"/>
              <a:gd name="connsiteY5" fmla="*/ 82508 h 236627"/>
              <a:gd name="connsiteX6" fmla="*/ 34258 w 182186"/>
              <a:gd name="connsiteY6" fmla="*/ 171551 h 236627"/>
              <a:gd name="connsiteX7" fmla="*/ 11 w 182186"/>
              <a:gd name="connsiteY7" fmla="*/ 236621 h 23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186" h="236627">
                <a:moveTo>
                  <a:pt x="11" y="236621"/>
                </a:moveTo>
                <a:cubicBezTo>
                  <a:pt x="582" y="236050"/>
                  <a:pt x="31404" y="197236"/>
                  <a:pt x="37683" y="168126"/>
                </a:cubicBezTo>
                <a:cubicBezTo>
                  <a:pt x="43962" y="139016"/>
                  <a:pt x="37683" y="61960"/>
                  <a:pt x="37683" y="61960"/>
                </a:cubicBezTo>
                <a:cubicBezTo>
                  <a:pt x="37683" y="52828"/>
                  <a:pt x="13710" y="123605"/>
                  <a:pt x="37683" y="113331"/>
                </a:cubicBezTo>
                <a:cubicBezTo>
                  <a:pt x="61656" y="103057"/>
                  <a:pt x="172959" y="5452"/>
                  <a:pt x="181521" y="315"/>
                </a:cubicBezTo>
                <a:cubicBezTo>
                  <a:pt x="190083" y="-4822"/>
                  <a:pt x="113598" y="53969"/>
                  <a:pt x="89054" y="82508"/>
                </a:cubicBezTo>
                <a:cubicBezTo>
                  <a:pt x="64510" y="111047"/>
                  <a:pt x="48528" y="143582"/>
                  <a:pt x="34258" y="171551"/>
                </a:cubicBezTo>
                <a:cubicBezTo>
                  <a:pt x="19988" y="199520"/>
                  <a:pt x="-560" y="237192"/>
                  <a:pt x="11" y="236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2D334DAA-8B7B-9FF8-CE4D-8FF9EC66FD66}"/>
              </a:ext>
            </a:extLst>
          </p:cNvPr>
          <p:cNvSpPr/>
          <p:nvPr/>
        </p:nvSpPr>
        <p:spPr>
          <a:xfrm>
            <a:off x="4140227" y="3749245"/>
            <a:ext cx="181786" cy="1110956"/>
          </a:xfrm>
          <a:custGeom>
            <a:avLst/>
            <a:gdLst>
              <a:gd name="connsiteX0" fmla="*/ 258 w 181786"/>
              <a:gd name="connsiteY0" fmla="*/ 822 h 1110956"/>
              <a:gd name="connsiteX1" fmla="*/ 113274 w 181786"/>
              <a:gd name="connsiteY1" fmla="*/ 836454 h 1110956"/>
              <a:gd name="connsiteX2" fmla="*/ 109849 w 181786"/>
              <a:gd name="connsiteY2" fmla="*/ 809056 h 1110956"/>
              <a:gd name="connsiteX3" fmla="*/ 106425 w 181786"/>
              <a:gd name="connsiteY3" fmla="*/ 1100157 h 1110956"/>
              <a:gd name="connsiteX4" fmla="*/ 109849 w 181786"/>
              <a:gd name="connsiteY4" fmla="*/ 1021389 h 1110956"/>
              <a:gd name="connsiteX5" fmla="*/ 181769 w 181786"/>
              <a:gd name="connsiteY5" fmla="*/ 764535 h 1110956"/>
              <a:gd name="connsiteX6" fmla="*/ 116699 w 181786"/>
              <a:gd name="connsiteY6" fmla="*/ 915222 h 1110956"/>
              <a:gd name="connsiteX7" fmla="*/ 116699 w 181786"/>
              <a:gd name="connsiteY7" fmla="*/ 853577 h 1110956"/>
              <a:gd name="connsiteX8" fmla="*/ 113274 w 181786"/>
              <a:gd name="connsiteY8" fmla="*/ 805631 h 1110956"/>
              <a:gd name="connsiteX9" fmla="*/ 82452 w 181786"/>
              <a:gd name="connsiteY9" fmla="*/ 596724 h 1110956"/>
              <a:gd name="connsiteX10" fmla="*/ 82452 w 181786"/>
              <a:gd name="connsiteY10" fmla="*/ 678917 h 1110956"/>
              <a:gd name="connsiteX11" fmla="*/ 258 w 181786"/>
              <a:gd name="connsiteY11" fmla="*/ 822 h 111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786" h="1110956">
                <a:moveTo>
                  <a:pt x="258" y="822"/>
                </a:moveTo>
                <a:cubicBezTo>
                  <a:pt x="5395" y="27078"/>
                  <a:pt x="95009" y="701748"/>
                  <a:pt x="113274" y="836454"/>
                </a:cubicBezTo>
                <a:cubicBezTo>
                  <a:pt x="131539" y="971160"/>
                  <a:pt x="110990" y="765106"/>
                  <a:pt x="109849" y="809056"/>
                </a:cubicBezTo>
                <a:cubicBezTo>
                  <a:pt x="108708" y="853006"/>
                  <a:pt x="106425" y="1064768"/>
                  <a:pt x="106425" y="1100157"/>
                </a:cubicBezTo>
                <a:cubicBezTo>
                  <a:pt x="106425" y="1135546"/>
                  <a:pt x="97292" y="1077326"/>
                  <a:pt x="109849" y="1021389"/>
                </a:cubicBezTo>
                <a:cubicBezTo>
                  <a:pt x="122406" y="965452"/>
                  <a:pt x="180627" y="782229"/>
                  <a:pt x="181769" y="764535"/>
                </a:cubicBezTo>
                <a:cubicBezTo>
                  <a:pt x="182911" y="746841"/>
                  <a:pt x="127544" y="900382"/>
                  <a:pt x="116699" y="915222"/>
                </a:cubicBezTo>
                <a:cubicBezTo>
                  <a:pt x="105854" y="930062"/>
                  <a:pt x="117270" y="871842"/>
                  <a:pt x="116699" y="853577"/>
                </a:cubicBezTo>
                <a:cubicBezTo>
                  <a:pt x="116128" y="835312"/>
                  <a:pt x="118982" y="848440"/>
                  <a:pt x="113274" y="805631"/>
                </a:cubicBezTo>
                <a:cubicBezTo>
                  <a:pt x="107566" y="762822"/>
                  <a:pt x="87589" y="617843"/>
                  <a:pt x="82452" y="596724"/>
                </a:cubicBezTo>
                <a:cubicBezTo>
                  <a:pt x="77315" y="575605"/>
                  <a:pt x="96722" y="772526"/>
                  <a:pt x="82452" y="678917"/>
                </a:cubicBezTo>
                <a:cubicBezTo>
                  <a:pt x="68182" y="585308"/>
                  <a:pt x="-4879" y="-25434"/>
                  <a:pt x="258" y="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CA2F805A-076B-92CF-F355-D8ED0165B0EA}"/>
              </a:ext>
            </a:extLst>
          </p:cNvPr>
          <p:cNvSpPr/>
          <p:nvPr/>
        </p:nvSpPr>
        <p:spPr>
          <a:xfrm>
            <a:off x="4263773" y="4845939"/>
            <a:ext cx="256860" cy="311688"/>
          </a:xfrm>
          <a:custGeom>
            <a:avLst/>
            <a:gdLst>
              <a:gd name="connsiteX0" fmla="*/ 2 w 256860"/>
              <a:gd name="connsiteY0" fmla="*/ 246618 h 311688"/>
              <a:gd name="connsiteX1" fmla="*/ 109593 w 256860"/>
              <a:gd name="connsiteY1" fmla="*/ 137027 h 311688"/>
              <a:gd name="connsiteX2" fmla="*/ 65072 w 256860"/>
              <a:gd name="connsiteY2" fmla="*/ 39 h 311688"/>
              <a:gd name="connsiteX3" fmla="*/ 113018 w 256860"/>
              <a:gd name="connsiteY3" fmla="*/ 150726 h 311688"/>
              <a:gd name="connsiteX4" fmla="*/ 198636 w 256860"/>
              <a:gd name="connsiteY4" fmla="*/ 215796 h 311688"/>
              <a:gd name="connsiteX5" fmla="*/ 222609 w 256860"/>
              <a:gd name="connsiteY5" fmla="*/ 236344 h 311688"/>
              <a:gd name="connsiteX6" fmla="*/ 178088 w 256860"/>
              <a:gd name="connsiteY6" fmla="*/ 311688 h 311688"/>
              <a:gd name="connsiteX7" fmla="*/ 222609 w 256860"/>
              <a:gd name="connsiteY7" fmla="*/ 236344 h 311688"/>
              <a:gd name="connsiteX8" fmla="*/ 171238 w 256860"/>
              <a:gd name="connsiteY8" fmla="*/ 181549 h 311688"/>
              <a:gd name="connsiteX9" fmla="*/ 256856 w 256860"/>
              <a:gd name="connsiteY9" fmla="*/ 85657 h 311688"/>
              <a:gd name="connsiteX10" fmla="*/ 174663 w 256860"/>
              <a:gd name="connsiteY10" fmla="*/ 167850 h 311688"/>
              <a:gd name="connsiteX11" fmla="*/ 119867 w 256860"/>
              <a:gd name="connsiteY11" fmla="*/ 137027 h 311688"/>
              <a:gd name="connsiteX12" fmla="*/ 164389 w 256860"/>
              <a:gd name="connsiteY12" fmla="*/ 89081 h 311688"/>
              <a:gd name="connsiteX13" fmla="*/ 106169 w 256860"/>
              <a:gd name="connsiteY13" fmla="*/ 137027 h 311688"/>
              <a:gd name="connsiteX14" fmla="*/ 2 w 256860"/>
              <a:gd name="connsiteY14" fmla="*/ 246618 h 31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6860" h="311688">
                <a:moveTo>
                  <a:pt x="2" y="246618"/>
                </a:moveTo>
                <a:cubicBezTo>
                  <a:pt x="573" y="246618"/>
                  <a:pt x="98748" y="178124"/>
                  <a:pt x="109593" y="137027"/>
                </a:cubicBezTo>
                <a:cubicBezTo>
                  <a:pt x="120438" y="95930"/>
                  <a:pt x="64501" y="-2244"/>
                  <a:pt x="65072" y="39"/>
                </a:cubicBezTo>
                <a:cubicBezTo>
                  <a:pt x="65643" y="2322"/>
                  <a:pt x="90757" y="114766"/>
                  <a:pt x="113018" y="150726"/>
                </a:cubicBezTo>
                <a:cubicBezTo>
                  <a:pt x="135279" y="186685"/>
                  <a:pt x="180371" y="201526"/>
                  <a:pt x="198636" y="215796"/>
                </a:cubicBezTo>
                <a:cubicBezTo>
                  <a:pt x="216901" y="230066"/>
                  <a:pt x="226034" y="220362"/>
                  <a:pt x="222609" y="236344"/>
                </a:cubicBezTo>
                <a:cubicBezTo>
                  <a:pt x="219184" y="252326"/>
                  <a:pt x="178088" y="311688"/>
                  <a:pt x="178088" y="311688"/>
                </a:cubicBezTo>
                <a:cubicBezTo>
                  <a:pt x="178088" y="311688"/>
                  <a:pt x="223751" y="258034"/>
                  <a:pt x="222609" y="236344"/>
                </a:cubicBezTo>
                <a:cubicBezTo>
                  <a:pt x="221467" y="214654"/>
                  <a:pt x="165530" y="206663"/>
                  <a:pt x="171238" y="181549"/>
                </a:cubicBezTo>
                <a:cubicBezTo>
                  <a:pt x="176946" y="156434"/>
                  <a:pt x="256285" y="87940"/>
                  <a:pt x="256856" y="85657"/>
                </a:cubicBezTo>
                <a:cubicBezTo>
                  <a:pt x="257427" y="83374"/>
                  <a:pt x="197495" y="159288"/>
                  <a:pt x="174663" y="167850"/>
                </a:cubicBezTo>
                <a:cubicBezTo>
                  <a:pt x="151832" y="176412"/>
                  <a:pt x="121579" y="150155"/>
                  <a:pt x="119867" y="137027"/>
                </a:cubicBezTo>
                <a:cubicBezTo>
                  <a:pt x="118155" y="123899"/>
                  <a:pt x="166672" y="89081"/>
                  <a:pt x="164389" y="89081"/>
                </a:cubicBezTo>
                <a:cubicBezTo>
                  <a:pt x="162106" y="89081"/>
                  <a:pt x="129571" y="110771"/>
                  <a:pt x="106169" y="137027"/>
                </a:cubicBezTo>
                <a:cubicBezTo>
                  <a:pt x="82767" y="163283"/>
                  <a:pt x="-569" y="246618"/>
                  <a:pt x="2" y="246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F0BC365D-9D57-D14E-04F0-3FE424D346AB}"/>
              </a:ext>
            </a:extLst>
          </p:cNvPr>
          <p:cNvSpPr/>
          <p:nvPr/>
        </p:nvSpPr>
        <p:spPr>
          <a:xfrm>
            <a:off x="4200026" y="3866868"/>
            <a:ext cx="137179" cy="735269"/>
          </a:xfrm>
          <a:custGeom>
            <a:avLst/>
            <a:gdLst>
              <a:gd name="connsiteX0" fmla="*/ 76699 w 137179"/>
              <a:gd name="connsiteY0" fmla="*/ 282 h 735269"/>
              <a:gd name="connsiteX1" fmla="*/ 3674 w 137179"/>
              <a:gd name="connsiteY1" fmla="*/ 327307 h 735269"/>
              <a:gd name="connsiteX2" fmla="*/ 16374 w 137179"/>
              <a:gd name="connsiteY2" fmla="*/ 305082 h 735269"/>
              <a:gd name="connsiteX3" fmla="*/ 63999 w 137179"/>
              <a:gd name="connsiteY3" fmla="*/ 600357 h 735269"/>
              <a:gd name="connsiteX4" fmla="*/ 70349 w 137179"/>
              <a:gd name="connsiteY4" fmla="*/ 552732 h 735269"/>
              <a:gd name="connsiteX5" fmla="*/ 137024 w 137179"/>
              <a:gd name="connsiteY5" fmla="*/ 733707 h 735269"/>
              <a:gd name="connsiteX6" fmla="*/ 86224 w 137179"/>
              <a:gd name="connsiteY6" fmla="*/ 619407 h 735269"/>
              <a:gd name="connsiteX7" fmla="*/ 6849 w 137179"/>
              <a:gd name="connsiteY7" fmla="*/ 276507 h 735269"/>
              <a:gd name="connsiteX8" fmla="*/ 76699 w 137179"/>
              <a:gd name="connsiteY8" fmla="*/ 282 h 73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179" h="735269">
                <a:moveTo>
                  <a:pt x="76699" y="282"/>
                </a:moveTo>
                <a:cubicBezTo>
                  <a:pt x="76170" y="8749"/>
                  <a:pt x="13728" y="276507"/>
                  <a:pt x="3674" y="327307"/>
                </a:cubicBezTo>
                <a:cubicBezTo>
                  <a:pt x="-6380" y="378107"/>
                  <a:pt x="6320" y="259574"/>
                  <a:pt x="16374" y="305082"/>
                </a:cubicBezTo>
                <a:cubicBezTo>
                  <a:pt x="26428" y="350590"/>
                  <a:pt x="55003" y="559082"/>
                  <a:pt x="63999" y="600357"/>
                </a:cubicBezTo>
                <a:cubicBezTo>
                  <a:pt x="72995" y="641632"/>
                  <a:pt x="58178" y="530507"/>
                  <a:pt x="70349" y="552732"/>
                </a:cubicBezTo>
                <a:cubicBezTo>
                  <a:pt x="82520" y="574957"/>
                  <a:pt x="134378" y="722594"/>
                  <a:pt x="137024" y="733707"/>
                </a:cubicBezTo>
                <a:cubicBezTo>
                  <a:pt x="139670" y="744820"/>
                  <a:pt x="107920" y="695607"/>
                  <a:pt x="86224" y="619407"/>
                </a:cubicBezTo>
                <a:cubicBezTo>
                  <a:pt x="64528" y="543207"/>
                  <a:pt x="5261" y="377578"/>
                  <a:pt x="6849" y="276507"/>
                </a:cubicBezTo>
                <a:cubicBezTo>
                  <a:pt x="8436" y="175436"/>
                  <a:pt x="77228" y="-8185"/>
                  <a:pt x="76699" y="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DB5B3786-C00D-7897-A68D-3676EC3A4019}"/>
              </a:ext>
            </a:extLst>
          </p:cNvPr>
          <p:cNvSpPr/>
          <p:nvPr/>
        </p:nvSpPr>
        <p:spPr>
          <a:xfrm>
            <a:off x="3923576" y="4345971"/>
            <a:ext cx="96075" cy="419723"/>
          </a:xfrm>
          <a:custGeom>
            <a:avLst/>
            <a:gdLst>
              <a:gd name="connsiteX0" fmla="*/ 95974 w 96075"/>
              <a:gd name="connsiteY0" fmla="*/ 604 h 419723"/>
              <a:gd name="connsiteX1" fmla="*/ 19774 w 96075"/>
              <a:gd name="connsiteY1" fmla="*/ 308579 h 419723"/>
              <a:gd name="connsiteX2" fmla="*/ 724 w 96075"/>
              <a:gd name="connsiteY2" fmla="*/ 419704 h 419723"/>
              <a:gd name="connsiteX3" fmla="*/ 7074 w 96075"/>
              <a:gd name="connsiteY3" fmla="*/ 302229 h 419723"/>
              <a:gd name="connsiteX4" fmla="*/ 35649 w 96075"/>
              <a:gd name="connsiteY4" fmla="*/ 232379 h 419723"/>
              <a:gd name="connsiteX5" fmla="*/ 95974 w 96075"/>
              <a:gd name="connsiteY5" fmla="*/ 604 h 41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075" h="419723">
                <a:moveTo>
                  <a:pt x="95974" y="604"/>
                </a:moveTo>
                <a:cubicBezTo>
                  <a:pt x="93328" y="13304"/>
                  <a:pt x="35649" y="238729"/>
                  <a:pt x="19774" y="308579"/>
                </a:cubicBezTo>
                <a:cubicBezTo>
                  <a:pt x="3899" y="378429"/>
                  <a:pt x="2841" y="420762"/>
                  <a:pt x="724" y="419704"/>
                </a:cubicBezTo>
                <a:cubicBezTo>
                  <a:pt x="-1393" y="418646"/>
                  <a:pt x="1253" y="333450"/>
                  <a:pt x="7074" y="302229"/>
                </a:cubicBezTo>
                <a:cubicBezTo>
                  <a:pt x="12895" y="271008"/>
                  <a:pt x="22420" y="285825"/>
                  <a:pt x="35649" y="232379"/>
                </a:cubicBezTo>
                <a:cubicBezTo>
                  <a:pt x="48878" y="178933"/>
                  <a:pt x="98620" y="-12096"/>
                  <a:pt x="95974" y="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76130579-7DBB-4F68-7C81-2EF975E375C1}"/>
              </a:ext>
            </a:extLst>
          </p:cNvPr>
          <p:cNvSpPr/>
          <p:nvPr/>
        </p:nvSpPr>
        <p:spPr>
          <a:xfrm>
            <a:off x="4251149" y="4597310"/>
            <a:ext cx="156169" cy="395356"/>
          </a:xfrm>
          <a:custGeom>
            <a:avLst/>
            <a:gdLst>
              <a:gd name="connsiteX0" fmla="*/ 3351 w 156169"/>
              <a:gd name="connsiteY0" fmla="*/ 79465 h 395356"/>
              <a:gd name="connsiteX1" fmla="*/ 38276 w 156169"/>
              <a:gd name="connsiteY1" fmla="*/ 247740 h 395356"/>
              <a:gd name="connsiteX2" fmla="*/ 176 w 156169"/>
              <a:gd name="connsiteY2" fmla="*/ 346165 h 395356"/>
              <a:gd name="connsiteX3" fmla="*/ 57326 w 156169"/>
              <a:gd name="connsiteY3" fmla="*/ 241390 h 395356"/>
              <a:gd name="connsiteX4" fmla="*/ 114476 w 156169"/>
              <a:gd name="connsiteY4" fmla="*/ 203290 h 395356"/>
              <a:gd name="connsiteX5" fmla="*/ 124001 w 156169"/>
              <a:gd name="connsiteY5" fmla="*/ 289015 h 395356"/>
              <a:gd name="connsiteX6" fmla="*/ 155751 w 156169"/>
              <a:gd name="connsiteY6" fmla="*/ 393790 h 395356"/>
              <a:gd name="connsiteX7" fmla="*/ 98601 w 156169"/>
              <a:gd name="connsiteY7" fmla="*/ 203290 h 395356"/>
              <a:gd name="connsiteX8" fmla="*/ 85901 w 156169"/>
              <a:gd name="connsiteY8" fmla="*/ 174715 h 395356"/>
              <a:gd name="connsiteX9" fmla="*/ 120826 w 156169"/>
              <a:gd name="connsiteY9" fmla="*/ 90 h 395356"/>
              <a:gd name="connsiteX10" fmla="*/ 79551 w 156169"/>
              <a:gd name="connsiteY10" fmla="*/ 200115 h 395356"/>
              <a:gd name="connsiteX11" fmla="*/ 28751 w 156169"/>
              <a:gd name="connsiteY11" fmla="*/ 250915 h 395356"/>
              <a:gd name="connsiteX12" fmla="*/ 3351 w 156169"/>
              <a:gd name="connsiteY12" fmla="*/ 79465 h 39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6169" h="395356">
                <a:moveTo>
                  <a:pt x="3351" y="79465"/>
                </a:moveTo>
                <a:cubicBezTo>
                  <a:pt x="4938" y="78936"/>
                  <a:pt x="38805" y="203290"/>
                  <a:pt x="38276" y="247740"/>
                </a:cubicBezTo>
                <a:cubicBezTo>
                  <a:pt x="37747" y="292190"/>
                  <a:pt x="-2999" y="347223"/>
                  <a:pt x="176" y="346165"/>
                </a:cubicBezTo>
                <a:cubicBezTo>
                  <a:pt x="3351" y="345107"/>
                  <a:pt x="38276" y="265202"/>
                  <a:pt x="57326" y="241390"/>
                </a:cubicBezTo>
                <a:cubicBezTo>
                  <a:pt x="76376" y="217578"/>
                  <a:pt x="103364" y="195353"/>
                  <a:pt x="114476" y="203290"/>
                </a:cubicBezTo>
                <a:cubicBezTo>
                  <a:pt x="125589" y="211228"/>
                  <a:pt x="117122" y="257265"/>
                  <a:pt x="124001" y="289015"/>
                </a:cubicBezTo>
                <a:cubicBezTo>
                  <a:pt x="130880" y="320765"/>
                  <a:pt x="159984" y="408077"/>
                  <a:pt x="155751" y="393790"/>
                </a:cubicBezTo>
                <a:cubicBezTo>
                  <a:pt x="151518" y="379503"/>
                  <a:pt x="110243" y="239802"/>
                  <a:pt x="98601" y="203290"/>
                </a:cubicBezTo>
                <a:cubicBezTo>
                  <a:pt x="86959" y="166778"/>
                  <a:pt x="82197" y="208582"/>
                  <a:pt x="85901" y="174715"/>
                </a:cubicBezTo>
                <a:cubicBezTo>
                  <a:pt x="89605" y="140848"/>
                  <a:pt x="121884" y="-4143"/>
                  <a:pt x="120826" y="90"/>
                </a:cubicBezTo>
                <a:cubicBezTo>
                  <a:pt x="119768" y="4323"/>
                  <a:pt x="94897" y="158311"/>
                  <a:pt x="79551" y="200115"/>
                </a:cubicBezTo>
                <a:cubicBezTo>
                  <a:pt x="64205" y="241919"/>
                  <a:pt x="44626" y="273669"/>
                  <a:pt x="28751" y="250915"/>
                </a:cubicBezTo>
                <a:cubicBezTo>
                  <a:pt x="12876" y="228161"/>
                  <a:pt x="1764" y="79994"/>
                  <a:pt x="3351" y="79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1D894686-3D19-33CE-A886-7802CB57FACB}"/>
              </a:ext>
            </a:extLst>
          </p:cNvPr>
          <p:cNvSpPr/>
          <p:nvPr/>
        </p:nvSpPr>
        <p:spPr>
          <a:xfrm>
            <a:off x="4400183" y="4873033"/>
            <a:ext cx="124316" cy="334105"/>
          </a:xfrm>
          <a:custGeom>
            <a:avLst/>
            <a:gdLst>
              <a:gd name="connsiteX0" fmla="*/ 367 w 124316"/>
              <a:gd name="connsiteY0" fmla="*/ 592 h 334105"/>
              <a:gd name="connsiteX1" fmla="*/ 86092 w 124316"/>
              <a:gd name="connsiteY1" fmla="*/ 178392 h 334105"/>
              <a:gd name="connsiteX2" fmla="*/ 86092 w 124316"/>
              <a:gd name="connsiteY2" fmla="*/ 156167 h 334105"/>
              <a:gd name="connsiteX3" fmla="*/ 105142 w 124316"/>
              <a:gd name="connsiteY3" fmla="*/ 229192 h 334105"/>
              <a:gd name="connsiteX4" fmla="*/ 98792 w 124316"/>
              <a:gd name="connsiteY4" fmla="*/ 267292 h 334105"/>
              <a:gd name="connsiteX5" fmla="*/ 19417 w 124316"/>
              <a:gd name="connsiteY5" fmla="*/ 333967 h 334105"/>
              <a:gd name="connsiteX6" fmla="*/ 124192 w 124316"/>
              <a:gd name="connsiteY6" fmla="*/ 248242 h 334105"/>
              <a:gd name="connsiteX7" fmla="*/ 367 w 124316"/>
              <a:gd name="connsiteY7" fmla="*/ 592 h 33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316" h="334105">
                <a:moveTo>
                  <a:pt x="367" y="592"/>
                </a:moveTo>
                <a:cubicBezTo>
                  <a:pt x="-5983" y="-11050"/>
                  <a:pt x="71805" y="152463"/>
                  <a:pt x="86092" y="178392"/>
                </a:cubicBezTo>
                <a:cubicBezTo>
                  <a:pt x="100379" y="204321"/>
                  <a:pt x="82917" y="147700"/>
                  <a:pt x="86092" y="156167"/>
                </a:cubicBezTo>
                <a:cubicBezTo>
                  <a:pt x="89267" y="164634"/>
                  <a:pt x="103025" y="210671"/>
                  <a:pt x="105142" y="229192"/>
                </a:cubicBezTo>
                <a:cubicBezTo>
                  <a:pt x="107259" y="247713"/>
                  <a:pt x="113079" y="249830"/>
                  <a:pt x="98792" y="267292"/>
                </a:cubicBezTo>
                <a:cubicBezTo>
                  <a:pt x="84505" y="284754"/>
                  <a:pt x="15184" y="337142"/>
                  <a:pt x="19417" y="333967"/>
                </a:cubicBezTo>
                <a:cubicBezTo>
                  <a:pt x="23650" y="330792"/>
                  <a:pt x="128425" y="304863"/>
                  <a:pt x="124192" y="248242"/>
                </a:cubicBezTo>
                <a:cubicBezTo>
                  <a:pt x="119959" y="191621"/>
                  <a:pt x="6717" y="12234"/>
                  <a:pt x="367" y="5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1AED0188-0173-575B-479F-6EFED38643BA}"/>
              </a:ext>
            </a:extLst>
          </p:cNvPr>
          <p:cNvSpPr/>
          <p:nvPr/>
        </p:nvSpPr>
        <p:spPr>
          <a:xfrm>
            <a:off x="3670286" y="5057773"/>
            <a:ext cx="107964" cy="136527"/>
          </a:xfrm>
          <a:custGeom>
            <a:avLst/>
            <a:gdLst>
              <a:gd name="connsiteX0" fmla="*/ 14 w 107964"/>
              <a:gd name="connsiteY0" fmla="*/ 2 h 136527"/>
              <a:gd name="connsiteX1" fmla="*/ 57164 w 107964"/>
              <a:gd name="connsiteY1" fmla="*/ 111127 h 136527"/>
              <a:gd name="connsiteX2" fmla="*/ 63514 w 107964"/>
              <a:gd name="connsiteY2" fmla="*/ 107952 h 136527"/>
              <a:gd name="connsiteX3" fmla="*/ 107964 w 107964"/>
              <a:gd name="connsiteY3" fmla="*/ 136527 h 136527"/>
              <a:gd name="connsiteX4" fmla="*/ 63514 w 107964"/>
              <a:gd name="connsiteY4" fmla="*/ 107952 h 136527"/>
              <a:gd name="connsiteX5" fmla="*/ 14 w 107964"/>
              <a:gd name="connsiteY5" fmla="*/ 2 h 13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964" h="136527">
                <a:moveTo>
                  <a:pt x="14" y="2"/>
                </a:moveTo>
                <a:cubicBezTo>
                  <a:pt x="-1044" y="531"/>
                  <a:pt x="57164" y="111127"/>
                  <a:pt x="57164" y="111127"/>
                </a:cubicBezTo>
                <a:cubicBezTo>
                  <a:pt x="67747" y="129119"/>
                  <a:pt x="55047" y="103719"/>
                  <a:pt x="63514" y="107952"/>
                </a:cubicBezTo>
                <a:cubicBezTo>
                  <a:pt x="71981" y="112185"/>
                  <a:pt x="107964" y="136527"/>
                  <a:pt x="107964" y="136527"/>
                </a:cubicBezTo>
                <a:cubicBezTo>
                  <a:pt x="107964" y="136527"/>
                  <a:pt x="80447" y="124885"/>
                  <a:pt x="63514" y="107952"/>
                </a:cubicBezTo>
                <a:cubicBezTo>
                  <a:pt x="46581" y="91019"/>
                  <a:pt x="1072" y="-527"/>
                  <a:pt x="1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2B5A4CFC-4FBE-FB15-3662-8653A1B1000C}"/>
              </a:ext>
            </a:extLst>
          </p:cNvPr>
          <p:cNvSpPr/>
          <p:nvPr/>
        </p:nvSpPr>
        <p:spPr>
          <a:xfrm>
            <a:off x="4258616" y="4104739"/>
            <a:ext cx="67409" cy="329454"/>
          </a:xfrm>
          <a:custGeom>
            <a:avLst/>
            <a:gdLst>
              <a:gd name="connsiteX0" fmla="*/ 5409 w 67409"/>
              <a:gd name="connsiteY0" fmla="*/ 536 h 329454"/>
              <a:gd name="connsiteX1" fmla="*/ 5409 w 67409"/>
              <a:gd name="connsiteY1" fmla="*/ 118011 h 329454"/>
              <a:gd name="connsiteX2" fmla="*/ 65734 w 67409"/>
              <a:gd name="connsiteY2" fmla="*/ 324386 h 329454"/>
              <a:gd name="connsiteX3" fmla="*/ 46684 w 67409"/>
              <a:gd name="connsiteY3" fmla="*/ 257711 h 329454"/>
              <a:gd name="connsiteX4" fmla="*/ 5409 w 67409"/>
              <a:gd name="connsiteY4" fmla="*/ 162461 h 329454"/>
              <a:gd name="connsiteX5" fmla="*/ 5409 w 67409"/>
              <a:gd name="connsiteY5" fmla="*/ 536 h 32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09" h="329454">
                <a:moveTo>
                  <a:pt x="5409" y="536"/>
                </a:moveTo>
                <a:cubicBezTo>
                  <a:pt x="5409" y="-6872"/>
                  <a:pt x="-4645" y="64036"/>
                  <a:pt x="5409" y="118011"/>
                </a:cubicBezTo>
                <a:cubicBezTo>
                  <a:pt x="15463" y="171986"/>
                  <a:pt x="58855" y="301103"/>
                  <a:pt x="65734" y="324386"/>
                </a:cubicBezTo>
                <a:cubicBezTo>
                  <a:pt x="72613" y="347669"/>
                  <a:pt x="56738" y="284699"/>
                  <a:pt x="46684" y="257711"/>
                </a:cubicBezTo>
                <a:cubicBezTo>
                  <a:pt x="36630" y="230724"/>
                  <a:pt x="17580" y="205853"/>
                  <a:pt x="5409" y="162461"/>
                </a:cubicBezTo>
                <a:cubicBezTo>
                  <a:pt x="-6762" y="119069"/>
                  <a:pt x="5409" y="7944"/>
                  <a:pt x="5409" y="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5E7BE226-3B41-DD91-21F2-FC5445F7B4CB}"/>
              </a:ext>
            </a:extLst>
          </p:cNvPr>
          <p:cNvSpPr/>
          <p:nvPr/>
        </p:nvSpPr>
        <p:spPr>
          <a:xfrm>
            <a:off x="3962361" y="3774980"/>
            <a:ext cx="54358" cy="273155"/>
          </a:xfrm>
          <a:custGeom>
            <a:avLst/>
            <a:gdLst>
              <a:gd name="connsiteX0" fmla="*/ 34964 w 54358"/>
              <a:gd name="connsiteY0" fmla="*/ 95 h 273155"/>
              <a:gd name="connsiteX1" fmla="*/ 39 w 54358"/>
              <a:gd name="connsiteY1" fmla="*/ 228695 h 273155"/>
              <a:gd name="connsiteX2" fmla="*/ 28614 w 54358"/>
              <a:gd name="connsiteY2" fmla="*/ 184245 h 273155"/>
              <a:gd name="connsiteX3" fmla="*/ 54014 w 54358"/>
              <a:gd name="connsiteY3" fmla="*/ 273145 h 273155"/>
              <a:gd name="connsiteX4" fmla="*/ 9564 w 54358"/>
              <a:gd name="connsiteY4" fmla="*/ 177895 h 273155"/>
              <a:gd name="connsiteX5" fmla="*/ 6389 w 54358"/>
              <a:gd name="connsiteY5" fmla="*/ 200120 h 273155"/>
              <a:gd name="connsiteX6" fmla="*/ 34964 w 54358"/>
              <a:gd name="connsiteY6" fmla="*/ 95 h 27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58" h="273155">
                <a:moveTo>
                  <a:pt x="34964" y="95"/>
                </a:moveTo>
                <a:cubicBezTo>
                  <a:pt x="33906" y="4857"/>
                  <a:pt x="1097" y="198003"/>
                  <a:pt x="39" y="228695"/>
                </a:cubicBezTo>
                <a:cubicBezTo>
                  <a:pt x="-1019" y="259387"/>
                  <a:pt x="19618" y="176837"/>
                  <a:pt x="28614" y="184245"/>
                </a:cubicBezTo>
                <a:cubicBezTo>
                  <a:pt x="37610" y="191653"/>
                  <a:pt x="57189" y="274203"/>
                  <a:pt x="54014" y="273145"/>
                </a:cubicBezTo>
                <a:cubicBezTo>
                  <a:pt x="50839" y="272087"/>
                  <a:pt x="17501" y="190066"/>
                  <a:pt x="9564" y="177895"/>
                </a:cubicBezTo>
                <a:cubicBezTo>
                  <a:pt x="1627" y="165724"/>
                  <a:pt x="-1019" y="230282"/>
                  <a:pt x="6389" y="200120"/>
                </a:cubicBezTo>
                <a:cubicBezTo>
                  <a:pt x="13797" y="169958"/>
                  <a:pt x="36022" y="-4667"/>
                  <a:pt x="34964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4BB7792C-B726-DA83-387C-4D4AB1237084}"/>
              </a:ext>
            </a:extLst>
          </p:cNvPr>
          <p:cNvSpPr/>
          <p:nvPr/>
        </p:nvSpPr>
        <p:spPr>
          <a:xfrm>
            <a:off x="4602480" y="5562528"/>
            <a:ext cx="51886" cy="142499"/>
          </a:xfrm>
          <a:custGeom>
            <a:avLst/>
            <a:gdLst>
              <a:gd name="connsiteX0" fmla="*/ 30480 w 51886"/>
              <a:gd name="connsiteY0" fmla="*/ 72 h 142499"/>
              <a:gd name="connsiteX1" fmla="*/ 50800 w 51886"/>
              <a:gd name="connsiteY1" fmla="*/ 86432 h 142499"/>
              <a:gd name="connsiteX2" fmla="*/ 0 w 51886"/>
              <a:gd name="connsiteY2" fmla="*/ 142312 h 142499"/>
              <a:gd name="connsiteX3" fmla="*/ 50800 w 51886"/>
              <a:gd name="connsiteY3" fmla="*/ 101672 h 142499"/>
              <a:gd name="connsiteX4" fmla="*/ 30480 w 51886"/>
              <a:gd name="connsiteY4" fmla="*/ 72 h 142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86" h="142499">
                <a:moveTo>
                  <a:pt x="30480" y="72"/>
                </a:moveTo>
                <a:cubicBezTo>
                  <a:pt x="30480" y="-2468"/>
                  <a:pt x="55880" y="62725"/>
                  <a:pt x="50800" y="86432"/>
                </a:cubicBezTo>
                <a:cubicBezTo>
                  <a:pt x="45720" y="110139"/>
                  <a:pt x="0" y="139772"/>
                  <a:pt x="0" y="142312"/>
                </a:cubicBezTo>
                <a:cubicBezTo>
                  <a:pt x="0" y="144852"/>
                  <a:pt x="44027" y="121145"/>
                  <a:pt x="50800" y="101672"/>
                </a:cubicBezTo>
                <a:cubicBezTo>
                  <a:pt x="57573" y="82199"/>
                  <a:pt x="30480" y="2612"/>
                  <a:pt x="30480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D5F15899-BA46-46EF-F1F4-92155ABFB322}"/>
              </a:ext>
            </a:extLst>
          </p:cNvPr>
          <p:cNvSpPr/>
          <p:nvPr/>
        </p:nvSpPr>
        <p:spPr>
          <a:xfrm>
            <a:off x="3666593" y="5439544"/>
            <a:ext cx="111335" cy="77757"/>
          </a:xfrm>
          <a:custGeom>
            <a:avLst/>
            <a:gdLst>
              <a:gd name="connsiteX0" fmla="*/ 1167 w 111335"/>
              <a:gd name="connsiteY0" fmla="*/ 77336 h 77757"/>
              <a:gd name="connsiteX1" fmla="*/ 107847 w 111335"/>
              <a:gd name="connsiteY1" fmla="*/ 1136 h 77757"/>
              <a:gd name="connsiteX2" fmla="*/ 82447 w 111335"/>
              <a:gd name="connsiteY2" fmla="*/ 31616 h 77757"/>
              <a:gd name="connsiteX3" fmla="*/ 51967 w 111335"/>
              <a:gd name="connsiteY3" fmla="*/ 31616 h 77757"/>
              <a:gd name="connsiteX4" fmla="*/ 1167 w 111335"/>
              <a:gd name="connsiteY4" fmla="*/ 77336 h 7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335" h="77757">
                <a:moveTo>
                  <a:pt x="1167" y="77336"/>
                </a:moveTo>
                <a:cubicBezTo>
                  <a:pt x="10480" y="72256"/>
                  <a:pt x="107847" y="1136"/>
                  <a:pt x="107847" y="1136"/>
                </a:cubicBezTo>
                <a:cubicBezTo>
                  <a:pt x="121394" y="-6484"/>
                  <a:pt x="91760" y="26536"/>
                  <a:pt x="82447" y="31616"/>
                </a:cubicBezTo>
                <a:cubicBezTo>
                  <a:pt x="73134" y="36696"/>
                  <a:pt x="62974" y="23149"/>
                  <a:pt x="51967" y="31616"/>
                </a:cubicBezTo>
                <a:cubicBezTo>
                  <a:pt x="40960" y="40083"/>
                  <a:pt x="-8146" y="82416"/>
                  <a:pt x="1167" y="77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21624E6B-EF13-07CB-AF0A-142F56250F56}"/>
              </a:ext>
            </a:extLst>
          </p:cNvPr>
          <p:cNvSpPr/>
          <p:nvPr/>
        </p:nvSpPr>
        <p:spPr>
          <a:xfrm>
            <a:off x="5105375" y="4937723"/>
            <a:ext cx="25521" cy="127132"/>
          </a:xfrm>
          <a:custGeom>
            <a:avLst/>
            <a:gdLst>
              <a:gd name="connsiteX0" fmla="*/ 25 w 25521"/>
              <a:gd name="connsiteY0" fmla="*/ 37 h 127132"/>
              <a:gd name="connsiteX1" fmla="*/ 20345 w 25521"/>
              <a:gd name="connsiteY1" fmla="*/ 76237 h 127132"/>
              <a:gd name="connsiteX2" fmla="*/ 5105 w 25521"/>
              <a:gd name="connsiteY2" fmla="*/ 127037 h 127132"/>
              <a:gd name="connsiteX3" fmla="*/ 25425 w 25521"/>
              <a:gd name="connsiteY3" fmla="*/ 86397 h 127132"/>
              <a:gd name="connsiteX4" fmla="*/ 25 w 25521"/>
              <a:gd name="connsiteY4" fmla="*/ 37 h 12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1" h="127132">
                <a:moveTo>
                  <a:pt x="25" y="37"/>
                </a:moveTo>
                <a:cubicBezTo>
                  <a:pt x="-822" y="-1656"/>
                  <a:pt x="19498" y="55070"/>
                  <a:pt x="20345" y="76237"/>
                </a:cubicBezTo>
                <a:cubicBezTo>
                  <a:pt x="21192" y="97404"/>
                  <a:pt x="4258" y="125344"/>
                  <a:pt x="5105" y="127037"/>
                </a:cubicBezTo>
                <a:cubicBezTo>
                  <a:pt x="5952" y="128730"/>
                  <a:pt x="27118" y="107564"/>
                  <a:pt x="25425" y="86397"/>
                </a:cubicBezTo>
                <a:cubicBezTo>
                  <a:pt x="23732" y="65230"/>
                  <a:pt x="872" y="1730"/>
                  <a:pt x="25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4AD4FC8D-D156-1355-152D-BBF3D3EC5110}"/>
              </a:ext>
            </a:extLst>
          </p:cNvPr>
          <p:cNvSpPr/>
          <p:nvPr/>
        </p:nvSpPr>
        <p:spPr>
          <a:xfrm>
            <a:off x="2773680" y="2716194"/>
            <a:ext cx="295653" cy="296246"/>
          </a:xfrm>
          <a:custGeom>
            <a:avLst/>
            <a:gdLst>
              <a:gd name="connsiteX0" fmla="*/ 0 w 295653"/>
              <a:gd name="connsiteY0" fmla="*/ 296246 h 296246"/>
              <a:gd name="connsiteX1" fmla="*/ 289560 w 295653"/>
              <a:gd name="connsiteY1" fmla="*/ 6686 h 296246"/>
              <a:gd name="connsiteX2" fmla="*/ 182880 w 295653"/>
              <a:gd name="connsiteY2" fmla="*/ 108286 h 296246"/>
              <a:gd name="connsiteX3" fmla="*/ 0 w 295653"/>
              <a:gd name="connsiteY3" fmla="*/ 296246 h 29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653" h="296246">
                <a:moveTo>
                  <a:pt x="0" y="296246"/>
                </a:moveTo>
                <a:cubicBezTo>
                  <a:pt x="17780" y="279313"/>
                  <a:pt x="259080" y="38013"/>
                  <a:pt x="289560" y="6686"/>
                </a:cubicBezTo>
                <a:cubicBezTo>
                  <a:pt x="320040" y="-24641"/>
                  <a:pt x="228600" y="61719"/>
                  <a:pt x="182880" y="108286"/>
                </a:cubicBezTo>
                <a:lnTo>
                  <a:pt x="0" y="29624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D85E9705-D993-D632-27F4-AB55AC9A3FE9}"/>
              </a:ext>
            </a:extLst>
          </p:cNvPr>
          <p:cNvSpPr/>
          <p:nvPr/>
        </p:nvSpPr>
        <p:spPr>
          <a:xfrm>
            <a:off x="2625215" y="4856288"/>
            <a:ext cx="46948" cy="143114"/>
          </a:xfrm>
          <a:custGeom>
            <a:avLst/>
            <a:gdLst>
              <a:gd name="connsiteX0" fmla="*/ 1145 w 46948"/>
              <a:gd name="connsiteY0" fmla="*/ 192 h 143114"/>
              <a:gd name="connsiteX1" fmla="*/ 6225 w 46948"/>
              <a:gd name="connsiteY1" fmla="*/ 86552 h 143114"/>
              <a:gd name="connsiteX2" fmla="*/ 46865 w 46948"/>
              <a:gd name="connsiteY2" fmla="*/ 142432 h 143114"/>
              <a:gd name="connsiteX3" fmla="*/ 16385 w 46948"/>
              <a:gd name="connsiteY3" fmla="*/ 111952 h 143114"/>
              <a:gd name="connsiteX4" fmla="*/ 1145 w 46948"/>
              <a:gd name="connsiteY4" fmla="*/ 192 h 14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48" h="143114">
                <a:moveTo>
                  <a:pt x="1145" y="192"/>
                </a:moveTo>
                <a:cubicBezTo>
                  <a:pt x="-548" y="-4041"/>
                  <a:pt x="-1395" y="62845"/>
                  <a:pt x="6225" y="86552"/>
                </a:cubicBezTo>
                <a:cubicBezTo>
                  <a:pt x="13845" y="110259"/>
                  <a:pt x="46865" y="142432"/>
                  <a:pt x="46865" y="142432"/>
                </a:cubicBezTo>
                <a:cubicBezTo>
                  <a:pt x="48558" y="146665"/>
                  <a:pt x="24005" y="130579"/>
                  <a:pt x="16385" y="111952"/>
                </a:cubicBezTo>
                <a:cubicBezTo>
                  <a:pt x="8765" y="93325"/>
                  <a:pt x="2838" y="4425"/>
                  <a:pt x="1145" y="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63D61BD2-E6D4-F326-3D7C-956B273E5FFB}"/>
              </a:ext>
            </a:extLst>
          </p:cNvPr>
          <p:cNvSpPr/>
          <p:nvPr/>
        </p:nvSpPr>
        <p:spPr>
          <a:xfrm>
            <a:off x="2524754" y="5476088"/>
            <a:ext cx="111427" cy="318791"/>
          </a:xfrm>
          <a:custGeom>
            <a:avLst/>
            <a:gdLst>
              <a:gd name="connsiteX0" fmla="*/ 6 w 111427"/>
              <a:gd name="connsiteY0" fmla="*/ 152 h 318791"/>
              <a:gd name="connsiteX1" fmla="*/ 101606 w 111427"/>
              <a:gd name="connsiteY1" fmla="*/ 299872 h 318791"/>
              <a:gd name="connsiteX2" fmla="*/ 96526 w 111427"/>
              <a:gd name="connsiteY2" fmla="*/ 259232 h 318791"/>
              <a:gd name="connsiteX3" fmla="*/ 6 w 111427"/>
              <a:gd name="connsiteY3" fmla="*/ 152 h 318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27" h="318791">
                <a:moveTo>
                  <a:pt x="6" y="152"/>
                </a:moveTo>
                <a:cubicBezTo>
                  <a:pt x="853" y="6925"/>
                  <a:pt x="85519" y="256692"/>
                  <a:pt x="101606" y="299872"/>
                </a:cubicBezTo>
                <a:cubicBezTo>
                  <a:pt x="117693" y="343052"/>
                  <a:pt x="112613" y="304952"/>
                  <a:pt x="96526" y="259232"/>
                </a:cubicBezTo>
                <a:cubicBezTo>
                  <a:pt x="80439" y="213512"/>
                  <a:pt x="-841" y="-6621"/>
                  <a:pt x="6" y="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AD1DB211-F22C-0FBA-3751-34AA8DD2560E}"/>
              </a:ext>
            </a:extLst>
          </p:cNvPr>
          <p:cNvSpPr/>
          <p:nvPr/>
        </p:nvSpPr>
        <p:spPr>
          <a:xfrm>
            <a:off x="2362091" y="4551503"/>
            <a:ext cx="177680" cy="523459"/>
          </a:xfrm>
          <a:custGeom>
            <a:avLst/>
            <a:gdLst>
              <a:gd name="connsiteX0" fmla="*/ 109 w 177680"/>
              <a:gd name="connsiteY0" fmla="*/ 177 h 523459"/>
              <a:gd name="connsiteX1" fmla="*/ 167749 w 177680"/>
              <a:gd name="connsiteY1" fmla="*/ 487857 h 523459"/>
              <a:gd name="connsiteX2" fmla="*/ 142349 w 177680"/>
              <a:gd name="connsiteY2" fmla="*/ 431977 h 523459"/>
              <a:gd name="connsiteX3" fmla="*/ 109 w 177680"/>
              <a:gd name="connsiteY3" fmla="*/ 177 h 52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680" h="523459">
                <a:moveTo>
                  <a:pt x="109" y="177"/>
                </a:moveTo>
                <a:cubicBezTo>
                  <a:pt x="4342" y="9490"/>
                  <a:pt x="144042" y="415890"/>
                  <a:pt x="167749" y="487857"/>
                </a:cubicBezTo>
                <a:cubicBezTo>
                  <a:pt x="191456" y="559824"/>
                  <a:pt x="168596" y="513257"/>
                  <a:pt x="142349" y="431977"/>
                </a:cubicBezTo>
                <a:cubicBezTo>
                  <a:pt x="116102" y="350697"/>
                  <a:pt x="-4124" y="-9136"/>
                  <a:pt x="109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2F93BEFD-AD37-BB66-E23F-117149411505}"/>
              </a:ext>
            </a:extLst>
          </p:cNvPr>
          <p:cNvSpPr/>
          <p:nvPr/>
        </p:nvSpPr>
        <p:spPr>
          <a:xfrm>
            <a:off x="5298440" y="4891790"/>
            <a:ext cx="20838" cy="168649"/>
          </a:xfrm>
          <a:custGeom>
            <a:avLst/>
            <a:gdLst>
              <a:gd name="connsiteX0" fmla="*/ 15240 w 20838"/>
              <a:gd name="connsiteY0" fmla="*/ 250 h 168649"/>
              <a:gd name="connsiteX1" fmla="*/ 20320 w 20838"/>
              <a:gd name="connsiteY1" fmla="*/ 96770 h 168649"/>
              <a:gd name="connsiteX2" fmla="*/ 0 w 20838"/>
              <a:gd name="connsiteY2" fmla="*/ 167890 h 168649"/>
              <a:gd name="connsiteX3" fmla="*/ 20320 w 20838"/>
              <a:gd name="connsiteY3" fmla="*/ 127250 h 168649"/>
              <a:gd name="connsiteX4" fmla="*/ 15240 w 20838"/>
              <a:gd name="connsiteY4" fmla="*/ 250 h 16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38" h="168649">
                <a:moveTo>
                  <a:pt x="15240" y="250"/>
                </a:moveTo>
                <a:cubicBezTo>
                  <a:pt x="15240" y="-4830"/>
                  <a:pt x="22860" y="68830"/>
                  <a:pt x="20320" y="96770"/>
                </a:cubicBezTo>
                <a:cubicBezTo>
                  <a:pt x="17780" y="124710"/>
                  <a:pt x="0" y="162810"/>
                  <a:pt x="0" y="167890"/>
                </a:cubicBezTo>
                <a:cubicBezTo>
                  <a:pt x="0" y="172970"/>
                  <a:pt x="19473" y="151803"/>
                  <a:pt x="20320" y="127250"/>
                </a:cubicBezTo>
                <a:cubicBezTo>
                  <a:pt x="21167" y="102697"/>
                  <a:pt x="15240" y="5330"/>
                  <a:pt x="15240" y="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E08BC19E-B9AE-2195-1312-3F01703A3566}"/>
              </a:ext>
            </a:extLst>
          </p:cNvPr>
          <p:cNvSpPr/>
          <p:nvPr/>
        </p:nvSpPr>
        <p:spPr>
          <a:xfrm>
            <a:off x="5613332" y="4733876"/>
            <a:ext cx="101563" cy="402446"/>
          </a:xfrm>
          <a:custGeom>
            <a:avLst/>
            <a:gdLst>
              <a:gd name="connsiteX0" fmla="*/ 86428 w 101563"/>
              <a:gd name="connsiteY0" fmla="*/ 684 h 402446"/>
              <a:gd name="connsiteX1" fmla="*/ 91508 w 101563"/>
              <a:gd name="connsiteY1" fmla="*/ 208964 h 402446"/>
              <a:gd name="connsiteX2" fmla="*/ 81348 w 101563"/>
              <a:gd name="connsiteY2" fmla="*/ 320724 h 402446"/>
              <a:gd name="connsiteX3" fmla="*/ 68 w 101563"/>
              <a:gd name="connsiteY3" fmla="*/ 402004 h 402446"/>
              <a:gd name="connsiteX4" fmla="*/ 96588 w 101563"/>
              <a:gd name="connsiteY4" fmla="*/ 285164 h 402446"/>
              <a:gd name="connsiteX5" fmla="*/ 86428 w 101563"/>
              <a:gd name="connsiteY5" fmla="*/ 684 h 40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563" h="402446">
                <a:moveTo>
                  <a:pt x="86428" y="684"/>
                </a:moveTo>
                <a:cubicBezTo>
                  <a:pt x="85581" y="-12016"/>
                  <a:pt x="92355" y="155624"/>
                  <a:pt x="91508" y="208964"/>
                </a:cubicBezTo>
                <a:cubicBezTo>
                  <a:pt x="90661" y="262304"/>
                  <a:pt x="96588" y="288551"/>
                  <a:pt x="81348" y="320724"/>
                </a:cubicBezTo>
                <a:cubicBezTo>
                  <a:pt x="66108" y="352897"/>
                  <a:pt x="-2472" y="407931"/>
                  <a:pt x="68" y="402004"/>
                </a:cubicBezTo>
                <a:cubicBezTo>
                  <a:pt x="2608" y="396077"/>
                  <a:pt x="81348" y="348664"/>
                  <a:pt x="96588" y="285164"/>
                </a:cubicBezTo>
                <a:cubicBezTo>
                  <a:pt x="111828" y="221664"/>
                  <a:pt x="87275" y="13384"/>
                  <a:pt x="86428" y="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E8509760-3CD4-2F32-F09F-0B8926122B78}"/>
              </a:ext>
            </a:extLst>
          </p:cNvPr>
          <p:cNvSpPr/>
          <p:nvPr/>
        </p:nvSpPr>
        <p:spPr>
          <a:xfrm>
            <a:off x="5224313" y="5511779"/>
            <a:ext cx="236700" cy="386278"/>
          </a:xfrm>
          <a:custGeom>
            <a:avLst/>
            <a:gdLst>
              <a:gd name="connsiteX0" fmla="*/ 236687 w 236700"/>
              <a:gd name="connsiteY0" fmla="*/ 21 h 386278"/>
              <a:gd name="connsiteX1" fmla="*/ 28407 w 236700"/>
              <a:gd name="connsiteY1" fmla="*/ 299741 h 386278"/>
              <a:gd name="connsiteX2" fmla="*/ 3007 w 236700"/>
              <a:gd name="connsiteY2" fmla="*/ 386101 h 386278"/>
              <a:gd name="connsiteX3" fmla="*/ 38567 w 236700"/>
              <a:gd name="connsiteY3" fmla="*/ 284501 h 386278"/>
              <a:gd name="connsiteX4" fmla="*/ 236687 w 236700"/>
              <a:gd name="connsiteY4" fmla="*/ 21 h 38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700" h="386278">
                <a:moveTo>
                  <a:pt x="236687" y="21"/>
                </a:moveTo>
                <a:cubicBezTo>
                  <a:pt x="234994" y="2561"/>
                  <a:pt x="67354" y="235395"/>
                  <a:pt x="28407" y="299741"/>
                </a:cubicBezTo>
                <a:cubicBezTo>
                  <a:pt x="-10540" y="364087"/>
                  <a:pt x="1314" y="388641"/>
                  <a:pt x="3007" y="386101"/>
                </a:cubicBezTo>
                <a:cubicBezTo>
                  <a:pt x="4700" y="383561"/>
                  <a:pt x="2160" y="344614"/>
                  <a:pt x="38567" y="284501"/>
                </a:cubicBezTo>
                <a:cubicBezTo>
                  <a:pt x="74974" y="224388"/>
                  <a:pt x="238380" y="-2519"/>
                  <a:pt x="236687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571EB423-E0F4-898A-AEE3-B7ADDD286D7F}"/>
              </a:ext>
            </a:extLst>
          </p:cNvPr>
          <p:cNvSpPr/>
          <p:nvPr/>
        </p:nvSpPr>
        <p:spPr>
          <a:xfrm>
            <a:off x="5227300" y="5262820"/>
            <a:ext cx="37772" cy="147683"/>
          </a:xfrm>
          <a:custGeom>
            <a:avLst/>
            <a:gdLst>
              <a:gd name="connsiteX0" fmla="*/ 30500 w 37772"/>
              <a:gd name="connsiteY0" fmla="*/ 60 h 147683"/>
              <a:gd name="connsiteX1" fmla="*/ 30500 w 37772"/>
              <a:gd name="connsiteY1" fmla="*/ 111820 h 147683"/>
              <a:gd name="connsiteX2" fmla="*/ 20 w 37772"/>
              <a:gd name="connsiteY2" fmla="*/ 147380 h 147683"/>
              <a:gd name="connsiteX3" fmla="*/ 35580 w 37772"/>
              <a:gd name="connsiteY3" fmla="*/ 96580 h 147683"/>
              <a:gd name="connsiteX4" fmla="*/ 30500 w 37772"/>
              <a:gd name="connsiteY4" fmla="*/ 60 h 14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72" h="147683">
                <a:moveTo>
                  <a:pt x="30500" y="60"/>
                </a:moveTo>
                <a:cubicBezTo>
                  <a:pt x="29653" y="2600"/>
                  <a:pt x="35580" y="87267"/>
                  <a:pt x="30500" y="111820"/>
                </a:cubicBezTo>
                <a:cubicBezTo>
                  <a:pt x="25420" y="136373"/>
                  <a:pt x="-827" y="149920"/>
                  <a:pt x="20" y="147380"/>
                </a:cubicBezTo>
                <a:cubicBezTo>
                  <a:pt x="867" y="144840"/>
                  <a:pt x="28807" y="116900"/>
                  <a:pt x="35580" y="96580"/>
                </a:cubicBezTo>
                <a:cubicBezTo>
                  <a:pt x="42353" y="76260"/>
                  <a:pt x="31347" y="-2480"/>
                  <a:pt x="30500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EE691D20-326A-9CCB-E539-E02C569A3DD3}"/>
              </a:ext>
            </a:extLst>
          </p:cNvPr>
          <p:cNvSpPr/>
          <p:nvPr/>
        </p:nvSpPr>
        <p:spPr>
          <a:xfrm>
            <a:off x="5405540" y="5137629"/>
            <a:ext cx="45554" cy="203015"/>
          </a:xfrm>
          <a:custGeom>
            <a:avLst/>
            <a:gdLst>
              <a:gd name="connsiteX0" fmla="*/ 45496 w 45554"/>
              <a:gd name="connsiteY0" fmla="*/ 188 h 203015"/>
              <a:gd name="connsiteX1" fmla="*/ 30341 w 45554"/>
              <a:gd name="connsiteY1" fmla="*/ 126486 h 203015"/>
              <a:gd name="connsiteX2" fmla="*/ 29 w 45554"/>
              <a:gd name="connsiteY2" fmla="*/ 202265 h 203015"/>
              <a:gd name="connsiteX3" fmla="*/ 25289 w 45554"/>
              <a:gd name="connsiteY3" fmla="*/ 156798 h 203015"/>
              <a:gd name="connsiteX4" fmla="*/ 45496 w 45554"/>
              <a:gd name="connsiteY4" fmla="*/ 188 h 20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54" h="203015">
                <a:moveTo>
                  <a:pt x="45496" y="188"/>
                </a:moveTo>
                <a:cubicBezTo>
                  <a:pt x="46338" y="-4864"/>
                  <a:pt x="37919" y="92807"/>
                  <a:pt x="30341" y="126486"/>
                </a:cubicBezTo>
                <a:cubicBezTo>
                  <a:pt x="22763" y="160165"/>
                  <a:pt x="871" y="197213"/>
                  <a:pt x="29" y="202265"/>
                </a:cubicBezTo>
                <a:cubicBezTo>
                  <a:pt x="-813" y="207317"/>
                  <a:pt x="16869" y="186268"/>
                  <a:pt x="25289" y="156798"/>
                </a:cubicBezTo>
                <a:cubicBezTo>
                  <a:pt x="33709" y="127328"/>
                  <a:pt x="44654" y="5240"/>
                  <a:pt x="45496" y="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A810E353-234A-D583-C087-3B9B61797718}"/>
              </a:ext>
            </a:extLst>
          </p:cNvPr>
          <p:cNvSpPr/>
          <p:nvPr/>
        </p:nvSpPr>
        <p:spPr>
          <a:xfrm>
            <a:off x="5046856" y="6082479"/>
            <a:ext cx="333453" cy="480424"/>
          </a:xfrm>
          <a:custGeom>
            <a:avLst/>
            <a:gdLst>
              <a:gd name="connsiteX0" fmla="*/ 333453 w 333453"/>
              <a:gd name="connsiteY0" fmla="*/ 49 h 480424"/>
              <a:gd name="connsiteX1" fmla="*/ 96013 w 333453"/>
              <a:gd name="connsiteY1" fmla="*/ 328425 h 480424"/>
              <a:gd name="connsiteX2" fmla="*/ 111168 w 333453"/>
              <a:gd name="connsiteY2" fmla="*/ 303165 h 480424"/>
              <a:gd name="connsiteX3" fmla="*/ 26 w 333453"/>
              <a:gd name="connsiteY3" fmla="*/ 479983 h 480424"/>
              <a:gd name="connsiteX4" fmla="*/ 101064 w 333453"/>
              <a:gd name="connsiteY4" fmla="*/ 348633 h 480424"/>
              <a:gd name="connsiteX5" fmla="*/ 141480 w 333453"/>
              <a:gd name="connsiteY5" fmla="*/ 197075 h 480424"/>
              <a:gd name="connsiteX6" fmla="*/ 85909 w 333453"/>
              <a:gd name="connsiteY6" fmla="*/ 303165 h 480424"/>
              <a:gd name="connsiteX7" fmla="*/ 106116 w 333453"/>
              <a:gd name="connsiteY7" fmla="*/ 282957 h 480424"/>
              <a:gd name="connsiteX8" fmla="*/ 96013 w 333453"/>
              <a:gd name="connsiteY8" fmla="*/ 303165 h 480424"/>
              <a:gd name="connsiteX9" fmla="*/ 333453 w 333453"/>
              <a:gd name="connsiteY9" fmla="*/ 49 h 480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453" h="480424">
                <a:moveTo>
                  <a:pt x="333453" y="49"/>
                </a:moveTo>
                <a:cubicBezTo>
                  <a:pt x="333453" y="4259"/>
                  <a:pt x="96013" y="328425"/>
                  <a:pt x="96013" y="328425"/>
                </a:cubicBezTo>
                <a:cubicBezTo>
                  <a:pt x="58966" y="378944"/>
                  <a:pt x="127166" y="277905"/>
                  <a:pt x="111168" y="303165"/>
                </a:cubicBezTo>
                <a:cubicBezTo>
                  <a:pt x="95170" y="328425"/>
                  <a:pt x="1710" y="472405"/>
                  <a:pt x="26" y="479983"/>
                </a:cubicBezTo>
                <a:cubicBezTo>
                  <a:pt x="-1658" y="487561"/>
                  <a:pt x="77488" y="395784"/>
                  <a:pt x="101064" y="348633"/>
                </a:cubicBezTo>
                <a:cubicBezTo>
                  <a:pt x="124640" y="301482"/>
                  <a:pt x="144006" y="204653"/>
                  <a:pt x="141480" y="197075"/>
                </a:cubicBezTo>
                <a:cubicBezTo>
                  <a:pt x="138954" y="189497"/>
                  <a:pt x="91803" y="288851"/>
                  <a:pt x="85909" y="303165"/>
                </a:cubicBezTo>
                <a:cubicBezTo>
                  <a:pt x="80015" y="317479"/>
                  <a:pt x="104432" y="282957"/>
                  <a:pt x="106116" y="282957"/>
                </a:cubicBezTo>
                <a:cubicBezTo>
                  <a:pt x="107800" y="282957"/>
                  <a:pt x="60649" y="346948"/>
                  <a:pt x="96013" y="303165"/>
                </a:cubicBezTo>
                <a:cubicBezTo>
                  <a:pt x="131377" y="259382"/>
                  <a:pt x="333453" y="-4161"/>
                  <a:pt x="333453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499274AA-AB77-B482-7DF3-D7B6A1FBA70F}"/>
              </a:ext>
            </a:extLst>
          </p:cNvPr>
          <p:cNvSpPr/>
          <p:nvPr/>
        </p:nvSpPr>
        <p:spPr>
          <a:xfrm>
            <a:off x="2323865" y="4092042"/>
            <a:ext cx="20264" cy="166820"/>
          </a:xfrm>
          <a:custGeom>
            <a:avLst/>
            <a:gdLst>
              <a:gd name="connsiteX0" fmla="*/ 20232 w 20264"/>
              <a:gd name="connsiteY0" fmla="*/ 24 h 166820"/>
              <a:gd name="connsiteX1" fmla="*/ 5076 w 20264"/>
              <a:gd name="connsiteY1" fmla="*/ 116219 h 166820"/>
              <a:gd name="connsiteX2" fmla="*/ 20232 w 20264"/>
              <a:gd name="connsiteY2" fmla="*/ 166738 h 166820"/>
              <a:gd name="connsiteX3" fmla="*/ 25 w 20264"/>
              <a:gd name="connsiteY3" fmla="*/ 106115 h 166820"/>
              <a:gd name="connsiteX4" fmla="*/ 20232 w 20264"/>
              <a:gd name="connsiteY4" fmla="*/ 24 h 16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4" h="166820">
                <a:moveTo>
                  <a:pt x="20232" y="24"/>
                </a:moveTo>
                <a:cubicBezTo>
                  <a:pt x="21074" y="1708"/>
                  <a:pt x="5076" y="88433"/>
                  <a:pt x="5076" y="116219"/>
                </a:cubicBezTo>
                <a:cubicBezTo>
                  <a:pt x="5076" y="144005"/>
                  <a:pt x="21074" y="168422"/>
                  <a:pt x="20232" y="166738"/>
                </a:cubicBezTo>
                <a:cubicBezTo>
                  <a:pt x="19390" y="165054"/>
                  <a:pt x="867" y="129691"/>
                  <a:pt x="25" y="106115"/>
                </a:cubicBezTo>
                <a:cubicBezTo>
                  <a:pt x="-817" y="82539"/>
                  <a:pt x="19390" y="-1660"/>
                  <a:pt x="20232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73D71FA8-E2E4-442B-C027-29FB1349D6FC}"/>
              </a:ext>
            </a:extLst>
          </p:cNvPr>
          <p:cNvSpPr/>
          <p:nvPr/>
        </p:nvSpPr>
        <p:spPr>
          <a:xfrm>
            <a:off x="2429718" y="3208380"/>
            <a:ext cx="138727" cy="217352"/>
          </a:xfrm>
          <a:custGeom>
            <a:avLst/>
            <a:gdLst>
              <a:gd name="connsiteX0" fmla="*/ 262 w 138727"/>
              <a:gd name="connsiteY0" fmla="*/ 216831 h 217352"/>
              <a:gd name="connsiteX1" fmla="*/ 136664 w 138727"/>
              <a:gd name="connsiteY1" fmla="*/ 4650 h 217352"/>
              <a:gd name="connsiteX2" fmla="*/ 86145 w 138727"/>
              <a:gd name="connsiteY2" fmla="*/ 65273 h 217352"/>
              <a:gd name="connsiteX3" fmla="*/ 101301 w 138727"/>
              <a:gd name="connsiteY3" fmla="*/ 65273 h 217352"/>
              <a:gd name="connsiteX4" fmla="*/ 262 w 138727"/>
              <a:gd name="connsiteY4" fmla="*/ 216831 h 21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727" h="217352">
                <a:moveTo>
                  <a:pt x="262" y="216831"/>
                </a:moveTo>
                <a:cubicBezTo>
                  <a:pt x="6156" y="206727"/>
                  <a:pt x="122350" y="29910"/>
                  <a:pt x="136664" y="4650"/>
                </a:cubicBezTo>
                <a:cubicBezTo>
                  <a:pt x="150978" y="-20610"/>
                  <a:pt x="86145" y="65273"/>
                  <a:pt x="86145" y="65273"/>
                </a:cubicBezTo>
                <a:cubicBezTo>
                  <a:pt x="80251" y="75377"/>
                  <a:pt x="113089" y="43381"/>
                  <a:pt x="101301" y="65273"/>
                </a:cubicBezTo>
                <a:cubicBezTo>
                  <a:pt x="89513" y="87165"/>
                  <a:pt x="-5632" y="226935"/>
                  <a:pt x="262" y="216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B40CFEC1-E99B-99B3-E6DF-FADE5893C04D}"/>
              </a:ext>
            </a:extLst>
          </p:cNvPr>
          <p:cNvSpPr/>
          <p:nvPr/>
        </p:nvSpPr>
        <p:spPr>
          <a:xfrm>
            <a:off x="2853952" y="2270742"/>
            <a:ext cx="386559" cy="199786"/>
          </a:xfrm>
          <a:custGeom>
            <a:avLst/>
            <a:gdLst>
              <a:gd name="connsiteX0" fmla="*/ 391 w 386559"/>
              <a:gd name="connsiteY0" fmla="*/ 199654 h 199786"/>
              <a:gd name="connsiteX1" fmla="*/ 369182 w 386559"/>
              <a:gd name="connsiteY1" fmla="*/ 7680 h 199786"/>
              <a:gd name="connsiteX2" fmla="*/ 323714 w 386559"/>
              <a:gd name="connsiteY2" fmla="*/ 37992 h 199786"/>
              <a:gd name="connsiteX3" fmla="*/ 298455 w 386559"/>
              <a:gd name="connsiteY3" fmla="*/ 37992 h 199786"/>
              <a:gd name="connsiteX4" fmla="*/ 391 w 386559"/>
              <a:gd name="connsiteY4" fmla="*/ 199654 h 199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559" h="199786">
                <a:moveTo>
                  <a:pt x="391" y="199654"/>
                </a:moveTo>
                <a:cubicBezTo>
                  <a:pt x="12179" y="194602"/>
                  <a:pt x="315295" y="34624"/>
                  <a:pt x="369182" y="7680"/>
                </a:cubicBezTo>
                <a:cubicBezTo>
                  <a:pt x="423069" y="-19264"/>
                  <a:pt x="335502" y="32940"/>
                  <a:pt x="323714" y="37992"/>
                </a:cubicBezTo>
                <a:cubicBezTo>
                  <a:pt x="311926" y="43044"/>
                  <a:pt x="350658" y="12732"/>
                  <a:pt x="298455" y="37992"/>
                </a:cubicBezTo>
                <a:cubicBezTo>
                  <a:pt x="246252" y="63252"/>
                  <a:pt x="-11397" y="204706"/>
                  <a:pt x="391" y="199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EFF7E94F-BEF7-1960-2667-F9A5F649028D}"/>
              </a:ext>
            </a:extLst>
          </p:cNvPr>
          <p:cNvSpPr/>
          <p:nvPr/>
        </p:nvSpPr>
        <p:spPr>
          <a:xfrm>
            <a:off x="4621849" y="2510528"/>
            <a:ext cx="218629" cy="109710"/>
          </a:xfrm>
          <a:custGeom>
            <a:avLst/>
            <a:gdLst>
              <a:gd name="connsiteX0" fmla="*/ 670 w 218629"/>
              <a:gd name="connsiteY0" fmla="*/ 283 h 109710"/>
              <a:gd name="connsiteX1" fmla="*/ 212852 w 218629"/>
              <a:gd name="connsiteY1" fmla="*/ 106374 h 109710"/>
              <a:gd name="connsiteX2" fmla="*/ 147176 w 218629"/>
              <a:gd name="connsiteY2" fmla="*/ 76062 h 109710"/>
              <a:gd name="connsiteX3" fmla="*/ 670 w 218629"/>
              <a:gd name="connsiteY3" fmla="*/ 283 h 10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629" h="109710">
                <a:moveTo>
                  <a:pt x="670" y="283"/>
                </a:moveTo>
                <a:cubicBezTo>
                  <a:pt x="11616" y="5335"/>
                  <a:pt x="188434" y="93744"/>
                  <a:pt x="212852" y="106374"/>
                </a:cubicBezTo>
                <a:cubicBezTo>
                  <a:pt x="237270" y="119004"/>
                  <a:pt x="178330" y="92902"/>
                  <a:pt x="147176" y="76062"/>
                </a:cubicBezTo>
                <a:cubicBezTo>
                  <a:pt x="116022" y="59222"/>
                  <a:pt x="-10276" y="-4769"/>
                  <a:pt x="670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B6E3CE68-0A97-90FE-6C7C-704B2B626BCA}"/>
              </a:ext>
            </a:extLst>
          </p:cNvPr>
          <p:cNvSpPr/>
          <p:nvPr/>
        </p:nvSpPr>
        <p:spPr>
          <a:xfrm>
            <a:off x="5769090" y="4122344"/>
            <a:ext cx="35800" cy="136511"/>
          </a:xfrm>
          <a:custGeom>
            <a:avLst/>
            <a:gdLst>
              <a:gd name="connsiteX0" fmla="*/ 218 w 35800"/>
              <a:gd name="connsiteY0" fmla="*/ 34 h 136511"/>
              <a:gd name="connsiteX1" fmla="*/ 20426 w 35800"/>
              <a:gd name="connsiteY1" fmla="*/ 80865 h 136511"/>
              <a:gd name="connsiteX2" fmla="*/ 15374 w 35800"/>
              <a:gd name="connsiteY2" fmla="*/ 136436 h 136511"/>
              <a:gd name="connsiteX3" fmla="*/ 35582 w 35800"/>
              <a:gd name="connsiteY3" fmla="*/ 90969 h 136511"/>
              <a:gd name="connsiteX4" fmla="*/ 218 w 35800"/>
              <a:gd name="connsiteY4" fmla="*/ 34 h 13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00" h="136511">
                <a:moveTo>
                  <a:pt x="218" y="34"/>
                </a:moveTo>
                <a:cubicBezTo>
                  <a:pt x="-2308" y="-1650"/>
                  <a:pt x="17900" y="58131"/>
                  <a:pt x="20426" y="80865"/>
                </a:cubicBezTo>
                <a:cubicBezTo>
                  <a:pt x="22952" y="103599"/>
                  <a:pt x="12848" y="134752"/>
                  <a:pt x="15374" y="136436"/>
                </a:cubicBezTo>
                <a:cubicBezTo>
                  <a:pt x="17900" y="138120"/>
                  <a:pt x="38108" y="111177"/>
                  <a:pt x="35582" y="90969"/>
                </a:cubicBezTo>
                <a:cubicBezTo>
                  <a:pt x="33056" y="70761"/>
                  <a:pt x="2744" y="1718"/>
                  <a:pt x="218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67FD75C4-8E0B-A078-EA16-108C69356E0E}"/>
              </a:ext>
            </a:extLst>
          </p:cNvPr>
          <p:cNvSpPr/>
          <p:nvPr/>
        </p:nvSpPr>
        <p:spPr>
          <a:xfrm>
            <a:off x="5930878" y="3914681"/>
            <a:ext cx="38306" cy="519830"/>
          </a:xfrm>
          <a:custGeom>
            <a:avLst/>
            <a:gdLst>
              <a:gd name="connsiteX0" fmla="*/ 35456 w 38306"/>
              <a:gd name="connsiteY0" fmla="*/ 25827 h 519830"/>
              <a:gd name="connsiteX1" fmla="*/ 35456 w 38306"/>
              <a:gd name="connsiteY1" fmla="*/ 81399 h 519830"/>
              <a:gd name="connsiteX2" fmla="*/ 10196 w 38306"/>
              <a:gd name="connsiteY2" fmla="*/ 455242 h 519830"/>
              <a:gd name="connsiteX3" fmla="*/ 92 w 38306"/>
              <a:gd name="connsiteY3" fmla="*/ 515865 h 519830"/>
              <a:gd name="connsiteX4" fmla="*/ 15248 w 38306"/>
              <a:gd name="connsiteY4" fmla="*/ 409774 h 519830"/>
              <a:gd name="connsiteX5" fmla="*/ 35456 w 38306"/>
              <a:gd name="connsiteY5" fmla="*/ 25827 h 51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06" h="519830">
                <a:moveTo>
                  <a:pt x="35456" y="25827"/>
                </a:moveTo>
                <a:cubicBezTo>
                  <a:pt x="38824" y="-28902"/>
                  <a:pt x="39666" y="9830"/>
                  <a:pt x="35456" y="81399"/>
                </a:cubicBezTo>
                <a:cubicBezTo>
                  <a:pt x="31246" y="152968"/>
                  <a:pt x="16090" y="382831"/>
                  <a:pt x="10196" y="455242"/>
                </a:cubicBezTo>
                <a:cubicBezTo>
                  <a:pt x="4302" y="527653"/>
                  <a:pt x="-750" y="523443"/>
                  <a:pt x="92" y="515865"/>
                </a:cubicBezTo>
                <a:cubicBezTo>
                  <a:pt x="934" y="508287"/>
                  <a:pt x="10196" y="492289"/>
                  <a:pt x="15248" y="409774"/>
                </a:cubicBezTo>
                <a:cubicBezTo>
                  <a:pt x="20300" y="327259"/>
                  <a:pt x="32088" y="80556"/>
                  <a:pt x="35456" y="25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F7C93389-8DC0-7A4B-56AB-BF2047A2A431}"/>
              </a:ext>
            </a:extLst>
          </p:cNvPr>
          <p:cNvSpPr/>
          <p:nvPr/>
        </p:nvSpPr>
        <p:spPr>
          <a:xfrm>
            <a:off x="3460106" y="6394423"/>
            <a:ext cx="179843" cy="287980"/>
          </a:xfrm>
          <a:custGeom>
            <a:avLst/>
            <a:gdLst>
              <a:gd name="connsiteX0" fmla="*/ 270 w 179843"/>
              <a:gd name="connsiteY0" fmla="*/ 401 h 287980"/>
              <a:gd name="connsiteX1" fmla="*/ 149682 w 179843"/>
              <a:gd name="connsiteY1" fmla="*/ 149812 h 287980"/>
              <a:gd name="connsiteX2" fmla="*/ 149682 w 179843"/>
              <a:gd name="connsiteY2" fmla="*/ 287271 h 287980"/>
              <a:gd name="connsiteX3" fmla="*/ 179565 w 179843"/>
              <a:gd name="connsiteY3" fmla="*/ 203601 h 287980"/>
              <a:gd name="connsiteX4" fmla="*/ 161635 w 179843"/>
              <a:gd name="connsiteY4" fmla="*/ 203601 h 287980"/>
              <a:gd name="connsiteX5" fmla="*/ 113823 w 179843"/>
              <a:gd name="connsiteY5" fmla="*/ 107977 h 287980"/>
              <a:gd name="connsiteX6" fmla="*/ 270 w 179843"/>
              <a:gd name="connsiteY6" fmla="*/ 401 h 28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843" h="287980">
                <a:moveTo>
                  <a:pt x="270" y="401"/>
                </a:moveTo>
                <a:cubicBezTo>
                  <a:pt x="6246" y="7373"/>
                  <a:pt x="124780" y="102000"/>
                  <a:pt x="149682" y="149812"/>
                </a:cubicBezTo>
                <a:cubicBezTo>
                  <a:pt x="174584" y="197624"/>
                  <a:pt x="144702" y="278306"/>
                  <a:pt x="149682" y="287271"/>
                </a:cubicBezTo>
                <a:cubicBezTo>
                  <a:pt x="154662" y="296236"/>
                  <a:pt x="177573" y="217546"/>
                  <a:pt x="179565" y="203601"/>
                </a:cubicBezTo>
                <a:cubicBezTo>
                  <a:pt x="181557" y="189656"/>
                  <a:pt x="172592" y="219538"/>
                  <a:pt x="161635" y="203601"/>
                </a:cubicBezTo>
                <a:cubicBezTo>
                  <a:pt x="150678" y="187664"/>
                  <a:pt x="138725" y="136863"/>
                  <a:pt x="113823" y="107977"/>
                </a:cubicBezTo>
                <a:cubicBezTo>
                  <a:pt x="88921" y="79091"/>
                  <a:pt x="-5706" y="-6571"/>
                  <a:pt x="270" y="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B02EC609-34AA-F5B1-F973-CB2C620873A0}"/>
              </a:ext>
            </a:extLst>
          </p:cNvPr>
          <p:cNvSpPr/>
          <p:nvPr/>
        </p:nvSpPr>
        <p:spPr>
          <a:xfrm>
            <a:off x="2794900" y="6197595"/>
            <a:ext cx="245177" cy="239372"/>
          </a:xfrm>
          <a:custGeom>
            <a:avLst/>
            <a:gdLst>
              <a:gd name="connsiteX0" fmla="*/ 2088 w 245177"/>
              <a:gd name="connsiteY0" fmla="*/ 47817 h 239372"/>
              <a:gd name="connsiteX1" fmla="*/ 223218 w 245177"/>
              <a:gd name="connsiteY1" fmla="*/ 191252 h 239372"/>
              <a:gd name="connsiteX2" fmla="*/ 235171 w 245177"/>
              <a:gd name="connsiteY2" fmla="*/ 239064 h 239372"/>
              <a:gd name="connsiteX3" fmla="*/ 205288 w 245177"/>
              <a:gd name="connsiteY3" fmla="*/ 173323 h 239372"/>
              <a:gd name="connsiteX4" fmla="*/ 109665 w 245177"/>
              <a:gd name="connsiteY4" fmla="*/ 5 h 239372"/>
              <a:gd name="connsiteX5" fmla="*/ 181382 w 245177"/>
              <a:gd name="connsiteY5" fmla="*/ 179299 h 239372"/>
              <a:gd name="connsiteX6" fmla="*/ 193335 w 245177"/>
              <a:gd name="connsiteY6" fmla="*/ 197229 h 239372"/>
              <a:gd name="connsiteX7" fmla="*/ 115641 w 245177"/>
              <a:gd name="connsiteY7" fmla="*/ 119534 h 239372"/>
              <a:gd name="connsiteX8" fmla="*/ 2088 w 245177"/>
              <a:gd name="connsiteY8" fmla="*/ 47817 h 23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177" h="239372">
                <a:moveTo>
                  <a:pt x="2088" y="47817"/>
                </a:moveTo>
                <a:cubicBezTo>
                  <a:pt x="20017" y="59770"/>
                  <a:pt x="184371" y="159378"/>
                  <a:pt x="223218" y="191252"/>
                </a:cubicBezTo>
                <a:cubicBezTo>
                  <a:pt x="262065" y="223126"/>
                  <a:pt x="238159" y="242052"/>
                  <a:pt x="235171" y="239064"/>
                </a:cubicBezTo>
                <a:cubicBezTo>
                  <a:pt x="232183" y="236076"/>
                  <a:pt x="226206" y="213166"/>
                  <a:pt x="205288" y="173323"/>
                </a:cubicBezTo>
                <a:cubicBezTo>
                  <a:pt x="184370" y="133480"/>
                  <a:pt x="113649" y="-991"/>
                  <a:pt x="109665" y="5"/>
                </a:cubicBezTo>
                <a:cubicBezTo>
                  <a:pt x="105681" y="1001"/>
                  <a:pt x="167437" y="146428"/>
                  <a:pt x="181382" y="179299"/>
                </a:cubicBezTo>
                <a:cubicBezTo>
                  <a:pt x="195327" y="212170"/>
                  <a:pt x="204292" y="207190"/>
                  <a:pt x="193335" y="197229"/>
                </a:cubicBezTo>
                <a:cubicBezTo>
                  <a:pt x="182378" y="187268"/>
                  <a:pt x="144527" y="140452"/>
                  <a:pt x="115641" y="119534"/>
                </a:cubicBezTo>
                <a:cubicBezTo>
                  <a:pt x="86755" y="98616"/>
                  <a:pt x="-15841" y="35864"/>
                  <a:pt x="2088" y="47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72D31A99-FE2A-27C4-5630-A0DBDFBC96AB}"/>
              </a:ext>
            </a:extLst>
          </p:cNvPr>
          <p:cNvSpPr/>
          <p:nvPr/>
        </p:nvSpPr>
        <p:spPr>
          <a:xfrm>
            <a:off x="5474092" y="5281469"/>
            <a:ext cx="194859" cy="385172"/>
          </a:xfrm>
          <a:custGeom>
            <a:avLst/>
            <a:gdLst>
              <a:gd name="connsiteX0" fmla="*/ 355 w 194859"/>
              <a:gd name="connsiteY0" fmla="*/ 384225 h 385172"/>
              <a:gd name="connsiteX1" fmla="*/ 191602 w 194859"/>
              <a:gd name="connsiteY1" fmla="*/ 7707 h 385172"/>
              <a:gd name="connsiteX2" fmla="*/ 125861 w 194859"/>
              <a:gd name="connsiteY2" fmla="*/ 121260 h 385172"/>
              <a:gd name="connsiteX3" fmla="*/ 143790 w 194859"/>
              <a:gd name="connsiteY3" fmla="*/ 115284 h 385172"/>
              <a:gd name="connsiteX4" fmla="*/ 355 w 194859"/>
              <a:gd name="connsiteY4" fmla="*/ 384225 h 38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859" h="385172">
                <a:moveTo>
                  <a:pt x="355" y="384225"/>
                </a:moveTo>
                <a:cubicBezTo>
                  <a:pt x="8324" y="366295"/>
                  <a:pt x="170684" y="51534"/>
                  <a:pt x="191602" y="7707"/>
                </a:cubicBezTo>
                <a:cubicBezTo>
                  <a:pt x="212520" y="-36121"/>
                  <a:pt x="125861" y="121260"/>
                  <a:pt x="125861" y="121260"/>
                </a:cubicBezTo>
                <a:cubicBezTo>
                  <a:pt x="117892" y="139189"/>
                  <a:pt x="166700" y="70460"/>
                  <a:pt x="143790" y="115284"/>
                </a:cubicBezTo>
                <a:cubicBezTo>
                  <a:pt x="120880" y="160108"/>
                  <a:pt x="-7614" y="402155"/>
                  <a:pt x="355" y="384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7BED4209-5CFA-5D52-FF47-3462AC858645}"/>
              </a:ext>
            </a:extLst>
          </p:cNvPr>
          <p:cNvSpPr/>
          <p:nvPr/>
        </p:nvSpPr>
        <p:spPr>
          <a:xfrm>
            <a:off x="2396520" y="5516244"/>
            <a:ext cx="269993" cy="589635"/>
          </a:xfrm>
          <a:custGeom>
            <a:avLst/>
            <a:gdLst>
              <a:gd name="connsiteX0" fmla="*/ 45 w 269993"/>
              <a:gd name="connsiteY0" fmla="*/ 38 h 589635"/>
              <a:gd name="connsiteX1" fmla="*/ 185315 w 269993"/>
              <a:gd name="connsiteY1" fmla="*/ 388509 h 589635"/>
              <a:gd name="connsiteX2" fmla="*/ 185315 w 269993"/>
              <a:gd name="connsiteY2" fmla="*/ 346674 h 589635"/>
              <a:gd name="connsiteX3" fmla="*/ 268986 w 269993"/>
              <a:gd name="connsiteY3" fmla="*/ 585732 h 589635"/>
              <a:gd name="connsiteX4" fmla="*/ 227151 w 269993"/>
              <a:gd name="connsiteY4" fmla="*/ 484132 h 589635"/>
              <a:gd name="connsiteX5" fmla="*/ 161409 w 269993"/>
              <a:gd name="connsiteY5" fmla="*/ 340697 h 589635"/>
              <a:gd name="connsiteX6" fmla="*/ 167386 w 269993"/>
              <a:gd name="connsiteY6" fmla="*/ 364603 h 589635"/>
              <a:gd name="connsiteX7" fmla="*/ 45 w 269993"/>
              <a:gd name="connsiteY7" fmla="*/ 38 h 58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993" h="589635">
                <a:moveTo>
                  <a:pt x="45" y="38"/>
                </a:moveTo>
                <a:cubicBezTo>
                  <a:pt x="3033" y="4022"/>
                  <a:pt x="154437" y="330736"/>
                  <a:pt x="185315" y="388509"/>
                </a:cubicBezTo>
                <a:cubicBezTo>
                  <a:pt x="216193" y="446282"/>
                  <a:pt x="171370" y="313804"/>
                  <a:pt x="185315" y="346674"/>
                </a:cubicBezTo>
                <a:cubicBezTo>
                  <a:pt x="199260" y="379544"/>
                  <a:pt x="262013" y="562822"/>
                  <a:pt x="268986" y="585732"/>
                </a:cubicBezTo>
                <a:cubicBezTo>
                  <a:pt x="275959" y="608642"/>
                  <a:pt x="245081" y="524971"/>
                  <a:pt x="227151" y="484132"/>
                </a:cubicBezTo>
                <a:cubicBezTo>
                  <a:pt x="209222" y="443293"/>
                  <a:pt x="161409" y="340697"/>
                  <a:pt x="161409" y="340697"/>
                </a:cubicBezTo>
                <a:cubicBezTo>
                  <a:pt x="151448" y="320776"/>
                  <a:pt x="191292" y="424368"/>
                  <a:pt x="167386" y="364603"/>
                </a:cubicBezTo>
                <a:cubicBezTo>
                  <a:pt x="143480" y="304838"/>
                  <a:pt x="-2943" y="-3946"/>
                  <a:pt x="45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13BDFC0E-12E1-27A5-B5E1-96D3D0BE5EFA}"/>
              </a:ext>
            </a:extLst>
          </p:cNvPr>
          <p:cNvSpPr/>
          <p:nvPr/>
        </p:nvSpPr>
        <p:spPr>
          <a:xfrm>
            <a:off x="1356147" y="3920918"/>
            <a:ext cx="63093" cy="493381"/>
          </a:xfrm>
          <a:custGeom>
            <a:avLst/>
            <a:gdLst>
              <a:gd name="connsiteX0" fmla="*/ 63078 w 63093"/>
              <a:gd name="connsiteY0" fmla="*/ 207 h 493381"/>
              <a:gd name="connsiteX1" fmla="*/ 9103 w 63093"/>
              <a:gd name="connsiteY1" fmla="*/ 336757 h 493381"/>
              <a:gd name="connsiteX2" fmla="*/ 15453 w 63093"/>
              <a:gd name="connsiteY2" fmla="*/ 339932 h 493381"/>
              <a:gd name="connsiteX3" fmla="*/ 59903 w 63093"/>
              <a:gd name="connsiteY3" fmla="*/ 492332 h 493381"/>
              <a:gd name="connsiteX4" fmla="*/ 40853 w 63093"/>
              <a:gd name="connsiteY4" fmla="*/ 400257 h 493381"/>
              <a:gd name="connsiteX5" fmla="*/ 12278 w 63093"/>
              <a:gd name="connsiteY5" fmla="*/ 266907 h 493381"/>
              <a:gd name="connsiteX6" fmla="*/ 2753 w 63093"/>
              <a:gd name="connsiteY6" fmla="*/ 285957 h 493381"/>
              <a:gd name="connsiteX7" fmla="*/ 63078 w 63093"/>
              <a:gd name="connsiteY7" fmla="*/ 207 h 49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093" h="493381">
                <a:moveTo>
                  <a:pt x="63078" y="207"/>
                </a:moveTo>
                <a:cubicBezTo>
                  <a:pt x="64136" y="8674"/>
                  <a:pt x="9103" y="336757"/>
                  <a:pt x="9103" y="336757"/>
                </a:cubicBezTo>
                <a:cubicBezTo>
                  <a:pt x="1166" y="393378"/>
                  <a:pt x="6986" y="314003"/>
                  <a:pt x="15453" y="339932"/>
                </a:cubicBezTo>
                <a:cubicBezTo>
                  <a:pt x="23920" y="365861"/>
                  <a:pt x="55670" y="482278"/>
                  <a:pt x="59903" y="492332"/>
                </a:cubicBezTo>
                <a:cubicBezTo>
                  <a:pt x="64136" y="502386"/>
                  <a:pt x="48790" y="437828"/>
                  <a:pt x="40853" y="400257"/>
                </a:cubicBezTo>
                <a:cubicBezTo>
                  <a:pt x="32916" y="362686"/>
                  <a:pt x="18628" y="285957"/>
                  <a:pt x="12278" y="266907"/>
                </a:cubicBezTo>
                <a:cubicBezTo>
                  <a:pt x="5928" y="247857"/>
                  <a:pt x="-5184" y="326703"/>
                  <a:pt x="2753" y="285957"/>
                </a:cubicBezTo>
                <a:cubicBezTo>
                  <a:pt x="10690" y="245211"/>
                  <a:pt x="62020" y="-8260"/>
                  <a:pt x="63078" y="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D0A56786-8EB4-499D-357E-01478D1DEC21}"/>
              </a:ext>
            </a:extLst>
          </p:cNvPr>
          <p:cNvSpPr/>
          <p:nvPr/>
        </p:nvSpPr>
        <p:spPr>
          <a:xfrm>
            <a:off x="1381003" y="4034491"/>
            <a:ext cx="173358" cy="668033"/>
          </a:xfrm>
          <a:custGeom>
            <a:avLst/>
            <a:gdLst>
              <a:gd name="connsiteX0" fmla="*/ 92197 w 173358"/>
              <a:gd name="connsiteY0" fmla="*/ 934 h 668033"/>
              <a:gd name="connsiteX1" fmla="*/ 50922 w 173358"/>
              <a:gd name="connsiteY1" fmla="*/ 175559 h 668033"/>
              <a:gd name="connsiteX2" fmla="*/ 57272 w 173358"/>
              <a:gd name="connsiteY2" fmla="*/ 343834 h 668033"/>
              <a:gd name="connsiteX3" fmla="*/ 50922 w 173358"/>
              <a:gd name="connsiteY3" fmla="*/ 315259 h 668033"/>
              <a:gd name="connsiteX4" fmla="*/ 114422 w 173358"/>
              <a:gd name="connsiteY4" fmla="*/ 489884 h 668033"/>
              <a:gd name="connsiteX5" fmla="*/ 73147 w 173358"/>
              <a:gd name="connsiteY5" fmla="*/ 372409 h 668033"/>
              <a:gd name="connsiteX6" fmla="*/ 168397 w 173358"/>
              <a:gd name="connsiteY6" fmla="*/ 654984 h 668033"/>
              <a:gd name="connsiteX7" fmla="*/ 142997 w 173358"/>
              <a:gd name="connsiteY7" fmla="*/ 594659 h 668033"/>
              <a:gd name="connsiteX8" fmla="*/ 122 w 173358"/>
              <a:gd name="connsiteY8" fmla="*/ 362884 h 668033"/>
              <a:gd name="connsiteX9" fmla="*/ 117597 w 173358"/>
              <a:gd name="connsiteY9" fmla="*/ 550209 h 668033"/>
              <a:gd name="connsiteX10" fmla="*/ 89022 w 173358"/>
              <a:gd name="connsiteY10" fmla="*/ 410509 h 668033"/>
              <a:gd name="connsiteX11" fmla="*/ 22347 w 173358"/>
              <a:gd name="connsiteY11" fmla="*/ 89834 h 668033"/>
              <a:gd name="connsiteX12" fmla="*/ 57272 w 173358"/>
              <a:gd name="connsiteY12" fmla="*/ 254934 h 668033"/>
              <a:gd name="connsiteX13" fmla="*/ 92197 w 173358"/>
              <a:gd name="connsiteY13" fmla="*/ 934 h 66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3358" h="668033">
                <a:moveTo>
                  <a:pt x="92197" y="934"/>
                </a:moveTo>
                <a:cubicBezTo>
                  <a:pt x="91139" y="-12295"/>
                  <a:pt x="56743" y="118409"/>
                  <a:pt x="50922" y="175559"/>
                </a:cubicBezTo>
                <a:cubicBezTo>
                  <a:pt x="45101" y="232709"/>
                  <a:pt x="57272" y="320551"/>
                  <a:pt x="57272" y="343834"/>
                </a:cubicBezTo>
                <a:cubicBezTo>
                  <a:pt x="57272" y="367117"/>
                  <a:pt x="41397" y="290917"/>
                  <a:pt x="50922" y="315259"/>
                </a:cubicBezTo>
                <a:cubicBezTo>
                  <a:pt x="60447" y="339601"/>
                  <a:pt x="110718" y="480359"/>
                  <a:pt x="114422" y="489884"/>
                </a:cubicBezTo>
                <a:cubicBezTo>
                  <a:pt x="118126" y="499409"/>
                  <a:pt x="64151" y="344892"/>
                  <a:pt x="73147" y="372409"/>
                </a:cubicBezTo>
                <a:cubicBezTo>
                  <a:pt x="82143" y="399926"/>
                  <a:pt x="156755" y="617942"/>
                  <a:pt x="168397" y="654984"/>
                </a:cubicBezTo>
                <a:cubicBezTo>
                  <a:pt x="180039" y="692026"/>
                  <a:pt x="171043" y="643342"/>
                  <a:pt x="142997" y="594659"/>
                </a:cubicBezTo>
                <a:cubicBezTo>
                  <a:pt x="114951" y="545976"/>
                  <a:pt x="4355" y="370292"/>
                  <a:pt x="122" y="362884"/>
                </a:cubicBezTo>
                <a:cubicBezTo>
                  <a:pt x="-4111" y="355476"/>
                  <a:pt x="102780" y="542272"/>
                  <a:pt x="117597" y="550209"/>
                </a:cubicBezTo>
                <a:cubicBezTo>
                  <a:pt x="132414" y="558147"/>
                  <a:pt x="104897" y="487238"/>
                  <a:pt x="89022" y="410509"/>
                </a:cubicBezTo>
                <a:cubicBezTo>
                  <a:pt x="73147" y="333780"/>
                  <a:pt x="27639" y="115763"/>
                  <a:pt x="22347" y="89834"/>
                </a:cubicBezTo>
                <a:cubicBezTo>
                  <a:pt x="17055" y="63905"/>
                  <a:pt x="44572" y="264988"/>
                  <a:pt x="57272" y="254934"/>
                </a:cubicBezTo>
                <a:cubicBezTo>
                  <a:pt x="69972" y="244880"/>
                  <a:pt x="93255" y="14163"/>
                  <a:pt x="92197" y="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3D71E8FF-349E-5726-5BBF-5ED1006587F5}"/>
              </a:ext>
            </a:extLst>
          </p:cNvPr>
          <p:cNvSpPr/>
          <p:nvPr/>
        </p:nvSpPr>
        <p:spPr>
          <a:xfrm>
            <a:off x="1504348" y="4617522"/>
            <a:ext cx="477678" cy="567883"/>
          </a:xfrm>
          <a:custGeom>
            <a:avLst/>
            <a:gdLst>
              <a:gd name="connsiteX0" fmla="*/ 3777 w 477678"/>
              <a:gd name="connsiteY0" fmla="*/ 5278 h 567883"/>
              <a:gd name="connsiteX1" fmla="*/ 191102 w 477678"/>
              <a:gd name="connsiteY1" fmla="*/ 357703 h 567883"/>
              <a:gd name="connsiteX2" fmla="*/ 184752 w 477678"/>
              <a:gd name="connsiteY2" fmla="*/ 341828 h 567883"/>
              <a:gd name="connsiteX3" fmla="*/ 333977 w 477678"/>
              <a:gd name="connsiteY3" fmla="*/ 557728 h 567883"/>
              <a:gd name="connsiteX4" fmla="*/ 314927 w 477678"/>
              <a:gd name="connsiteY4" fmla="*/ 535503 h 567883"/>
              <a:gd name="connsiteX5" fmla="*/ 467327 w 477678"/>
              <a:gd name="connsiteY5" fmla="*/ 560903 h 567883"/>
              <a:gd name="connsiteX6" fmla="*/ 435577 w 477678"/>
              <a:gd name="connsiteY6" fmla="*/ 548203 h 567883"/>
              <a:gd name="connsiteX7" fmla="*/ 206977 w 477678"/>
              <a:gd name="connsiteY7" fmla="*/ 389453 h 567883"/>
              <a:gd name="connsiteX8" fmla="*/ 203802 w 477678"/>
              <a:gd name="connsiteY8" fmla="*/ 373578 h 567883"/>
              <a:gd name="connsiteX9" fmla="*/ 19652 w 477678"/>
              <a:gd name="connsiteY9" fmla="*/ 94178 h 567883"/>
              <a:gd name="connsiteX10" fmla="*/ 60927 w 477678"/>
              <a:gd name="connsiteY10" fmla="*/ 141803 h 567883"/>
              <a:gd name="connsiteX11" fmla="*/ 3777 w 477678"/>
              <a:gd name="connsiteY11" fmla="*/ 5278 h 56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678" h="567883">
                <a:moveTo>
                  <a:pt x="3777" y="5278"/>
                </a:moveTo>
                <a:cubicBezTo>
                  <a:pt x="25473" y="41261"/>
                  <a:pt x="160940" y="301611"/>
                  <a:pt x="191102" y="357703"/>
                </a:cubicBezTo>
                <a:cubicBezTo>
                  <a:pt x="221265" y="413795"/>
                  <a:pt x="160940" y="308491"/>
                  <a:pt x="184752" y="341828"/>
                </a:cubicBezTo>
                <a:cubicBezTo>
                  <a:pt x="208564" y="375165"/>
                  <a:pt x="312281" y="525449"/>
                  <a:pt x="333977" y="557728"/>
                </a:cubicBezTo>
                <a:cubicBezTo>
                  <a:pt x="355673" y="590007"/>
                  <a:pt x="292702" y="534974"/>
                  <a:pt x="314927" y="535503"/>
                </a:cubicBezTo>
                <a:cubicBezTo>
                  <a:pt x="337152" y="536032"/>
                  <a:pt x="447219" y="558786"/>
                  <a:pt x="467327" y="560903"/>
                </a:cubicBezTo>
                <a:cubicBezTo>
                  <a:pt x="487435" y="563020"/>
                  <a:pt x="478969" y="576778"/>
                  <a:pt x="435577" y="548203"/>
                </a:cubicBezTo>
                <a:cubicBezTo>
                  <a:pt x="392185" y="519628"/>
                  <a:pt x="245606" y="418557"/>
                  <a:pt x="206977" y="389453"/>
                </a:cubicBezTo>
                <a:cubicBezTo>
                  <a:pt x="168348" y="360349"/>
                  <a:pt x="235023" y="422791"/>
                  <a:pt x="203802" y="373578"/>
                </a:cubicBezTo>
                <a:cubicBezTo>
                  <a:pt x="172581" y="324366"/>
                  <a:pt x="43465" y="132807"/>
                  <a:pt x="19652" y="94178"/>
                </a:cubicBezTo>
                <a:cubicBezTo>
                  <a:pt x="-4161" y="55549"/>
                  <a:pt x="60927" y="155032"/>
                  <a:pt x="60927" y="141803"/>
                </a:cubicBezTo>
                <a:cubicBezTo>
                  <a:pt x="60927" y="128574"/>
                  <a:pt x="-17919" y="-30705"/>
                  <a:pt x="3777" y="5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D8952C59-86F8-6CC9-2FF1-8BE88183D661}"/>
              </a:ext>
            </a:extLst>
          </p:cNvPr>
          <p:cNvSpPr/>
          <p:nvPr/>
        </p:nvSpPr>
        <p:spPr>
          <a:xfrm>
            <a:off x="1731451" y="5164622"/>
            <a:ext cx="488251" cy="139727"/>
          </a:xfrm>
          <a:custGeom>
            <a:avLst/>
            <a:gdLst>
              <a:gd name="connsiteX0" fmla="*/ 2099 w 488251"/>
              <a:gd name="connsiteY0" fmla="*/ 1103 h 139727"/>
              <a:gd name="connsiteX1" fmla="*/ 313249 w 488251"/>
              <a:gd name="connsiteY1" fmla="*/ 134453 h 139727"/>
              <a:gd name="connsiteX2" fmla="*/ 411674 w 488251"/>
              <a:gd name="connsiteY2" fmla="*/ 105878 h 139727"/>
              <a:gd name="connsiteX3" fmla="*/ 487874 w 488251"/>
              <a:gd name="connsiteY3" fmla="*/ 39203 h 139727"/>
              <a:gd name="connsiteX4" fmla="*/ 437074 w 488251"/>
              <a:gd name="connsiteY4" fmla="*/ 80478 h 139727"/>
              <a:gd name="connsiteX5" fmla="*/ 351349 w 488251"/>
              <a:gd name="connsiteY5" fmla="*/ 121753 h 139727"/>
              <a:gd name="connsiteX6" fmla="*/ 186249 w 488251"/>
              <a:gd name="connsiteY6" fmla="*/ 74128 h 139727"/>
              <a:gd name="connsiteX7" fmla="*/ 2099 w 488251"/>
              <a:gd name="connsiteY7" fmla="*/ 1103 h 13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8251" h="139727">
                <a:moveTo>
                  <a:pt x="2099" y="1103"/>
                </a:moveTo>
                <a:cubicBezTo>
                  <a:pt x="23266" y="11157"/>
                  <a:pt x="244986" y="116990"/>
                  <a:pt x="313249" y="134453"/>
                </a:cubicBezTo>
                <a:cubicBezTo>
                  <a:pt x="381512" y="151916"/>
                  <a:pt x="382570" y="121753"/>
                  <a:pt x="411674" y="105878"/>
                </a:cubicBezTo>
                <a:cubicBezTo>
                  <a:pt x="440778" y="90003"/>
                  <a:pt x="483641" y="43436"/>
                  <a:pt x="487874" y="39203"/>
                </a:cubicBezTo>
                <a:cubicBezTo>
                  <a:pt x="492107" y="34970"/>
                  <a:pt x="459828" y="66720"/>
                  <a:pt x="437074" y="80478"/>
                </a:cubicBezTo>
                <a:cubicBezTo>
                  <a:pt x="414320" y="94236"/>
                  <a:pt x="393153" y="122811"/>
                  <a:pt x="351349" y="121753"/>
                </a:cubicBezTo>
                <a:cubicBezTo>
                  <a:pt x="309545" y="120695"/>
                  <a:pt x="247103" y="95824"/>
                  <a:pt x="186249" y="74128"/>
                </a:cubicBezTo>
                <a:cubicBezTo>
                  <a:pt x="125395" y="52432"/>
                  <a:pt x="-19068" y="-8951"/>
                  <a:pt x="2099" y="1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05C0BD00-5501-96AF-A440-E8E9191225B6}"/>
              </a:ext>
            </a:extLst>
          </p:cNvPr>
          <p:cNvSpPr/>
          <p:nvPr/>
        </p:nvSpPr>
        <p:spPr>
          <a:xfrm>
            <a:off x="1447703" y="4095489"/>
            <a:ext cx="190643" cy="731118"/>
          </a:xfrm>
          <a:custGeom>
            <a:avLst/>
            <a:gdLst>
              <a:gd name="connsiteX0" fmla="*/ 76297 w 190643"/>
              <a:gd name="connsiteY0" fmla="*/ 261 h 731118"/>
              <a:gd name="connsiteX1" fmla="*/ 12797 w 190643"/>
              <a:gd name="connsiteY1" fmla="*/ 244736 h 731118"/>
              <a:gd name="connsiteX2" fmla="*/ 31847 w 190643"/>
              <a:gd name="connsiteY2" fmla="*/ 212986 h 731118"/>
              <a:gd name="connsiteX3" fmla="*/ 95347 w 190643"/>
              <a:gd name="connsiteY3" fmla="*/ 498736 h 731118"/>
              <a:gd name="connsiteX4" fmla="*/ 136622 w 190643"/>
              <a:gd name="connsiteY4" fmla="*/ 571761 h 731118"/>
              <a:gd name="connsiteX5" fmla="*/ 190597 w 190643"/>
              <a:gd name="connsiteY5" fmla="*/ 730511 h 731118"/>
              <a:gd name="connsiteX6" fmla="*/ 127097 w 190643"/>
              <a:gd name="connsiteY6" fmla="*/ 508261 h 731118"/>
              <a:gd name="connsiteX7" fmla="*/ 104872 w 190643"/>
              <a:gd name="connsiteY7" fmla="*/ 155836 h 731118"/>
              <a:gd name="connsiteX8" fmla="*/ 120747 w 190643"/>
              <a:gd name="connsiteY8" fmla="*/ 540011 h 731118"/>
              <a:gd name="connsiteX9" fmla="*/ 44547 w 190643"/>
              <a:gd name="connsiteY9" fmla="*/ 298711 h 731118"/>
              <a:gd name="connsiteX10" fmla="*/ 97 w 190643"/>
              <a:gd name="connsiteY10" fmla="*/ 190761 h 731118"/>
              <a:gd name="connsiteX11" fmla="*/ 35022 w 190643"/>
              <a:gd name="connsiteY11" fmla="*/ 197111 h 731118"/>
              <a:gd name="connsiteX12" fmla="*/ 76297 w 190643"/>
              <a:gd name="connsiteY12" fmla="*/ 261 h 73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0643" h="731118">
                <a:moveTo>
                  <a:pt x="76297" y="261"/>
                </a:moveTo>
                <a:cubicBezTo>
                  <a:pt x="72593" y="8198"/>
                  <a:pt x="20205" y="209282"/>
                  <a:pt x="12797" y="244736"/>
                </a:cubicBezTo>
                <a:cubicBezTo>
                  <a:pt x="5389" y="280190"/>
                  <a:pt x="18089" y="170653"/>
                  <a:pt x="31847" y="212986"/>
                </a:cubicBezTo>
                <a:cubicBezTo>
                  <a:pt x="45605" y="255319"/>
                  <a:pt x="77885" y="438940"/>
                  <a:pt x="95347" y="498736"/>
                </a:cubicBezTo>
                <a:cubicBezTo>
                  <a:pt x="112809" y="558532"/>
                  <a:pt x="120747" y="533132"/>
                  <a:pt x="136622" y="571761"/>
                </a:cubicBezTo>
                <a:cubicBezTo>
                  <a:pt x="152497" y="610390"/>
                  <a:pt x="192185" y="741094"/>
                  <a:pt x="190597" y="730511"/>
                </a:cubicBezTo>
                <a:cubicBezTo>
                  <a:pt x="189010" y="719928"/>
                  <a:pt x="141384" y="604040"/>
                  <a:pt x="127097" y="508261"/>
                </a:cubicBezTo>
                <a:cubicBezTo>
                  <a:pt x="112810" y="412482"/>
                  <a:pt x="105930" y="150545"/>
                  <a:pt x="104872" y="155836"/>
                </a:cubicBezTo>
                <a:cubicBezTo>
                  <a:pt x="103814" y="161127"/>
                  <a:pt x="130801" y="516199"/>
                  <a:pt x="120747" y="540011"/>
                </a:cubicBezTo>
                <a:cubicBezTo>
                  <a:pt x="110693" y="563823"/>
                  <a:pt x="64655" y="356919"/>
                  <a:pt x="44547" y="298711"/>
                </a:cubicBezTo>
                <a:cubicBezTo>
                  <a:pt x="24439" y="240503"/>
                  <a:pt x="1684" y="207694"/>
                  <a:pt x="97" y="190761"/>
                </a:cubicBezTo>
                <a:cubicBezTo>
                  <a:pt x="-1491" y="173828"/>
                  <a:pt x="16501" y="226744"/>
                  <a:pt x="35022" y="197111"/>
                </a:cubicBezTo>
                <a:cubicBezTo>
                  <a:pt x="53543" y="167478"/>
                  <a:pt x="80001" y="-7676"/>
                  <a:pt x="76297" y="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1D2DAAA6-4C5E-9376-0321-12AE3B2A9B91}"/>
              </a:ext>
            </a:extLst>
          </p:cNvPr>
          <p:cNvSpPr/>
          <p:nvPr/>
        </p:nvSpPr>
        <p:spPr>
          <a:xfrm>
            <a:off x="1526887" y="4248900"/>
            <a:ext cx="365426" cy="803720"/>
          </a:xfrm>
          <a:custGeom>
            <a:avLst/>
            <a:gdLst>
              <a:gd name="connsiteX0" fmla="*/ 95538 w 365426"/>
              <a:gd name="connsiteY0" fmla="*/ 2425 h 803720"/>
              <a:gd name="connsiteX1" fmla="*/ 108238 w 365426"/>
              <a:gd name="connsiteY1" fmla="*/ 62750 h 803720"/>
              <a:gd name="connsiteX2" fmla="*/ 203488 w 365426"/>
              <a:gd name="connsiteY2" fmla="*/ 516775 h 803720"/>
              <a:gd name="connsiteX3" fmla="*/ 251113 w 365426"/>
              <a:gd name="connsiteY3" fmla="*/ 599325 h 803720"/>
              <a:gd name="connsiteX4" fmla="*/ 266988 w 365426"/>
              <a:gd name="connsiteY4" fmla="*/ 500900 h 803720"/>
              <a:gd name="connsiteX5" fmla="*/ 257463 w 365426"/>
              <a:gd name="connsiteY5" fmla="*/ 592975 h 803720"/>
              <a:gd name="connsiteX6" fmla="*/ 365413 w 365426"/>
              <a:gd name="connsiteY6" fmla="*/ 799350 h 803720"/>
              <a:gd name="connsiteX7" fmla="*/ 263813 w 365426"/>
              <a:gd name="connsiteY7" fmla="*/ 716800 h 803720"/>
              <a:gd name="connsiteX8" fmla="*/ 105063 w 365426"/>
              <a:gd name="connsiteY8" fmla="*/ 519950 h 803720"/>
              <a:gd name="connsiteX9" fmla="*/ 247938 w 365426"/>
              <a:gd name="connsiteY9" fmla="*/ 653300 h 803720"/>
              <a:gd name="connsiteX10" fmla="*/ 171738 w 365426"/>
              <a:gd name="connsiteY10" fmla="*/ 548525 h 803720"/>
              <a:gd name="connsiteX11" fmla="*/ 288 w 365426"/>
              <a:gd name="connsiteY11" fmla="*/ 237375 h 803720"/>
              <a:gd name="connsiteX12" fmla="*/ 216188 w 365426"/>
              <a:gd name="connsiteY12" fmla="*/ 485025 h 803720"/>
              <a:gd name="connsiteX13" fmla="*/ 146338 w 365426"/>
              <a:gd name="connsiteY13" fmla="*/ 250075 h 803720"/>
              <a:gd name="connsiteX14" fmla="*/ 86013 w 365426"/>
              <a:gd name="connsiteY14" fmla="*/ 285000 h 803720"/>
              <a:gd name="connsiteX15" fmla="*/ 111413 w 365426"/>
              <a:gd name="connsiteY15" fmla="*/ 164350 h 803720"/>
              <a:gd name="connsiteX16" fmla="*/ 95538 w 365426"/>
              <a:gd name="connsiteY16" fmla="*/ 2425 h 80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5426" h="803720">
                <a:moveTo>
                  <a:pt x="95538" y="2425"/>
                </a:moveTo>
                <a:cubicBezTo>
                  <a:pt x="95009" y="-14508"/>
                  <a:pt x="108238" y="62750"/>
                  <a:pt x="108238" y="62750"/>
                </a:cubicBezTo>
                <a:cubicBezTo>
                  <a:pt x="126230" y="148475"/>
                  <a:pt x="179676" y="427346"/>
                  <a:pt x="203488" y="516775"/>
                </a:cubicBezTo>
                <a:cubicBezTo>
                  <a:pt x="227300" y="606204"/>
                  <a:pt x="240530" y="601971"/>
                  <a:pt x="251113" y="599325"/>
                </a:cubicBezTo>
                <a:cubicBezTo>
                  <a:pt x="261696" y="596679"/>
                  <a:pt x="265930" y="501958"/>
                  <a:pt x="266988" y="500900"/>
                </a:cubicBezTo>
                <a:cubicBezTo>
                  <a:pt x="268046" y="499842"/>
                  <a:pt x="241059" y="543233"/>
                  <a:pt x="257463" y="592975"/>
                </a:cubicBezTo>
                <a:cubicBezTo>
                  <a:pt x="273867" y="642717"/>
                  <a:pt x="364355" y="778713"/>
                  <a:pt x="365413" y="799350"/>
                </a:cubicBezTo>
                <a:cubicBezTo>
                  <a:pt x="366471" y="819987"/>
                  <a:pt x="307205" y="763367"/>
                  <a:pt x="263813" y="716800"/>
                </a:cubicBezTo>
                <a:cubicBezTo>
                  <a:pt x="220421" y="670233"/>
                  <a:pt x="107709" y="530533"/>
                  <a:pt x="105063" y="519950"/>
                </a:cubicBezTo>
                <a:cubicBezTo>
                  <a:pt x="102417" y="509367"/>
                  <a:pt x="236826" y="648538"/>
                  <a:pt x="247938" y="653300"/>
                </a:cubicBezTo>
                <a:cubicBezTo>
                  <a:pt x="259050" y="658062"/>
                  <a:pt x="213013" y="617846"/>
                  <a:pt x="171738" y="548525"/>
                </a:cubicBezTo>
                <a:cubicBezTo>
                  <a:pt x="130463" y="479204"/>
                  <a:pt x="-7120" y="247958"/>
                  <a:pt x="288" y="237375"/>
                </a:cubicBezTo>
                <a:cubicBezTo>
                  <a:pt x="7696" y="226792"/>
                  <a:pt x="191846" y="482908"/>
                  <a:pt x="216188" y="485025"/>
                </a:cubicBezTo>
                <a:cubicBezTo>
                  <a:pt x="240530" y="487142"/>
                  <a:pt x="168034" y="283413"/>
                  <a:pt x="146338" y="250075"/>
                </a:cubicBezTo>
                <a:cubicBezTo>
                  <a:pt x="124642" y="216738"/>
                  <a:pt x="91834" y="299287"/>
                  <a:pt x="86013" y="285000"/>
                </a:cubicBezTo>
                <a:cubicBezTo>
                  <a:pt x="80192" y="270713"/>
                  <a:pt x="108238" y="207212"/>
                  <a:pt x="111413" y="164350"/>
                </a:cubicBezTo>
                <a:cubicBezTo>
                  <a:pt x="114588" y="121488"/>
                  <a:pt x="96067" y="19358"/>
                  <a:pt x="95538" y="2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CA0D5350-CF6A-50BC-9A9B-829A65BEB6B3}"/>
              </a:ext>
            </a:extLst>
          </p:cNvPr>
          <p:cNvSpPr/>
          <p:nvPr/>
        </p:nvSpPr>
        <p:spPr>
          <a:xfrm>
            <a:off x="1746198" y="4284951"/>
            <a:ext cx="464708" cy="970010"/>
          </a:xfrm>
          <a:custGeom>
            <a:avLst/>
            <a:gdLst>
              <a:gd name="connsiteX0" fmla="*/ 120702 w 464708"/>
              <a:gd name="connsiteY0" fmla="*/ 7649 h 970010"/>
              <a:gd name="connsiteX1" fmla="*/ 412802 w 464708"/>
              <a:gd name="connsiteY1" fmla="*/ 833149 h 970010"/>
              <a:gd name="connsiteX2" fmla="*/ 330252 w 464708"/>
              <a:gd name="connsiteY2" fmla="*/ 655349 h 970010"/>
              <a:gd name="connsiteX3" fmla="*/ 463602 w 464708"/>
              <a:gd name="connsiteY3" fmla="*/ 960149 h 970010"/>
              <a:gd name="connsiteX4" fmla="*/ 384227 w 464708"/>
              <a:gd name="connsiteY4" fmla="*/ 842674 h 970010"/>
              <a:gd name="connsiteX5" fmla="*/ 219127 w 464708"/>
              <a:gd name="connsiteY5" fmla="*/ 331499 h 970010"/>
              <a:gd name="connsiteX6" fmla="*/ 311202 w 464708"/>
              <a:gd name="connsiteY6" fmla="*/ 823624 h 970010"/>
              <a:gd name="connsiteX7" fmla="*/ 238177 w 464708"/>
              <a:gd name="connsiteY7" fmla="*/ 582324 h 970010"/>
              <a:gd name="connsiteX8" fmla="*/ 104827 w 464708"/>
              <a:gd name="connsiteY8" fmla="*/ 550574 h 970010"/>
              <a:gd name="connsiteX9" fmla="*/ 244527 w 464708"/>
              <a:gd name="connsiteY9" fmla="*/ 547399 h 970010"/>
              <a:gd name="connsiteX10" fmla="*/ 228652 w 464708"/>
              <a:gd name="connsiteY10" fmla="*/ 490249 h 970010"/>
              <a:gd name="connsiteX11" fmla="*/ 52 w 464708"/>
              <a:gd name="connsiteY11" fmla="*/ 344199 h 970010"/>
              <a:gd name="connsiteX12" fmla="*/ 250877 w 464708"/>
              <a:gd name="connsiteY12" fmla="*/ 448974 h 970010"/>
              <a:gd name="connsiteX13" fmla="*/ 152452 w 464708"/>
              <a:gd name="connsiteY13" fmla="*/ 375949 h 970010"/>
              <a:gd name="connsiteX14" fmla="*/ 146102 w 464708"/>
              <a:gd name="connsiteY14" fmla="*/ 274349 h 970010"/>
              <a:gd name="connsiteX15" fmla="*/ 193727 w 464708"/>
              <a:gd name="connsiteY15" fmla="*/ 445799 h 970010"/>
              <a:gd name="connsiteX16" fmla="*/ 241352 w 464708"/>
              <a:gd name="connsiteY16" fmla="*/ 423574 h 970010"/>
              <a:gd name="connsiteX17" fmla="*/ 120702 w 464708"/>
              <a:gd name="connsiteY17" fmla="*/ 7649 h 97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4708" h="970010">
                <a:moveTo>
                  <a:pt x="120702" y="7649"/>
                </a:moveTo>
                <a:cubicBezTo>
                  <a:pt x="149277" y="75911"/>
                  <a:pt x="377877" y="725199"/>
                  <a:pt x="412802" y="833149"/>
                </a:cubicBezTo>
                <a:cubicBezTo>
                  <a:pt x="447727" y="941099"/>
                  <a:pt x="321785" y="634182"/>
                  <a:pt x="330252" y="655349"/>
                </a:cubicBezTo>
                <a:cubicBezTo>
                  <a:pt x="338719" y="676516"/>
                  <a:pt x="454606" y="928928"/>
                  <a:pt x="463602" y="960149"/>
                </a:cubicBezTo>
                <a:cubicBezTo>
                  <a:pt x="472598" y="991370"/>
                  <a:pt x="424973" y="947449"/>
                  <a:pt x="384227" y="842674"/>
                </a:cubicBezTo>
                <a:cubicBezTo>
                  <a:pt x="343481" y="737899"/>
                  <a:pt x="231298" y="334674"/>
                  <a:pt x="219127" y="331499"/>
                </a:cubicBezTo>
                <a:cubicBezTo>
                  <a:pt x="206956" y="328324"/>
                  <a:pt x="308027" y="781820"/>
                  <a:pt x="311202" y="823624"/>
                </a:cubicBezTo>
                <a:cubicBezTo>
                  <a:pt x="314377" y="865428"/>
                  <a:pt x="272573" y="627832"/>
                  <a:pt x="238177" y="582324"/>
                </a:cubicBezTo>
                <a:cubicBezTo>
                  <a:pt x="203781" y="536816"/>
                  <a:pt x="103769" y="556395"/>
                  <a:pt x="104827" y="550574"/>
                </a:cubicBezTo>
                <a:cubicBezTo>
                  <a:pt x="105885" y="544753"/>
                  <a:pt x="223889" y="557453"/>
                  <a:pt x="244527" y="547399"/>
                </a:cubicBezTo>
                <a:cubicBezTo>
                  <a:pt x="265165" y="537345"/>
                  <a:pt x="269398" y="524116"/>
                  <a:pt x="228652" y="490249"/>
                </a:cubicBezTo>
                <a:cubicBezTo>
                  <a:pt x="187906" y="456382"/>
                  <a:pt x="-3652" y="351078"/>
                  <a:pt x="52" y="344199"/>
                </a:cubicBezTo>
                <a:cubicBezTo>
                  <a:pt x="3756" y="337320"/>
                  <a:pt x="225477" y="443682"/>
                  <a:pt x="250877" y="448974"/>
                </a:cubicBezTo>
                <a:cubicBezTo>
                  <a:pt x="276277" y="454266"/>
                  <a:pt x="169915" y="405053"/>
                  <a:pt x="152452" y="375949"/>
                </a:cubicBezTo>
                <a:cubicBezTo>
                  <a:pt x="134989" y="346845"/>
                  <a:pt x="139223" y="262707"/>
                  <a:pt x="146102" y="274349"/>
                </a:cubicBezTo>
                <a:cubicBezTo>
                  <a:pt x="152981" y="285991"/>
                  <a:pt x="177852" y="420928"/>
                  <a:pt x="193727" y="445799"/>
                </a:cubicBezTo>
                <a:cubicBezTo>
                  <a:pt x="209602" y="470670"/>
                  <a:pt x="253523" y="498716"/>
                  <a:pt x="241352" y="423574"/>
                </a:cubicBezTo>
                <a:cubicBezTo>
                  <a:pt x="229181" y="348432"/>
                  <a:pt x="92127" y="-60613"/>
                  <a:pt x="120702" y="7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28D37EE7-A47F-1415-D7D0-5133613EA69D}"/>
              </a:ext>
            </a:extLst>
          </p:cNvPr>
          <p:cNvSpPr/>
          <p:nvPr/>
        </p:nvSpPr>
        <p:spPr>
          <a:xfrm>
            <a:off x="1765038" y="4723609"/>
            <a:ext cx="258106" cy="404016"/>
          </a:xfrm>
          <a:custGeom>
            <a:avLst/>
            <a:gdLst>
              <a:gd name="connsiteX0" fmla="*/ 9787 w 258106"/>
              <a:gd name="connsiteY0" fmla="*/ 127791 h 404016"/>
              <a:gd name="connsiteX1" fmla="*/ 257437 w 258106"/>
              <a:gd name="connsiteY1" fmla="*/ 175416 h 404016"/>
              <a:gd name="connsiteX2" fmla="*/ 85987 w 258106"/>
              <a:gd name="connsiteY2" fmla="*/ 172241 h 404016"/>
              <a:gd name="connsiteX3" fmla="*/ 184412 w 258106"/>
              <a:gd name="connsiteY3" fmla="*/ 188116 h 404016"/>
              <a:gd name="connsiteX4" fmla="*/ 235212 w 258106"/>
              <a:gd name="connsiteY4" fmla="*/ 305591 h 404016"/>
              <a:gd name="connsiteX5" fmla="*/ 219337 w 258106"/>
              <a:gd name="connsiteY5" fmla="*/ 343691 h 404016"/>
              <a:gd name="connsiteX6" fmla="*/ 262 w 258106"/>
              <a:gd name="connsiteY6" fmla="*/ 318291 h 404016"/>
              <a:gd name="connsiteX7" fmla="*/ 174887 w 258106"/>
              <a:gd name="connsiteY7" fmla="*/ 337341 h 404016"/>
              <a:gd name="connsiteX8" fmla="*/ 184412 w 258106"/>
              <a:gd name="connsiteY8" fmla="*/ 353216 h 404016"/>
              <a:gd name="connsiteX9" fmla="*/ 130437 w 258106"/>
              <a:gd name="connsiteY9" fmla="*/ 404016 h 404016"/>
              <a:gd name="connsiteX10" fmla="*/ 235212 w 258106"/>
              <a:gd name="connsiteY10" fmla="*/ 305591 h 404016"/>
              <a:gd name="connsiteX11" fmla="*/ 168537 w 258106"/>
              <a:gd name="connsiteY11" fmla="*/ 194466 h 404016"/>
              <a:gd name="connsiteX12" fmla="*/ 181237 w 258106"/>
              <a:gd name="connsiteY12" fmla="*/ 143666 h 404016"/>
              <a:gd name="connsiteX13" fmla="*/ 130437 w 258106"/>
              <a:gd name="connsiteY13" fmla="*/ 108741 h 404016"/>
              <a:gd name="connsiteX14" fmla="*/ 35187 w 258106"/>
              <a:gd name="connsiteY14" fmla="*/ 791 h 404016"/>
              <a:gd name="connsiteX15" fmla="*/ 200287 w 258106"/>
              <a:gd name="connsiteY15" fmla="*/ 99216 h 404016"/>
              <a:gd name="connsiteX16" fmla="*/ 35187 w 258106"/>
              <a:gd name="connsiteY16" fmla="*/ 791 h 404016"/>
              <a:gd name="connsiteX17" fmla="*/ 181237 w 258106"/>
              <a:gd name="connsiteY17" fmla="*/ 165891 h 404016"/>
              <a:gd name="connsiteX18" fmla="*/ 9787 w 258106"/>
              <a:gd name="connsiteY18" fmla="*/ 127791 h 4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8106" h="404016">
                <a:moveTo>
                  <a:pt x="9787" y="127791"/>
                </a:moveTo>
                <a:cubicBezTo>
                  <a:pt x="22487" y="129378"/>
                  <a:pt x="244737" y="168008"/>
                  <a:pt x="257437" y="175416"/>
                </a:cubicBezTo>
                <a:cubicBezTo>
                  <a:pt x="270137" y="182824"/>
                  <a:pt x="98158" y="170124"/>
                  <a:pt x="85987" y="172241"/>
                </a:cubicBezTo>
                <a:cubicBezTo>
                  <a:pt x="73816" y="174358"/>
                  <a:pt x="159541" y="165891"/>
                  <a:pt x="184412" y="188116"/>
                </a:cubicBezTo>
                <a:cubicBezTo>
                  <a:pt x="209283" y="210341"/>
                  <a:pt x="229391" y="279662"/>
                  <a:pt x="235212" y="305591"/>
                </a:cubicBezTo>
                <a:cubicBezTo>
                  <a:pt x="241033" y="331520"/>
                  <a:pt x="258495" y="341574"/>
                  <a:pt x="219337" y="343691"/>
                </a:cubicBezTo>
                <a:cubicBezTo>
                  <a:pt x="180179" y="345808"/>
                  <a:pt x="7670" y="319349"/>
                  <a:pt x="262" y="318291"/>
                </a:cubicBezTo>
                <a:cubicBezTo>
                  <a:pt x="-7146" y="317233"/>
                  <a:pt x="144195" y="331520"/>
                  <a:pt x="174887" y="337341"/>
                </a:cubicBezTo>
                <a:cubicBezTo>
                  <a:pt x="205579" y="343162"/>
                  <a:pt x="191820" y="342104"/>
                  <a:pt x="184412" y="353216"/>
                </a:cubicBezTo>
                <a:cubicBezTo>
                  <a:pt x="177004" y="364329"/>
                  <a:pt x="130437" y="404016"/>
                  <a:pt x="130437" y="404016"/>
                </a:cubicBezTo>
                <a:cubicBezTo>
                  <a:pt x="138904" y="396079"/>
                  <a:pt x="228862" y="340516"/>
                  <a:pt x="235212" y="305591"/>
                </a:cubicBezTo>
                <a:cubicBezTo>
                  <a:pt x="241562" y="270666"/>
                  <a:pt x="177533" y="221453"/>
                  <a:pt x="168537" y="194466"/>
                </a:cubicBezTo>
                <a:cubicBezTo>
                  <a:pt x="159541" y="167479"/>
                  <a:pt x="187587" y="157954"/>
                  <a:pt x="181237" y="143666"/>
                </a:cubicBezTo>
                <a:cubicBezTo>
                  <a:pt x="174887" y="129378"/>
                  <a:pt x="154779" y="132554"/>
                  <a:pt x="130437" y="108741"/>
                </a:cubicBezTo>
                <a:cubicBezTo>
                  <a:pt x="106095" y="84928"/>
                  <a:pt x="23545" y="2378"/>
                  <a:pt x="35187" y="791"/>
                </a:cubicBezTo>
                <a:cubicBezTo>
                  <a:pt x="46829" y="-796"/>
                  <a:pt x="200287" y="99216"/>
                  <a:pt x="200287" y="99216"/>
                </a:cubicBezTo>
                <a:cubicBezTo>
                  <a:pt x="200287" y="99216"/>
                  <a:pt x="38362" y="-10322"/>
                  <a:pt x="35187" y="791"/>
                </a:cubicBezTo>
                <a:cubicBezTo>
                  <a:pt x="32012" y="11904"/>
                  <a:pt x="187058" y="144724"/>
                  <a:pt x="181237" y="165891"/>
                </a:cubicBezTo>
                <a:cubicBezTo>
                  <a:pt x="175416" y="187058"/>
                  <a:pt x="-2913" y="126204"/>
                  <a:pt x="9787" y="127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405663C5-8D93-FB9E-7404-35D91A3CC12D}"/>
              </a:ext>
            </a:extLst>
          </p:cNvPr>
          <p:cNvSpPr/>
          <p:nvPr/>
        </p:nvSpPr>
        <p:spPr>
          <a:xfrm>
            <a:off x="1520131" y="4067174"/>
            <a:ext cx="70651" cy="372341"/>
          </a:xfrm>
          <a:custGeom>
            <a:avLst/>
            <a:gdLst>
              <a:gd name="connsiteX0" fmla="*/ 70544 w 70651"/>
              <a:gd name="connsiteY0" fmla="*/ 1 h 372341"/>
              <a:gd name="connsiteX1" fmla="*/ 19744 w 70651"/>
              <a:gd name="connsiteY1" fmla="*/ 200026 h 372341"/>
              <a:gd name="connsiteX2" fmla="*/ 32444 w 70651"/>
              <a:gd name="connsiteY2" fmla="*/ 371476 h 372341"/>
              <a:gd name="connsiteX3" fmla="*/ 13394 w 70651"/>
              <a:gd name="connsiteY3" fmla="*/ 263526 h 372341"/>
              <a:gd name="connsiteX4" fmla="*/ 3869 w 70651"/>
              <a:gd name="connsiteY4" fmla="*/ 196851 h 372341"/>
              <a:gd name="connsiteX5" fmla="*/ 70544 w 70651"/>
              <a:gd name="connsiteY5" fmla="*/ 1 h 37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651" h="372341">
                <a:moveTo>
                  <a:pt x="70544" y="1"/>
                </a:moveTo>
                <a:cubicBezTo>
                  <a:pt x="73190" y="530"/>
                  <a:pt x="26094" y="138114"/>
                  <a:pt x="19744" y="200026"/>
                </a:cubicBezTo>
                <a:cubicBezTo>
                  <a:pt x="13394" y="261939"/>
                  <a:pt x="33502" y="360893"/>
                  <a:pt x="32444" y="371476"/>
                </a:cubicBezTo>
                <a:cubicBezTo>
                  <a:pt x="31386" y="382059"/>
                  <a:pt x="18156" y="292630"/>
                  <a:pt x="13394" y="263526"/>
                </a:cubicBezTo>
                <a:cubicBezTo>
                  <a:pt x="8632" y="234422"/>
                  <a:pt x="-7243" y="240243"/>
                  <a:pt x="3869" y="196851"/>
                </a:cubicBezTo>
                <a:cubicBezTo>
                  <a:pt x="14981" y="153459"/>
                  <a:pt x="67898" y="-528"/>
                  <a:pt x="7054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AAADD47B-7585-8F17-94BA-336B84AF6D21}"/>
              </a:ext>
            </a:extLst>
          </p:cNvPr>
          <p:cNvSpPr/>
          <p:nvPr/>
        </p:nvSpPr>
        <p:spPr>
          <a:xfrm>
            <a:off x="1689061" y="4185962"/>
            <a:ext cx="240536" cy="490628"/>
          </a:xfrm>
          <a:custGeom>
            <a:avLst/>
            <a:gdLst>
              <a:gd name="connsiteX0" fmla="*/ 39 w 240536"/>
              <a:gd name="connsiteY0" fmla="*/ 1863 h 490628"/>
              <a:gd name="connsiteX1" fmla="*/ 111164 w 240536"/>
              <a:gd name="connsiteY1" fmla="*/ 462238 h 490628"/>
              <a:gd name="connsiteX2" fmla="*/ 123864 w 240536"/>
              <a:gd name="connsiteY2" fmla="*/ 443188 h 490628"/>
              <a:gd name="connsiteX3" fmla="*/ 225464 w 240536"/>
              <a:gd name="connsiteY3" fmla="*/ 290788 h 490628"/>
              <a:gd name="connsiteX4" fmla="*/ 231814 w 240536"/>
              <a:gd name="connsiteY4" fmla="*/ 246338 h 490628"/>
              <a:gd name="connsiteX5" fmla="*/ 146089 w 240536"/>
              <a:gd name="connsiteY5" fmla="*/ 408263 h 490628"/>
              <a:gd name="connsiteX6" fmla="*/ 187364 w 240536"/>
              <a:gd name="connsiteY6" fmla="*/ 147913 h 490628"/>
              <a:gd name="connsiteX7" fmla="*/ 85764 w 240536"/>
              <a:gd name="connsiteY7" fmla="*/ 462238 h 490628"/>
              <a:gd name="connsiteX8" fmla="*/ 98464 w 240536"/>
              <a:gd name="connsiteY8" fmla="*/ 306663 h 490628"/>
              <a:gd name="connsiteX9" fmla="*/ 39 w 240536"/>
              <a:gd name="connsiteY9" fmla="*/ 1863 h 49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536" h="490628">
                <a:moveTo>
                  <a:pt x="39" y="1863"/>
                </a:moveTo>
                <a:cubicBezTo>
                  <a:pt x="2156" y="27792"/>
                  <a:pt x="111164" y="462238"/>
                  <a:pt x="111164" y="462238"/>
                </a:cubicBezTo>
                <a:cubicBezTo>
                  <a:pt x="131801" y="535792"/>
                  <a:pt x="123864" y="443188"/>
                  <a:pt x="123864" y="443188"/>
                </a:cubicBezTo>
                <a:cubicBezTo>
                  <a:pt x="142914" y="414613"/>
                  <a:pt x="207472" y="323596"/>
                  <a:pt x="225464" y="290788"/>
                </a:cubicBezTo>
                <a:cubicBezTo>
                  <a:pt x="243456" y="257980"/>
                  <a:pt x="245043" y="226759"/>
                  <a:pt x="231814" y="246338"/>
                </a:cubicBezTo>
                <a:cubicBezTo>
                  <a:pt x="218585" y="265917"/>
                  <a:pt x="153497" y="424667"/>
                  <a:pt x="146089" y="408263"/>
                </a:cubicBezTo>
                <a:cubicBezTo>
                  <a:pt x="138681" y="391859"/>
                  <a:pt x="197418" y="138917"/>
                  <a:pt x="187364" y="147913"/>
                </a:cubicBezTo>
                <a:cubicBezTo>
                  <a:pt x="177310" y="156909"/>
                  <a:pt x="100581" y="435780"/>
                  <a:pt x="85764" y="462238"/>
                </a:cubicBezTo>
                <a:cubicBezTo>
                  <a:pt x="70947" y="488696"/>
                  <a:pt x="114339" y="385509"/>
                  <a:pt x="98464" y="306663"/>
                </a:cubicBezTo>
                <a:cubicBezTo>
                  <a:pt x="82589" y="227817"/>
                  <a:pt x="-2078" y="-24066"/>
                  <a:pt x="39" y="18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13F3DB7F-0D7D-7F70-4BC4-76B71524FD62}"/>
              </a:ext>
            </a:extLst>
          </p:cNvPr>
          <p:cNvSpPr/>
          <p:nvPr/>
        </p:nvSpPr>
        <p:spPr>
          <a:xfrm>
            <a:off x="5806628" y="4305395"/>
            <a:ext cx="319754" cy="1031079"/>
          </a:xfrm>
          <a:custGeom>
            <a:avLst/>
            <a:gdLst>
              <a:gd name="connsiteX0" fmla="*/ 308422 w 319754"/>
              <a:gd name="connsiteY0" fmla="*/ 31655 h 1031079"/>
              <a:gd name="connsiteX1" fmla="*/ 9972 w 319754"/>
              <a:gd name="connsiteY1" fmla="*/ 974630 h 1031079"/>
              <a:gd name="connsiteX2" fmla="*/ 79822 w 319754"/>
              <a:gd name="connsiteY2" fmla="*/ 730155 h 1031079"/>
              <a:gd name="connsiteX3" fmla="*/ 168722 w 319754"/>
              <a:gd name="connsiteY3" fmla="*/ 584105 h 1031079"/>
              <a:gd name="connsiteX4" fmla="*/ 149672 w 319754"/>
              <a:gd name="connsiteY4" fmla="*/ 742855 h 1031079"/>
              <a:gd name="connsiteX5" fmla="*/ 38547 w 319754"/>
              <a:gd name="connsiteY5" fmla="*/ 1028605 h 1031079"/>
              <a:gd name="connsiteX6" fmla="*/ 95697 w 319754"/>
              <a:gd name="connsiteY6" fmla="*/ 882555 h 1031079"/>
              <a:gd name="connsiteX7" fmla="*/ 171897 w 319754"/>
              <a:gd name="connsiteY7" fmla="*/ 901605 h 1031079"/>
              <a:gd name="connsiteX8" fmla="*/ 143322 w 319754"/>
              <a:gd name="connsiteY8" fmla="*/ 841280 h 1031079"/>
              <a:gd name="connsiteX9" fmla="*/ 178247 w 319754"/>
              <a:gd name="connsiteY9" fmla="*/ 580930 h 1031079"/>
              <a:gd name="connsiteX10" fmla="*/ 130622 w 319754"/>
              <a:gd name="connsiteY10" fmla="*/ 615855 h 1031079"/>
              <a:gd name="connsiteX11" fmla="*/ 156022 w 319754"/>
              <a:gd name="connsiteY11" fmla="*/ 447580 h 1031079"/>
              <a:gd name="connsiteX12" fmla="*/ 200472 w 319754"/>
              <a:gd name="connsiteY12" fmla="*/ 31655 h 1031079"/>
              <a:gd name="connsiteX13" fmla="*/ 136972 w 319754"/>
              <a:gd name="connsiteY13" fmla="*/ 561880 h 1031079"/>
              <a:gd name="connsiteX14" fmla="*/ 159197 w 319754"/>
              <a:gd name="connsiteY14" fmla="*/ 425355 h 1031079"/>
              <a:gd name="connsiteX15" fmla="*/ 244922 w 319754"/>
              <a:gd name="connsiteY15" fmla="*/ 244380 h 1031079"/>
              <a:gd name="connsiteX16" fmla="*/ 308422 w 319754"/>
              <a:gd name="connsiteY16" fmla="*/ 31655 h 103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9754" h="1031079">
                <a:moveTo>
                  <a:pt x="308422" y="31655"/>
                </a:moveTo>
                <a:cubicBezTo>
                  <a:pt x="269264" y="153363"/>
                  <a:pt x="48072" y="858213"/>
                  <a:pt x="9972" y="974630"/>
                </a:cubicBezTo>
                <a:cubicBezTo>
                  <a:pt x="-28128" y="1091047"/>
                  <a:pt x="53364" y="795243"/>
                  <a:pt x="79822" y="730155"/>
                </a:cubicBezTo>
                <a:cubicBezTo>
                  <a:pt x="106280" y="665067"/>
                  <a:pt x="157080" y="581988"/>
                  <a:pt x="168722" y="584105"/>
                </a:cubicBezTo>
                <a:cubicBezTo>
                  <a:pt x="180364" y="586222"/>
                  <a:pt x="171368" y="668772"/>
                  <a:pt x="149672" y="742855"/>
                </a:cubicBezTo>
                <a:cubicBezTo>
                  <a:pt x="127976" y="816938"/>
                  <a:pt x="47543" y="1005322"/>
                  <a:pt x="38547" y="1028605"/>
                </a:cubicBezTo>
                <a:cubicBezTo>
                  <a:pt x="29551" y="1051888"/>
                  <a:pt x="73472" y="903722"/>
                  <a:pt x="95697" y="882555"/>
                </a:cubicBezTo>
                <a:cubicBezTo>
                  <a:pt x="117922" y="861388"/>
                  <a:pt x="163959" y="908484"/>
                  <a:pt x="171897" y="901605"/>
                </a:cubicBezTo>
                <a:cubicBezTo>
                  <a:pt x="179835" y="894726"/>
                  <a:pt x="142264" y="894726"/>
                  <a:pt x="143322" y="841280"/>
                </a:cubicBezTo>
                <a:cubicBezTo>
                  <a:pt x="144380" y="787834"/>
                  <a:pt x="180364" y="618501"/>
                  <a:pt x="178247" y="580930"/>
                </a:cubicBezTo>
                <a:cubicBezTo>
                  <a:pt x="176130" y="543359"/>
                  <a:pt x="134326" y="638080"/>
                  <a:pt x="130622" y="615855"/>
                </a:cubicBezTo>
                <a:cubicBezTo>
                  <a:pt x="126918" y="593630"/>
                  <a:pt x="144380" y="544947"/>
                  <a:pt x="156022" y="447580"/>
                </a:cubicBezTo>
                <a:cubicBezTo>
                  <a:pt x="167664" y="350213"/>
                  <a:pt x="203647" y="12605"/>
                  <a:pt x="200472" y="31655"/>
                </a:cubicBezTo>
                <a:cubicBezTo>
                  <a:pt x="197297" y="50705"/>
                  <a:pt x="143851" y="496263"/>
                  <a:pt x="136972" y="561880"/>
                </a:cubicBezTo>
                <a:cubicBezTo>
                  <a:pt x="130093" y="627497"/>
                  <a:pt x="141205" y="478272"/>
                  <a:pt x="159197" y="425355"/>
                </a:cubicBezTo>
                <a:cubicBezTo>
                  <a:pt x="177189" y="372438"/>
                  <a:pt x="214760" y="315288"/>
                  <a:pt x="244922" y="244380"/>
                </a:cubicBezTo>
                <a:cubicBezTo>
                  <a:pt x="275084" y="173472"/>
                  <a:pt x="347580" y="-90053"/>
                  <a:pt x="308422" y="31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AFB7E26E-DB3A-3A6D-F283-8A0CD9F49950}"/>
              </a:ext>
            </a:extLst>
          </p:cNvPr>
          <p:cNvSpPr/>
          <p:nvPr/>
        </p:nvSpPr>
        <p:spPr>
          <a:xfrm>
            <a:off x="5994397" y="4238162"/>
            <a:ext cx="587393" cy="1025685"/>
          </a:xfrm>
          <a:custGeom>
            <a:avLst/>
            <a:gdLst>
              <a:gd name="connsiteX0" fmla="*/ 587378 w 587393"/>
              <a:gd name="connsiteY0" fmla="*/ 463 h 1025685"/>
              <a:gd name="connsiteX1" fmla="*/ 336553 w 587393"/>
              <a:gd name="connsiteY1" fmla="*/ 448138 h 1025685"/>
              <a:gd name="connsiteX2" fmla="*/ 161928 w 587393"/>
              <a:gd name="connsiteY2" fmla="*/ 816438 h 1025685"/>
              <a:gd name="connsiteX3" fmla="*/ 98428 w 587393"/>
              <a:gd name="connsiteY3" fmla="*/ 937088 h 1025685"/>
              <a:gd name="connsiteX4" fmla="*/ 82553 w 587393"/>
              <a:gd name="connsiteY4" fmla="*/ 1022813 h 1025685"/>
              <a:gd name="connsiteX5" fmla="*/ 95253 w 587393"/>
              <a:gd name="connsiteY5" fmla="*/ 994238 h 1025685"/>
              <a:gd name="connsiteX6" fmla="*/ 82553 w 587393"/>
              <a:gd name="connsiteY6" fmla="*/ 886288 h 1025685"/>
              <a:gd name="connsiteX7" fmla="*/ 3 w 587393"/>
              <a:gd name="connsiteY7" fmla="*/ 730713 h 1025685"/>
              <a:gd name="connsiteX8" fmla="*/ 79378 w 587393"/>
              <a:gd name="connsiteY8" fmla="*/ 816438 h 1025685"/>
              <a:gd name="connsiteX9" fmla="*/ 161928 w 587393"/>
              <a:gd name="connsiteY9" fmla="*/ 657688 h 1025685"/>
              <a:gd name="connsiteX10" fmla="*/ 254003 w 587393"/>
              <a:gd name="connsiteY10" fmla="*/ 537038 h 1025685"/>
              <a:gd name="connsiteX11" fmla="*/ 279403 w 587393"/>
              <a:gd name="connsiteY11" fmla="*/ 216363 h 1025685"/>
              <a:gd name="connsiteX12" fmla="*/ 292103 w 587393"/>
              <a:gd name="connsiteY12" fmla="*/ 508463 h 1025685"/>
              <a:gd name="connsiteX13" fmla="*/ 355603 w 587393"/>
              <a:gd name="connsiteY13" fmla="*/ 324313 h 1025685"/>
              <a:gd name="connsiteX14" fmla="*/ 409578 w 587393"/>
              <a:gd name="connsiteY14" fmla="*/ 178263 h 1025685"/>
              <a:gd name="connsiteX15" fmla="*/ 349253 w 587393"/>
              <a:gd name="connsiteY15" fmla="*/ 359238 h 1025685"/>
              <a:gd name="connsiteX16" fmla="*/ 587378 w 587393"/>
              <a:gd name="connsiteY16" fmla="*/ 463 h 102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7393" h="1025685">
                <a:moveTo>
                  <a:pt x="587378" y="463"/>
                </a:moveTo>
                <a:cubicBezTo>
                  <a:pt x="585261" y="15280"/>
                  <a:pt x="407461" y="312142"/>
                  <a:pt x="336553" y="448138"/>
                </a:cubicBezTo>
                <a:cubicBezTo>
                  <a:pt x="265645" y="584134"/>
                  <a:pt x="201615" y="734946"/>
                  <a:pt x="161928" y="816438"/>
                </a:cubicBezTo>
                <a:cubicBezTo>
                  <a:pt x="122241" y="897930"/>
                  <a:pt x="111657" y="902692"/>
                  <a:pt x="98428" y="937088"/>
                </a:cubicBezTo>
                <a:cubicBezTo>
                  <a:pt x="85199" y="971484"/>
                  <a:pt x="83082" y="1013288"/>
                  <a:pt x="82553" y="1022813"/>
                </a:cubicBezTo>
                <a:cubicBezTo>
                  <a:pt x="82024" y="1032338"/>
                  <a:pt x="95253" y="1016992"/>
                  <a:pt x="95253" y="994238"/>
                </a:cubicBezTo>
                <a:cubicBezTo>
                  <a:pt x="95253" y="971484"/>
                  <a:pt x="98428" y="930209"/>
                  <a:pt x="82553" y="886288"/>
                </a:cubicBezTo>
                <a:cubicBezTo>
                  <a:pt x="66678" y="842367"/>
                  <a:pt x="532" y="742355"/>
                  <a:pt x="3" y="730713"/>
                </a:cubicBezTo>
                <a:cubicBezTo>
                  <a:pt x="-526" y="719071"/>
                  <a:pt x="52390" y="828609"/>
                  <a:pt x="79378" y="816438"/>
                </a:cubicBezTo>
                <a:cubicBezTo>
                  <a:pt x="106365" y="804267"/>
                  <a:pt x="132824" y="704255"/>
                  <a:pt x="161928" y="657688"/>
                </a:cubicBezTo>
                <a:cubicBezTo>
                  <a:pt x="191032" y="611121"/>
                  <a:pt x="234424" y="610592"/>
                  <a:pt x="254003" y="537038"/>
                </a:cubicBezTo>
                <a:cubicBezTo>
                  <a:pt x="273582" y="463484"/>
                  <a:pt x="273053" y="221125"/>
                  <a:pt x="279403" y="216363"/>
                </a:cubicBezTo>
                <a:cubicBezTo>
                  <a:pt x="285753" y="211601"/>
                  <a:pt x="279403" y="490471"/>
                  <a:pt x="292103" y="508463"/>
                </a:cubicBezTo>
                <a:cubicBezTo>
                  <a:pt x="304803" y="526455"/>
                  <a:pt x="336024" y="379346"/>
                  <a:pt x="355603" y="324313"/>
                </a:cubicBezTo>
                <a:cubicBezTo>
                  <a:pt x="375182" y="269280"/>
                  <a:pt x="410636" y="172442"/>
                  <a:pt x="409578" y="178263"/>
                </a:cubicBezTo>
                <a:cubicBezTo>
                  <a:pt x="408520" y="184084"/>
                  <a:pt x="321207" y="387813"/>
                  <a:pt x="349253" y="359238"/>
                </a:cubicBezTo>
                <a:cubicBezTo>
                  <a:pt x="377299" y="330663"/>
                  <a:pt x="589495" y="-14354"/>
                  <a:pt x="587378" y="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52DEAD57-C823-A86F-9DFB-914C0625F3DE}"/>
              </a:ext>
            </a:extLst>
          </p:cNvPr>
          <p:cNvSpPr/>
          <p:nvPr/>
        </p:nvSpPr>
        <p:spPr>
          <a:xfrm>
            <a:off x="5806995" y="5215356"/>
            <a:ext cx="288065" cy="112070"/>
          </a:xfrm>
          <a:custGeom>
            <a:avLst/>
            <a:gdLst>
              <a:gd name="connsiteX0" fmla="*/ 80 w 288065"/>
              <a:gd name="connsiteY0" fmla="*/ 102769 h 112070"/>
              <a:gd name="connsiteX1" fmla="*/ 168355 w 288065"/>
              <a:gd name="connsiteY1" fmla="*/ 93244 h 112070"/>
              <a:gd name="connsiteX2" fmla="*/ 285830 w 288065"/>
              <a:gd name="connsiteY2" fmla="*/ 1169 h 112070"/>
              <a:gd name="connsiteX3" fmla="*/ 241380 w 288065"/>
              <a:gd name="connsiteY3" fmla="*/ 45619 h 112070"/>
              <a:gd name="connsiteX4" fmla="*/ 190580 w 288065"/>
              <a:gd name="connsiteY4" fmla="*/ 109119 h 112070"/>
              <a:gd name="connsiteX5" fmla="*/ 80 w 288065"/>
              <a:gd name="connsiteY5" fmla="*/ 102769 h 11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065" h="112070">
                <a:moveTo>
                  <a:pt x="80" y="102769"/>
                </a:moveTo>
                <a:cubicBezTo>
                  <a:pt x="-3624" y="100123"/>
                  <a:pt x="120730" y="110177"/>
                  <a:pt x="168355" y="93244"/>
                </a:cubicBezTo>
                <a:cubicBezTo>
                  <a:pt x="215980" y="76311"/>
                  <a:pt x="273659" y="9106"/>
                  <a:pt x="285830" y="1169"/>
                </a:cubicBezTo>
                <a:cubicBezTo>
                  <a:pt x="298001" y="-6768"/>
                  <a:pt x="257255" y="27627"/>
                  <a:pt x="241380" y="45619"/>
                </a:cubicBezTo>
                <a:cubicBezTo>
                  <a:pt x="225505" y="63611"/>
                  <a:pt x="228151" y="100652"/>
                  <a:pt x="190580" y="109119"/>
                </a:cubicBezTo>
                <a:cubicBezTo>
                  <a:pt x="153009" y="117586"/>
                  <a:pt x="3784" y="105415"/>
                  <a:pt x="80" y="102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953EABE3-FBAF-617B-D16C-1989F367D9B4}"/>
              </a:ext>
            </a:extLst>
          </p:cNvPr>
          <p:cNvSpPr/>
          <p:nvPr/>
        </p:nvSpPr>
        <p:spPr>
          <a:xfrm>
            <a:off x="5981602" y="4422593"/>
            <a:ext cx="346768" cy="511592"/>
          </a:xfrm>
          <a:custGeom>
            <a:avLst/>
            <a:gdLst>
              <a:gd name="connsiteX0" fmla="*/ 273148 w 346768"/>
              <a:gd name="connsiteY0" fmla="*/ 70032 h 511592"/>
              <a:gd name="connsiteX1" fmla="*/ 165198 w 346768"/>
              <a:gd name="connsiteY1" fmla="*/ 285932 h 511592"/>
              <a:gd name="connsiteX2" fmla="*/ 158848 w 346768"/>
              <a:gd name="connsiteY2" fmla="*/ 511357 h 511592"/>
              <a:gd name="connsiteX3" fmla="*/ 130273 w 346768"/>
              <a:gd name="connsiteY3" fmla="*/ 330382 h 511592"/>
              <a:gd name="connsiteX4" fmla="*/ 98 w 346768"/>
              <a:gd name="connsiteY4" fmla="*/ 400232 h 511592"/>
              <a:gd name="connsiteX5" fmla="*/ 108048 w 346768"/>
              <a:gd name="connsiteY5" fmla="*/ 279582 h 511592"/>
              <a:gd name="connsiteX6" fmla="*/ 60423 w 346768"/>
              <a:gd name="connsiteY6" fmla="*/ 182 h 511592"/>
              <a:gd name="connsiteX7" fmla="*/ 104873 w 346768"/>
              <a:gd name="connsiteY7" fmla="*/ 324032 h 511592"/>
              <a:gd name="connsiteX8" fmla="*/ 152498 w 346768"/>
              <a:gd name="connsiteY8" fmla="*/ 257357 h 511592"/>
              <a:gd name="connsiteX9" fmla="*/ 244573 w 346768"/>
              <a:gd name="connsiteY9" fmla="*/ 216082 h 511592"/>
              <a:gd name="connsiteX10" fmla="*/ 346173 w 346768"/>
              <a:gd name="connsiteY10" fmla="*/ 311332 h 511592"/>
              <a:gd name="connsiteX11" fmla="*/ 282673 w 346768"/>
              <a:gd name="connsiteY11" fmla="*/ 241482 h 511592"/>
              <a:gd name="connsiteX12" fmla="*/ 203298 w 346768"/>
              <a:gd name="connsiteY12" fmla="*/ 187507 h 511592"/>
              <a:gd name="connsiteX13" fmla="*/ 273148 w 346768"/>
              <a:gd name="connsiteY13" fmla="*/ 70032 h 51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6768" h="511592">
                <a:moveTo>
                  <a:pt x="273148" y="70032"/>
                </a:moveTo>
                <a:cubicBezTo>
                  <a:pt x="266798" y="86436"/>
                  <a:pt x="184248" y="212378"/>
                  <a:pt x="165198" y="285932"/>
                </a:cubicBezTo>
                <a:cubicBezTo>
                  <a:pt x="146148" y="359486"/>
                  <a:pt x="164669" y="503949"/>
                  <a:pt x="158848" y="511357"/>
                </a:cubicBezTo>
                <a:cubicBezTo>
                  <a:pt x="153027" y="518765"/>
                  <a:pt x="156731" y="348903"/>
                  <a:pt x="130273" y="330382"/>
                </a:cubicBezTo>
                <a:cubicBezTo>
                  <a:pt x="103815" y="311861"/>
                  <a:pt x="3802" y="408699"/>
                  <a:pt x="98" y="400232"/>
                </a:cubicBezTo>
                <a:cubicBezTo>
                  <a:pt x="-3606" y="391765"/>
                  <a:pt x="97994" y="346257"/>
                  <a:pt x="108048" y="279582"/>
                </a:cubicBezTo>
                <a:cubicBezTo>
                  <a:pt x="118102" y="212907"/>
                  <a:pt x="60952" y="-7226"/>
                  <a:pt x="60423" y="182"/>
                </a:cubicBezTo>
                <a:cubicBezTo>
                  <a:pt x="59894" y="7590"/>
                  <a:pt x="89527" y="281169"/>
                  <a:pt x="104873" y="324032"/>
                </a:cubicBezTo>
                <a:cubicBezTo>
                  <a:pt x="120219" y="366895"/>
                  <a:pt x="129215" y="275349"/>
                  <a:pt x="152498" y="257357"/>
                </a:cubicBezTo>
                <a:cubicBezTo>
                  <a:pt x="175781" y="239365"/>
                  <a:pt x="212294" y="207086"/>
                  <a:pt x="244573" y="216082"/>
                </a:cubicBezTo>
                <a:cubicBezTo>
                  <a:pt x="276852" y="225078"/>
                  <a:pt x="339823" y="307099"/>
                  <a:pt x="346173" y="311332"/>
                </a:cubicBezTo>
                <a:cubicBezTo>
                  <a:pt x="352523" y="315565"/>
                  <a:pt x="306485" y="262119"/>
                  <a:pt x="282673" y="241482"/>
                </a:cubicBezTo>
                <a:cubicBezTo>
                  <a:pt x="258861" y="220845"/>
                  <a:pt x="203298" y="219257"/>
                  <a:pt x="203298" y="187507"/>
                </a:cubicBezTo>
                <a:cubicBezTo>
                  <a:pt x="203298" y="155757"/>
                  <a:pt x="279498" y="53628"/>
                  <a:pt x="273148" y="70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D9923DCA-FFCF-CCD0-3D85-1BB5AAEA74F3}"/>
              </a:ext>
            </a:extLst>
          </p:cNvPr>
          <p:cNvSpPr/>
          <p:nvPr/>
        </p:nvSpPr>
        <p:spPr>
          <a:xfrm>
            <a:off x="5369595" y="5510572"/>
            <a:ext cx="326564" cy="767093"/>
          </a:xfrm>
          <a:custGeom>
            <a:avLst/>
            <a:gdLst>
              <a:gd name="connsiteX0" fmla="*/ 325234 w 326564"/>
              <a:gd name="connsiteY0" fmla="*/ 2722 h 767093"/>
              <a:gd name="connsiteX1" fmla="*/ 177317 w 326564"/>
              <a:gd name="connsiteY1" fmla="*/ 345622 h 767093"/>
              <a:gd name="connsiteX2" fmla="*/ 2505 w 326564"/>
              <a:gd name="connsiteY2" fmla="*/ 762481 h 767093"/>
              <a:gd name="connsiteX3" fmla="*/ 89911 w 326564"/>
              <a:gd name="connsiteY3" fmla="*/ 533881 h 767093"/>
              <a:gd name="connsiteX4" fmla="*/ 325234 w 326564"/>
              <a:gd name="connsiteY4" fmla="*/ 2722 h 76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64" h="767093">
                <a:moveTo>
                  <a:pt x="325234" y="2722"/>
                </a:moveTo>
                <a:cubicBezTo>
                  <a:pt x="339802" y="-28655"/>
                  <a:pt x="231105" y="218996"/>
                  <a:pt x="177317" y="345622"/>
                </a:cubicBezTo>
                <a:cubicBezTo>
                  <a:pt x="123529" y="472249"/>
                  <a:pt x="17073" y="731105"/>
                  <a:pt x="2505" y="762481"/>
                </a:cubicBezTo>
                <a:cubicBezTo>
                  <a:pt x="-12063" y="793858"/>
                  <a:pt x="39484" y="659387"/>
                  <a:pt x="89911" y="533881"/>
                </a:cubicBezTo>
                <a:cubicBezTo>
                  <a:pt x="140338" y="408375"/>
                  <a:pt x="310666" y="34099"/>
                  <a:pt x="325234" y="27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AFBE54C5-D0FB-8186-1E88-D6E82061D75C}"/>
              </a:ext>
            </a:extLst>
          </p:cNvPr>
          <p:cNvSpPr/>
          <p:nvPr/>
        </p:nvSpPr>
        <p:spPr>
          <a:xfrm>
            <a:off x="2265775" y="5190385"/>
            <a:ext cx="216996" cy="474811"/>
          </a:xfrm>
          <a:custGeom>
            <a:avLst/>
            <a:gdLst>
              <a:gd name="connsiteX0" fmla="*/ 54 w 216996"/>
              <a:gd name="connsiteY0" fmla="*/ 180 h 474811"/>
              <a:gd name="connsiteX1" fmla="*/ 201760 w 216996"/>
              <a:gd name="connsiteY1" fmla="*/ 443933 h 474811"/>
              <a:gd name="connsiteX2" fmla="*/ 181590 w 216996"/>
              <a:gd name="connsiteY2" fmla="*/ 390144 h 474811"/>
              <a:gd name="connsiteX3" fmla="*/ 54 w 216996"/>
              <a:gd name="connsiteY3" fmla="*/ 180 h 47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996" h="474811">
                <a:moveTo>
                  <a:pt x="54" y="180"/>
                </a:moveTo>
                <a:cubicBezTo>
                  <a:pt x="3416" y="9145"/>
                  <a:pt x="171504" y="378939"/>
                  <a:pt x="201760" y="443933"/>
                </a:cubicBezTo>
                <a:cubicBezTo>
                  <a:pt x="232016" y="508927"/>
                  <a:pt x="212967" y="461862"/>
                  <a:pt x="181590" y="390144"/>
                </a:cubicBezTo>
                <a:cubicBezTo>
                  <a:pt x="150213" y="318426"/>
                  <a:pt x="-3308" y="-8785"/>
                  <a:pt x="54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17FA8615-2C15-FBA9-E4C4-32C624088D7D}"/>
              </a:ext>
            </a:extLst>
          </p:cNvPr>
          <p:cNvSpPr/>
          <p:nvPr/>
        </p:nvSpPr>
        <p:spPr>
          <a:xfrm>
            <a:off x="2082077" y="3667390"/>
            <a:ext cx="98484" cy="642754"/>
          </a:xfrm>
          <a:custGeom>
            <a:avLst/>
            <a:gdLst>
              <a:gd name="connsiteX0" fmla="*/ 96347 w 98484"/>
              <a:gd name="connsiteY0" fmla="*/ 17104 h 642754"/>
              <a:gd name="connsiteX1" fmla="*/ 2217 w 98484"/>
              <a:gd name="connsiteY1" fmla="*/ 507922 h 642754"/>
              <a:gd name="connsiteX2" fmla="*/ 29111 w 98484"/>
              <a:gd name="connsiteY2" fmla="*/ 501198 h 642754"/>
              <a:gd name="connsiteX3" fmla="*/ 22388 w 98484"/>
              <a:gd name="connsiteY3" fmla="*/ 642392 h 642754"/>
              <a:gd name="connsiteX4" fmla="*/ 22388 w 98484"/>
              <a:gd name="connsiteY4" fmla="*/ 528092 h 642754"/>
              <a:gd name="connsiteX5" fmla="*/ 62729 w 98484"/>
              <a:gd name="connsiteY5" fmla="*/ 151575 h 642754"/>
              <a:gd name="connsiteX6" fmla="*/ 96347 w 98484"/>
              <a:gd name="connsiteY6" fmla="*/ 17104 h 64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84" h="642754">
                <a:moveTo>
                  <a:pt x="96347" y="17104"/>
                </a:moveTo>
                <a:cubicBezTo>
                  <a:pt x="86262" y="76495"/>
                  <a:pt x="2217" y="507922"/>
                  <a:pt x="2217" y="507922"/>
                </a:cubicBezTo>
                <a:cubicBezTo>
                  <a:pt x="-8989" y="588604"/>
                  <a:pt x="25749" y="478786"/>
                  <a:pt x="29111" y="501198"/>
                </a:cubicBezTo>
                <a:cubicBezTo>
                  <a:pt x="32473" y="523610"/>
                  <a:pt x="23508" y="637910"/>
                  <a:pt x="22388" y="642392"/>
                </a:cubicBezTo>
                <a:cubicBezTo>
                  <a:pt x="21267" y="646874"/>
                  <a:pt x="15664" y="609895"/>
                  <a:pt x="22388" y="528092"/>
                </a:cubicBezTo>
                <a:cubicBezTo>
                  <a:pt x="29112" y="446289"/>
                  <a:pt x="47041" y="237860"/>
                  <a:pt x="62729" y="151575"/>
                </a:cubicBezTo>
                <a:cubicBezTo>
                  <a:pt x="78417" y="65290"/>
                  <a:pt x="106432" y="-42287"/>
                  <a:pt x="96347" y="17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7A39FC43-0B6A-5E79-4B17-987E7CD2E1B5}"/>
              </a:ext>
            </a:extLst>
          </p:cNvPr>
          <p:cNvSpPr/>
          <p:nvPr/>
        </p:nvSpPr>
        <p:spPr>
          <a:xfrm>
            <a:off x="3119718" y="4867638"/>
            <a:ext cx="33617" cy="161562"/>
          </a:xfrm>
          <a:custGeom>
            <a:avLst/>
            <a:gdLst>
              <a:gd name="connsiteX0" fmla="*/ 6723 w 33617"/>
              <a:gd name="connsiteY0" fmla="*/ 197 h 161562"/>
              <a:gd name="connsiteX1" fmla="*/ 20170 w 33617"/>
              <a:gd name="connsiteY1" fmla="*/ 121221 h 161562"/>
              <a:gd name="connsiteX2" fmla="*/ 0 w 33617"/>
              <a:gd name="connsiteY2" fmla="*/ 161562 h 161562"/>
              <a:gd name="connsiteX3" fmla="*/ 33617 w 33617"/>
              <a:gd name="connsiteY3" fmla="*/ 94327 h 161562"/>
              <a:gd name="connsiteX4" fmla="*/ 6723 w 33617"/>
              <a:gd name="connsiteY4" fmla="*/ 197 h 161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17" h="161562">
                <a:moveTo>
                  <a:pt x="6723" y="197"/>
                </a:moveTo>
                <a:cubicBezTo>
                  <a:pt x="4482" y="4679"/>
                  <a:pt x="20170" y="121221"/>
                  <a:pt x="20170" y="121221"/>
                </a:cubicBezTo>
                <a:cubicBezTo>
                  <a:pt x="19050" y="148115"/>
                  <a:pt x="0" y="161562"/>
                  <a:pt x="0" y="161562"/>
                </a:cubicBezTo>
                <a:cubicBezTo>
                  <a:pt x="2241" y="157080"/>
                  <a:pt x="33617" y="120100"/>
                  <a:pt x="33617" y="94327"/>
                </a:cubicBezTo>
                <a:cubicBezTo>
                  <a:pt x="33617" y="68554"/>
                  <a:pt x="8964" y="-4285"/>
                  <a:pt x="6723" y="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1E1D69D3-EA57-D462-BDB9-031B3B37070C}"/>
              </a:ext>
            </a:extLst>
          </p:cNvPr>
          <p:cNvSpPr/>
          <p:nvPr/>
        </p:nvSpPr>
        <p:spPr>
          <a:xfrm>
            <a:off x="2731006" y="6243302"/>
            <a:ext cx="555023" cy="364392"/>
          </a:xfrm>
          <a:custGeom>
            <a:avLst/>
            <a:gdLst>
              <a:gd name="connsiteX0" fmla="*/ 83 w 555023"/>
              <a:gd name="connsiteY0" fmla="*/ 52 h 364392"/>
              <a:gd name="connsiteX1" fmla="*/ 393699 w 555023"/>
              <a:gd name="connsiteY1" fmla="*/ 284666 h 364392"/>
              <a:gd name="connsiteX2" fmla="*/ 339198 w 555023"/>
              <a:gd name="connsiteY2" fmla="*/ 260444 h 364392"/>
              <a:gd name="connsiteX3" fmla="*/ 539034 w 555023"/>
              <a:gd name="connsiteY3" fmla="*/ 363389 h 364392"/>
              <a:gd name="connsiteX4" fmla="*/ 539034 w 555023"/>
              <a:gd name="connsiteY4" fmla="*/ 314944 h 364392"/>
              <a:gd name="connsiteX5" fmla="*/ 508756 w 555023"/>
              <a:gd name="connsiteY5" fmla="*/ 351278 h 364392"/>
              <a:gd name="connsiteX6" fmla="*/ 260475 w 555023"/>
              <a:gd name="connsiteY6" fmla="*/ 211999 h 364392"/>
              <a:gd name="connsiteX7" fmla="*/ 357365 w 555023"/>
              <a:gd name="connsiteY7" fmla="*/ 260444 h 364392"/>
              <a:gd name="connsiteX8" fmla="*/ 83 w 555023"/>
              <a:gd name="connsiteY8" fmla="*/ 52 h 36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023" h="364392">
                <a:moveTo>
                  <a:pt x="83" y="52"/>
                </a:moveTo>
                <a:cubicBezTo>
                  <a:pt x="6139" y="4089"/>
                  <a:pt x="337180" y="241267"/>
                  <a:pt x="393699" y="284666"/>
                </a:cubicBezTo>
                <a:cubicBezTo>
                  <a:pt x="450218" y="328065"/>
                  <a:pt x="314976" y="247324"/>
                  <a:pt x="339198" y="260444"/>
                </a:cubicBezTo>
                <a:cubicBezTo>
                  <a:pt x="363420" y="273564"/>
                  <a:pt x="505728" y="354306"/>
                  <a:pt x="539034" y="363389"/>
                </a:cubicBezTo>
                <a:cubicBezTo>
                  <a:pt x="572340" y="372472"/>
                  <a:pt x="544080" y="316963"/>
                  <a:pt x="539034" y="314944"/>
                </a:cubicBezTo>
                <a:cubicBezTo>
                  <a:pt x="533988" y="312926"/>
                  <a:pt x="555183" y="368436"/>
                  <a:pt x="508756" y="351278"/>
                </a:cubicBezTo>
                <a:cubicBezTo>
                  <a:pt x="462330" y="334121"/>
                  <a:pt x="285707" y="227138"/>
                  <a:pt x="260475" y="211999"/>
                </a:cubicBezTo>
                <a:cubicBezTo>
                  <a:pt x="235243" y="196860"/>
                  <a:pt x="395717" y="293750"/>
                  <a:pt x="357365" y="260444"/>
                </a:cubicBezTo>
                <a:cubicBezTo>
                  <a:pt x="319013" y="227138"/>
                  <a:pt x="-5973" y="-3985"/>
                  <a:pt x="83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88E1F29D-8CD0-905A-C175-1F0D92A38D1F}"/>
              </a:ext>
            </a:extLst>
          </p:cNvPr>
          <p:cNvSpPr/>
          <p:nvPr/>
        </p:nvSpPr>
        <p:spPr>
          <a:xfrm>
            <a:off x="3294040" y="6491268"/>
            <a:ext cx="268973" cy="317928"/>
          </a:xfrm>
          <a:custGeom>
            <a:avLst/>
            <a:gdLst>
              <a:gd name="connsiteX0" fmla="*/ 222 w 268973"/>
              <a:gd name="connsiteY0" fmla="*/ 366 h 317928"/>
              <a:gd name="connsiteX1" fmla="*/ 200058 w 268973"/>
              <a:gd name="connsiteY1" fmla="*/ 206258 h 317928"/>
              <a:gd name="connsiteX2" fmla="*/ 260614 w 268973"/>
              <a:gd name="connsiteY2" fmla="*/ 315259 h 317928"/>
              <a:gd name="connsiteX3" fmla="*/ 242447 w 268973"/>
              <a:gd name="connsiteY3" fmla="*/ 260758 h 317928"/>
              <a:gd name="connsiteX4" fmla="*/ 222 w 268973"/>
              <a:gd name="connsiteY4" fmla="*/ 366 h 31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973" h="317928">
                <a:moveTo>
                  <a:pt x="222" y="366"/>
                </a:moveTo>
                <a:cubicBezTo>
                  <a:pt x="-6843" y="-8717"/>
                  <a:pt x="156659" y="153776"/>
                  <a:pt x="200058" y="206258"/>
                </a:cubicBezTo>
                <a:cubicBezTo>
                  <a:pt x="243457" y="258740"/>
                  <a:pt x="253549" y="306176"/>
                  <a:pt x="260614" y="315259"/>
                </a:cubicBezTo>
                <a:cubicBezTo>
                  <a:pt x="267679" y="324342"/>
                  <a:pt x="281808" y="311221"/>
                  <a:pt x="242447" y="260758"/>
                </a:cubicBezTo>
                <a:cubicBezTo>
                  <a:pt x="203086" y="210295"/>
                  <a:pt x="7287" y="9449"/>
                  <a:pt x="222" y="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0F22A9CB-7D76-5954-5461-82BF4412B2E3}"/>
              </a:ext>
            </a:extLst>
          </p:cNvPr>
          <p:cNvSpPr/>
          <p:nvPr/>
        </p:nvSpPr>
        <p:spPr>
          <a:xfrm>
            <a:off x="3379041" y="4650683"/>
            <a:ext cx="105740" cy="145545"/>
          </a:xfrm>
          <a:custGeom>
            <a:avLst/>
            <a:gdLst>
              <a:gd name="connsiteX0" fmla="*/ 0 w 105740"/>
              <a:gd name="connsiteY0" fmla="*/ 40 h 145545"/>
              <a:gd name="connsiteX1" fmla="*/ 102946 w 105740"/>
              <a:gd name="connsiteY1" fmla="*/ 96930 h 145545"/>
              <a:gd name="connsiteX2" fmla="*/ 78723 w 105740"/>
              <a:gd name="connsiteY2" fmla="*/ 145375 h 145545"/>
              <a:gd name="connsiteX3" fmla="*/ 102946 w 105740"/>
              <a:gd name="connsiteY3" fmla="*/ 109042 h 145545"/>
              <a:gd name="connsiteX4" fmla="*/ 0 w 105740"/>
              <a:gd name="connsiteY4" fmla="*/ 40 h 145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740" h="145545">
                <a:moveTo>
                  <a:pt x="0" y="40"/>
                </a:moveTo>
                <a:cubicBezTo>
                  <a:pt x="0" y="-1979"/>
                  <a:pt x="89826" y="72708"/>
                  <a:pt x="102946" y="96930"/>
                </a:cubicBezTo>
                <a:cubicBezTo>
                  <a:pt x="116066" y="121152"/>
                  <a:pt x="78723" y="145375"/>
                  <a:pt x="78723" y="145375"/>
                </a:cubicBezTo>
                <a:cubicBezTo>
                  <a:pt x="78723" y="147394"/>
                  <a:pt x="112029" y="131246"/>
                  <a:pt x="102946" y="109042"/>
                </a:cubicBezTo>
                <a:cubicBezTo>
                  <a:pt x="93863" y="86838"/>
                  <a:pt x="0" y="2059"/>
                  <a:pt x="0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E7763ED0-DDBA-2A0E-7A93-87F6BB82C56D}"/>
              </a:ext>
            </a:extLst>
          </p:cNvPr>
          <p:cNvSpPr/>
          <p:nvPr/>
        </p:nvSpPr>
        <p:spPr>
          <a:xfrm>
            <a:off x="4317640" y="3778616"/>
            <a:ext cx="45343" cy="151735"/>
          </a:xfrm>
          <a:custGeom>
            <a:avLst/>
            <a:gdLst>
              <a:gd name="connsiteX0" fmla="*/ 42413 w 45343"/>
              <a:gd name="connsiteY0" fmla="*/ 97 h 151735"/>
              <a:gd name="connsiteX1" fmla="*/ 36357 w 45343"/>
              <a:gd name="connsiteY1" fmla="*/ 90931 h 151735"/>
              <a:gd name="connsiteX2" fmla="*/ 24 w 45343"/>
              <a:gd name="connsiteY2" fmla="*/ 151487 h 151735"/>
              <a:gd name="connsiteX3" fmla="*/ 42413 w 45343"/>
              <a:gd name="connsiteY3" fmla="*/ 109098 h 151735"/>
              <a:gd name="connsiteX4" fmla="*/ 42413 w 45343"/>
              <a:gd name="connsiteY4" fmla="*/ 97 h 15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43" h="151735">
                <a:moveTo>
                  <a:pt x="42413" y="97"/>
                </a:moveTo>
                <a:cubicBezTo>
                  <a:pt x="41404" y="-2931"/>
                  <a:pt x="43422" y="65699"/>
                  <a:pt x="36357" y="90931"/>
                </a:cubicBezTo>
                <a:cubicBezTo>
                  <a:pt x="29292" y="116163"/>
                  <a:pt x="-985" y="148459"/>
                  <a:pt x="24" y="151487"/>
                </a:cubicBezTo>
                <a:cubicBezTo>
                  <a:pt x="1033" y="154515"/>
                  <a:pt x="36357" y="129283"/>
                  <a:pt x="42413" y="109098"/>
                </a:cubicBezTo>
                <a:cubicBezTo>
                  <a:pt x="48469" y="88913"/>
                  <a:pt x="43422" y="3125"/>
                  <a:pt x="42413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0B07A2E5-FCAC-63DD-DD59-06CE38AD6A5D}"/>
              </a:ext>
            </a:extLst>
          </p:cNvPr>
          <p:cNvSpPr/>
          <p:nvPr/>
        </p:nvSpPr>
        <p:spPr>
          <a:xfrm>
            <a:off x="4141993" y="3088192"/>
            <a:ext cx="85226" cy="212461"/>
          </a:xfrm>
          <a:custGeom>
            <a:avLst/>
            <a:gdLst>
              <a:gd name="connsiteX0" fmla="*/ 57 w 85226"/>
              <a:gd name="connsiteY0" fmla="*/ 179 h 212461"/>
              <a:gd name="connsiteX1" fmla="*/ 60614 w 85226"/>
              <a:gd name="connsiteY1" fmla="*/ 133403 h 212461"/>
              <a:gd name="connsiteX2" fmla="*/ 66669 w 85226"/>
              <a:gd name="connsiteY2" fmla="*/ 212126 h 212461"/>
              <a:gd name="connsiteX3" fmla="*/ 84836 w 85226"/>
              <a:gd name="connsiteY3" fmla="*/ 163681 h 212461"/>
              <a:gd name="connsiteX4" fmla="*/ 72725 w 85226"/>
              <a:gd name="connsiteY4" fmla="*/ 163681 h 212461"/>
              <a:gd name="connsiteX5" fmla="*/ 57 w 85226"/>
              <a:gd name="connsiteY5" fmla="*/ 179 h 21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226" h="212461">
                <a:moveTo>
                  <a:pt x="57" y="179"/>
                </a:moveTo>
                <a:cubicBezTo>
                  <a:pt x="-1962" y="-4867"/>
                  <a:pt x="49512" y="98079"/>
                  <a:pt x="60614" y="133403"/>
                </a:cubicBezTo>
                <a:cubicBezTo>
                  <a:pt x="71716" y="168727"/>
                  <a:pt x="62632" y="207080"/>
                  <a:pt x="66669" y="212126"/>
                </a:cubicBezTo>
                <a:cubicBezTo>
                  <a:pt x="70706" y="217172"/>
                  <a:pt x="84836" y="163681"/>
                  <a:pt x="84836" y="163681"/>
                </a:cubicBezTo>
                <a:cubicBezTo>
                  <a:pt x="85845" y="155607"/>
                  <a:pt x="85845" y="187903"/>
                  <a:pt x="72725" y="163681"/>
                </a:cubicBezTo>
                <a:cubicBezTo>
                  <a:pt x="59605" y="139459"/>
                  <a:pt x="2076" y="5225"/>
                  <a:pt x="57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CA1738C2-76E0-530C-0B0A-47E852B721DD}"/>
              </a:ext>
            </a:extLst>
          </p:cNvPr>
          <p:cNvSpPr/>
          <p:nvPr/>
        </p:nvSpPr>
        <p:spPr>
          <a:xfrm>
            <a:off x="3923826" y="2522272"/>
            <a:ext cx="320412" cy="93959"/>
          </a:xfrm>
          <a:custGeom>
            <a:avLst/>
            <a:gdLst>
              <a:gd name="connsiteX0" fmla="*/ 222 w 320412"/>
              <a:gd name="connsiteY0" fmla="*/ 93760 h 93959"/>
              <a:gd name="connsiteX1" fmla="*/ 303003 w 320412"/>
              <a:gd name="connsiteY1" fmla="*/ 2925 h 93959"/>
              <a:gd name="connsiteX2" fmla="*/ 254558 w 320412"/>
              <a:gd name="connsiteY2" fmla="*/ 27148 h 93959"/>
              <a:gd name="connsiteX3" fmla="*/ 222 w 320412"/>
              <a:gd name="connsiteY3" fmla="*/ 93760 h 9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412" h="93959">
                <a:moveTo>
                  <a:pt x="222" y="93760"/>
                </a:moveTo>
                <a:cubicBezTo>
                  <a:pt x="8296" y="89723"/>
                  <a:pt x="260614" y="14027"/>
                  <a:pt x="303003" y="2925"/>
                </a:cubicBezTo>
                <a:cubicBezTo>
                  <a:pt x="345392" y="-8177"/>
                  <a:pt x="303003" y="15037"/>
                  <a:pt x="254558" y="27148"/>
                </a:cubicBezTo>
                <a:cubicBezTo>
                  <a:pt x="206113" y="39259"/>
                  <a:pt x="-7852" y="97797"/>
                  <a:pt x="222" y="93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3170B61D-6203-464A-0971-15B1028C01A9}"/>
              </a:ext>
            </a:extLst>
          </p:cNvPr>
          <p:cNvSpPr/>
          <p:nvPr/>
        </p:nvSpPr>
        <p:spPr>
          <a:xfrm>
            <a:off x="1823645" y="1375327"/>
            <a:ext cx="2147134" cy="2246533"/>
          </a:xfrm>
          <a:custGeom>
            <a:avLst/>
            <a:gdLst>
              <a:gd name="connsiteX0" fmla="*/ 2115309 w 2147134"/>
              <a:gd name="connsiteY0" fmla="*/ 493666 h 2246533"/>
              <a:gd name="connsiteX1" fmla="*/ 1492311 w 2147134"/>
              <a:gd name="connsiteY1" fmla="*/ 383135 h 2246533"/>
              <a:gd name="connsiteX2" fmla="*/ 999942 w 2147134"/>
              <a:gd name="connsiteY2" fmla="*/ 644392 h 2246533"/>
              <a:gd name="connsiteX3" fmla="*/ 1070280 w 2147134"/>
              <a:gd name="connsiteY3" fmla="*/ 523811 h 2246533"/>
              <a:gd name="connsiteX4" fmla="*/ 326702 w 2147134"/>
              <a:gd name="connsiteY4" fmla="*/ 1629130 h 2246533"/>
              <a:gd name="connsiteX5" fmla="*/ 477428 w 2147134"/>
              <a:gd name="connsiteY5" fmla="*/ 1337728 h 2246533"/>
              <a:gd name="connsiteX6" fmla="*/ 5155 w 2147134"/>
              <a:gd name="connsiteY6" fmla="*/ 2232031 h 2246533"/>
              <a:gd name="connsiteX7" fmla="*/ 236267 w 2147134"/>
              <a:gd name="connsiteY7" fmla="*/ 1870291 h 2246533"/>
              <a:gd name="connsiteX8" fmla="*/ 397041 w 2147134"/>
              <a:gd name="connsiteY8" fmla="*/ 1588937 h 2246533"/>
              <a:gd name="connsiteX9" fmla="*/ 266412 w 2147134"/>
              <a:gd name="connsiteY9" fmla="*/ 1779855 h 2246533"/>
              <a:gd name="connsiteX10" fmla="*/ 427186 w 2147134"/>
              <a:gd name="connsiteY10" fmla="*/ 1398018 h 2246533"/>
              <a:gd name="connsiteX11" fmla="*/ 979845 w 2147134"/>
              <a:gd name="connsiteY11" fmla="*/ 383135 h 2246533"/>
              <a:gd name="connsiteX12" fmla="*/ 758781 w 2147134"/>
              <a:gd name="connsiteY12" fmla="*/ 825262 h 2246533"/>
              <a:gd name="connsiteX13" fmla="*/ 1261199 w 2147134"/>
              <a:gd name="connsiteY13" fmla="*/ 302748 h 2246533"/>
              <a:gd name="connsiteX14" fmla="*/ 849217 w 2147134"/>
              <a:gd name="connsiteY14" fmla="*/ 644392 h 2246533"/>
              <a:gd name="connsiteX15" fmla="*/ 1371731 w 2147134"/>
              <a:gd name="connsiteY15" fmla="*/ 352989 h 2246533"/>
              <a:gd name="connsiteX16" fmla="*/ 939652 w 2147134"/>
              <a:gd name="connsiteY16" fmla="*/ 322844 h 2246533"/>
              <a:gd name="connsiteX17" fmla="*/ 1432021 w 2147134"/>
              <a:gd name="connsiteY17" fmla="*/ 332893 h 2246533"/>
              <a:gd name="connsiteX18" fmla="*/ 427186 w 2147134"/>
              <a:gd name="connsiteY18" fmla="*/ 1297 h 2246533"/>
              <a:gd name="connsiteX19" fmla="*/ 2115309 w 2147134"/>
              <a:gd name="connsiteY19" fmla="*/ 493666 h 224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47134" h="2246533">
                <a:moveTo>
                  <a:pt x="2115309" y="493666"/>
                </a:moveTo>
                <a:cubicBezTo>
                  <a:pt x="2292830" y="557306"/>
                  <a:pt x="1678205" y="358014"/>
                  <a:pt x="1492311" y="383135"/>
                </a:cubicBezTo>
                <a:cubicBezTo>
                  <a:pt x="1306416" y="408256"/>
                  <a:pt x="1070281" y="620946"/>
                  <a:pt x="999942" y="644392"/>
                </a:cubicBezTo>
                <a:cubicBezTo>
                  <a:pt x="929603" y="667838"/>
                  <a:pt x="1182487" y="359688"/>
                  <a:pt x="1070280" y="523811"/>
                </a:cubicBezTo>
                <a:cubicBezTo>
                  <a:pt x="958073" y="687934"/>
                  <a:pt x="425511" y="1493477"/>
                  <a:pt x="326702" y="1629130"/>
                </a:cubicBezTo>
                <a:cubicBezTo>
                  <a:pt x="227893" y="1764783"/>
                  <a:pt x="531019" y="1237245"/>
                  <a:pt x="477428" y="1337728"/>
                </a:cubicBezTo>
                <a:cubicBezTo>
                  <a:pt x="423837" y="1438212"/>
                  <a:pt x="45348" y="2143271"/>
                  <a:pt x="5155" y="2232031"/>
                </a:cubicBezTo>
                <a:cubicBezTo>
                  <a:pt x="-35038" y="2320791"/>
                  <a:pt x="170953" y="1977473"/>
                  <a:pt x="236267" y="1870291"/>
                </a:cubicBezTo>
                <a:cubicBezTo>
                  <a:pt x="301581" y="1763109"/>
                  <a:pt x="392017" y="1604010"/>
                  <a:pt x="397041" y="1588937"/>
                </a:cubicBezTo>
                <a:cubicBezTo>
                  <a:pt x="402065" y="1573864"/>
                  <a:pt x="261388" y="1811675"/>
                  <a:pt x="266412" y="1779855"/>
                </a:cubicBezTo>
                <a:cubicBezTo>
                  <a:pt x="271436" y="1748035"/>
                  <a:pt x="308280" y="1630805"/>
                  <a:pt x="427186" y="1398018"/>
                </a:cubicBezTo>
                <a:cubicBezTo>
                  <a:pt x="546091" y="1165231"/>
                  <a:pt x="924579" y="478594"/>
                  <a:pt x="979845" y="383135"/>
                </a:cubicBezTo>
                <a:cubicBezTo>
                  <a:pt x="1035111" y="287676"/>
                  <a:pt x="711889" y="838660"/>
                  <a:pt x="758781" y="825262"/>
                </a:cubicBezTo>
                <a:cubicBezTo>
                  <a:pt x="805673" y="811864"/>
                  <a:pt x="1246126" y="332893"/>
                  <a:pt x="1261199" y="302748"/>
                </a:cubicBezTo>
                <a:cubicBezTo>
                  <a:pt x="1276272" y="272603"/>
                  <a:pt x="830795" y="636019"/>
                  <a:pt x="849217" y="644392"/>
                </a:cubicBezTo>
                <a:cubicBezTo>
                  <a:pt x="867639" y="652765"/>
                  <a:pt x="1356659" y="406580"/>
                  <a:pt x="1371731" y="352989"/>
                </a:cubicBezTo>
                <a:cubicBezTo>
                  <a:pt x="1386803" y="299398"/>
                  <a:pt x="929604" y="326193"/>
                  <a:pt x="939652" y="322844"/>
                </a:cubicBezTo>
                <a:cubicBezTo>
                  <a:pt x="949700" y="319495"/>
                  <a:pt x="1517432" y="386484"/>
                  <a:pt x="1432021" y="332893"/>
                </a:cubicBezTo>
                <a:cubicBezTo>
                  <a:pt x="1346610" y="279302"/>
                  <a:pt x="318329" y="-22149"/>
                  <a:pt x="427186" y="1297"/>
                </a:cubicBezTo>
                <a:cubicBezTo>
                  <a:pt x="536043" y="24743"/>
                  <a:pt x="1937788" y="430026"/>
                  <a:pt x="2115309" y="493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45082FCD-556F-6F80-D6D1-54BE92BB6A37}"/>
              </a:ext>
            </a:extLst>
          </p:cNvPr>
          <p:cNvSpPr/>
          <p:nvPr/>
        </p:nvSpPr>
        <p:spPr>
          <a:xfrm>
            <a:off x="1919143" y="2833487"/>
            <a:ext cx="502611" cy="1585636"/>
          </a:xfrm>
          <a:custGeom>
            <a:avLst/>
            <a:gdLst>
              <a:gd name="connsiteX0" fmla="*/ 502510 w 502611"/>
              <a:gd name="connsiteY0" fmla="*/ 148 h 1585636"/>
              <a:gd name="connsiteX1" fmla="*/ 130721 w 502611"/>
              <a:gd name="connsiteY1" fmla="*/ 673388 h 1585636"/>
              <a:gd name="connsiteX2" fmla="*/ 201059 w 502611"/>
              <a:gd name="connsiteY2" fmla="*/ 1085370 h 1585636"/>
              <a:gd name="connsiteX3" fmla="*/ 90527 w 502611"/>
              <a:gd name="connsiteY3" fmla="*/ 783920 h 1585636"/>
              <a:gd name="connsiteX4" fmla="*/ 120672 w 502611"/>
              <a:gd name="connsiteY4" fmla="*/ 1577739 h 1585636"/>
              <a:gd name="connsiteX5" fmla="*/ 120672 w 502611"/>
              <a:gd name="connsiteY5" fmla="*/ 1135612 h 1585636"/>
              <a:gd name="connsiteX6" fmla="*/ 92 w 502611"/>
              <a:gd name="connsiteY6" fmla="*/ 251357 h 1585636"/>
              <a:gd name="connsiteX7" fmla="*/ 100576 w 502611"/>
              <a:gd name="connsiteY7" fmla="*/ 964790 h 1585636"/>
              <a:gd name="connsiteX8" fmla="*/ 90527 w 502611"/>
              <a:gd name="connsiteY8" fmla="*/ 733678 h 1585636"/>
              <a:gd name="connsiteX9" fmla="*/ 502510 w 502611"/>
              <a:gd name="connsiteY9" fmla="*/ 148 h 158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2611" h="1585636">
                <a:moveTo>
                  <a:pt x="502510" y="148"/>
                </a:moveTo>
                <a:cubicBezTo>
                  <a:pt x="509209" y="-9900"/>
                  <a:pt x="180963" y="492518"/>
                  <a:pt x="130721" y="673388"/>
                </a:cubicBezTo>
                <a:cubicBezTo>
                  <a:pt x="80479" y="854258"/>
                  <a:pt x="207758" y="1066948"/>
                  <a:pt x="201059" y="1085370"/>
                </a:cubicBezTo>
                <a:cubicBezTo>
                  <a:pt x="194360" y="1103792"/>
                  <a:pt x="103925" y="701859"/>
                  <a:pt x="90527" y="783920"/>
                </a:cubicBezTo>
                <a:cubicBezTo>
                  <a:pt x="77129" y="865982"/>
                  <a:pt x="115648" y="1519124"/>
                  <a:pt x="120672" y="1577739"/>
                </a:cubicBezTo>
                <a:cubicBezTo>
                  <a:pt x="125696" y="1636354"/>
                  <a:pt x="140769" y="1356676"/>
                  <a:pt x="120672" y="1135612"/>
                </a:cubicBezTo>
                <a:cubicBezTo>
                  <a:pt x="100575" y="914548"/>
                  <a:pt x="3441" y="279827"/>
                  <a:pt x="92" y="251357"/>
                </a:cubicBezTo>
                <a:cubicBezTo>
                  <a:pt x="-3257" y="222887"/>
                  <a:pt x="85503" y="884403"/>
                  <a:pt x="100576" y="964790"/>
                </a:cubicBezTo>
                <a:cubicBezTo>
                  <a:pt x="115649" y="1045177"/>
                  <a:pt x="28562" y="894452"/>
                  <a:pt x="90527" y="733678"/>
                </a:cubicBezTo>
                <a:cubicBezTo>
                  <a:pt x="152492" y="572904"/>
                  <a:pt x="495811" y="10196"/>
                  <a:pt x="502510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8CA2E6E1-2DFC-4FA4-2704-58344408688A}"/>
              </a:ext>
            </a:extLst>
          </p:cNvPr>
          <p:cNvSpPr/>
          <p:nvPr/>
        </p:nvSpPr>
        <p:spPr>
          <a:xfrm>
            <a:off x="1939032" y="912982"/>
            <a:ext cx="861032" cy="684706"/>
          </a:xfrm>
          <a:custGeom>
            <a:avLst/>
            <a:gdLst>
              <a:gd name="connsiteX0" fmla="*/ 814216 w 861032"/>
              <a:gd name="connsiteY0" fmla="*/ 51660 h 684706"/>
              <a:gd name="connsiteX1" fmla="*/ 90735 w 861032"/>
              <a:gd name="connsiteY1" fmla="*/ 282772 h 684706"/>
              <a:gd name="connsiteX2" fmla="*/ 241460 w 861032"/>
              <a:gd name="connsiteY2" fmla="*/ 222482 h 684706"/>
              <a:gd name="connsiteX3" fmla="*/ 201267 w 861032"/>
              <a:gd name="connsiteY3" fmla="*/ 333014 h 684706"/>
              <a:gd name="connsiteX4" fmla="*/ 300 w 861032"/>
              <a:gd name="connsiteY4" fmla="*/ 684706 h 684706"/>
              <a:gd name="connsiteX5" fmla="*/ 251509 w 861032"/>
              <a:gd name="connsiteY5" fmla="*/ 333014 h 684706"/>
              <a:gd name="connsiteX6" fmla="*/ 492669 w 861032"/>
              <a:gd name="connsiteY6" fmla="*/ 11466 h 684706"/>
              <a:gd name="connsiteX7" fmla="*/ 462524 w 861032"/>
              <a:gd name="connsiteY7" fmla="*/ 71756 h 684706"/>
              <a:gd name="connsiteX8" fmla="*/ 753926 w 861032"/>
              <a:gd name="connsiteY8" fmla="*/ 71756 h 684706"/>
              <a:gd name="connsiteX9" fmla="*/ 814216 w 861032"/>
              <a:gd name="connsiteY9" fmla="*/ 51660 h 68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1032" h="684706">
                <a:moveTo>
                  <a:pt x="814216" y="51660"/>
                </a:moveTo>
                <a:lnTo>
                  <a:pt x="90735" y="282772"/>
                </a:lnTo>
                <a:cubicBezTo>
                  <a:pt x="-4724" y="311242"/>
                  <a:pt x="223038" y="214108"/>
                  <a:pt x="241460" y="222482"/>
                </a:cubicBezTo>
                <a:cubicBezTo>
                  <a:pt x="259882" y="230856"/>
                  <a:pt x="241460" y="255977"/>
                  <a:pt x="201267" y="333014"/>
                </a:cubicBezTo>
                <a:cubicBezTo>
                  <a:pt x="161074" y="410051"/>
                  <a:pt x="-8074" y="684706"/>
                  <a:pt x="300" y="684706"/>
                </a:cubicBezTo>
                <a:cubicBezTo>
                  <a:pt x="8674" y="684706"/>
                  <a:pt x="169448" y="445221"/>
                  <a:pt x="251509" y="333014"/>
                </a:cubicBezTo>
                <a:cubicBezTo>
                  <a:pt x="333570" y="220807"/>
                  <a:pt x="492669" y="11466"/>
                  <a:pt x="492669" y="11466"/>
                </a:cubicBezTo>
                <a:cubicBezTo>
                  <a:pt x="527838" y="-32077"/>
                  <a:pt x="418981" y="61708"/>
                  <a:pt x="462524" y="71756"/>
                </a:cubicBezTo>
                <a:cubicBezTo>
                  <a:pt x="506067" y="81804"/>
                  <a:pt x="695311" y="73431"/>
                  <a:pt x="753926" y="71756"/>
                </a:cubicBezTo>
                <a:cubicBezTo>
                  <a:pt x="812541" y="70081"/>
                  <a:pt x="924748" y="16491"/>
                  <a:pt x="814216" y="51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7F831CD5-E5D2-5E2F-0C1A-867E06C9FDD2}"/>
              </a:ext>
            </a:extLst>
          </p:cNvPr>
          <p:cNvSpPr/>
          <p:nvPr/>
        </p:nvSpPr>
        <p:spPr>
          <a:xfrm>
            <a:off x="1269997" y="3279603"/>
            <a:ext cx="809628" cy="1063140"/>
          </a:xfrm>
          <a:custGeom>
            <a:avLst/>
            <a:gdLst>
              <a:gd name="connsiteX0" fmla="*/ 809628 w 809628"/>
              <a:gd name="connsiteY0" fmla="*/ 172 h 1063140"/>
              <a:gd name="connsiteX1" fmla="*/ 600078 w 809628"/>
              <a:gd name="connsiteY1" fmla="*/ 501822 h 1063140"/>
              <a:gd name="connsiteX2" fmla="*/ 660403 w 809628"/>
              <a:gd name="connsiteY2" fmla="*/ 397047 h 1063140"/>
              <a:gd name="connsiteX3" fmla="*/ 676278 w 809628"/>
              <a:gd name="connsiteY3" fmla="*/ 911397 h 1063140"/>
              <a:gd name="connsiteX4" fmla="*/ 720728 w 809628"/>
              <a:gd name="connsiteY4" fmla="*/ 1060622 h 1063140"/>
              <a:gd name="connsiteX5" fmla="*/ 714378 w 809628"/>
              <a:gd name="connsiteY5" fmla="*/ 1003472 h 1063140"/>
              <a:gd name="connsiteX6" fmla="*/ 660403 w 809628"/>
              <a:gd name="connsiteY6" fmla="*/ 981247 h 1063140"/>
              <a:gd name="connsiteX7" fmla="*/ 317503 w 809628"/>
              <a:gd name="connsiteY7" fmla="*/ 971722 h 1063140"/>
              <a:gd name="connsiteX8" fmla="*/ 501653 w 809628"/>
              <a:gd name="connsiteY8" fmla="*/ 981247 h 1063140"/>
              <a:gd name="connsiteX9" fmla="*/ 673103 w 809628"/>
              <a:gd name="connsiteY9" fmla="*/ 962197 h 1063140"/>
              <a:gd name="connsiteX10" fmla="*/ 698503 w 809628"/>
              <a:gd name="connsiteY10" fmla="*/ 800272 h 1063140"/>
              <a:gd name="connsiteX11" fmla="*/ 384178 w 809628"/>
              <a:gd name="connsiteY11" fmla="*/ 927272 h 1063140"/>
              <a:gd name="connsiteX12" fmla="*/ 622303 w 809628"/>
              <a:gd name="connsiteY12" fmla="*/ 800272 h 1063140"/>
              <a:gd name="connsiteX13" fmla="*/ 654053 w 809628"/>
              <a:gd name="connsiteY13" fmla="*/ 730422 h 1063140"/>
              <a:gd name="connsiteX14" fmla="*/ 158753 w 809628"/>
              <a:gd name="connsiteY14" fmla="*/ 866947 h 1063140"/>
              <a:gd name="connsiteX15" fmla="*/ 619128 w 809628"/>
              <a:gd name="connsiteY15" fmla="*/ 733597 h 1063140"/>
              <a:gd name="connsiteX16" fmla="*/ 657228 w 809628"/>
              <a:gd name="connsiteY16" fmla="*/ 666922 h 1063140"/>
              <a:gd name="connsiteX17" fmla="*/ 123828 w 809628"/>
              <a:gd name="connsiteY17" fmla="*/ 724072 h 1063140"/>
              <a:gd name="connsiteX18" fmla="*/ 676278 w 809628"/>
              <a:gd name="connsiteY18" fmla="*/ 644697 h 1063140"/>
              <a:gd name="connsiteX19" fmla="*/ 644528 w 809628"/>
              <a:gd name="connsiteY19" fmla="*/ 606597 h 1063140"/>
              <a:gd name="connsiteX20" fmla="*/ 3 w 809628"/>
              <a:gd name="connsiteY20" fmla="*/ 549447 h 1063140"/>
              <a:gd name="connsiteX21" fmla="*/ 635003 w 809628"/>
              <a:gd name="connsiteY21" fmla="*/ 584372 h 1063140"/>
              <a:gd name="connsiteX22" fmla="*/ 635003 w 809628"/>
              <a:gd name="connsiteY22" fmla="*/ 511347 h 1063140"/>
              <a:gd name="connsiteX23" fmla="*/ 76203 w 809628"/>
              <a:gd name="connsiteY23" fmla="*/ 447847 h 1063140"/>
              <a:gd name="connsiteX24" fmla="*/ 619128 w 809628"/>
              <a:gd name="connsiteY24" fmla="*/ 514522 h 1063140"/>
              <a:gd name="connsiteX25" fmla="*/ 565153 w 809628"/>
              <a:gd name="connsiteY25" fmla="*/ 482772 h 1063140"/>
              <a:gd name="connsiteX26" fmla="*/ 165103 w 809628"/>
              <a:gd name="connsiteY26" fmla="*/ 352597 h 1063140"/>
              <a:gd name="connsiteX27" fmla="*/ 542928 w 809628"/>
              <a:gd name="connsiteY27" fmla="*/ 489122 h 1063140"/>
              <a:gd name="connsiteX28" fmla="*/ 609603 w 809628"/>
              <a:gd name="connsiteY28" fmla="*/ 419272 h 1063140"/>
              <a:gd name="connsiteX29" fmla="*/ 600078 w 809628"/>
              <a:gd name="connsiteY29" fmla="*/ 444672 h 1063140"/>
              <a:gd name="connsiteX30" fmla="*/ 809628 w 809628"/>
              <a:gd name="connsiteY30" fmla="*/ 172 h 106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09628" h="1063140">
                <a:moveTo>
                  <a:pt x="809628" y="172"/>
                </a:moveTo>
                <a:cubicBezTo>
                  <a:pt x="809628" y="9697"/>
                  <a:pt x="624949" y="435676"/>
                  <a:pt x="600078" y="501822"/>
                </a:cubicBezTo>
                <a:cubicBezTo>
                  <a:pt x="575207" y="567968"/>
                  <a:pt x="647703" y="328784"/>
                  <a:pt x="660403" y="397047"/>
                </a:cubicBezTo>
                <a:cubicBezTo>
                  <a:pt x="673103" y="465310"/>
                  <a:pt x="666224" y="800801"/>
                  <a:pt x="676278" y="911397"/>
                </a:cubicBezTo>
                <a:cubicBezTo>
                  <a:pt x="686332" y="1021993"/>
                  <a:pt x="714378" y="1045276"/>
                  <a:pt x="720728" y="1060622"/>
                </a:cubicBezTo>
                <a:cubicBezTo>
                  <a:pt x="727078" y="1075968"/>
                  <a:pt x="724432" y="1016701"/>
                  <a:pt x="714378" y="1003472"/>
                </a:cubicBezTo>
                <a:cubicBezTo>
                  <a:pt x="704324" y="990243"/>
                  <a:pt x="726549" y="986539"/>
                  <a:pt x="660403" y="981247"/>
                </a:cubicBezTo>
                <a:cubicBezTo>
                  <a:pt x="594257" y="975955"/>
                  <a:pt x="343961" y="971722"/>
                  <a:pt x="317503" y="971722"/>
                </a:cubicBezTo>
                <a:cubicBezTo>
                  <a:pt x="291045" y="971722"/>
                  <a:pt x="442386" y="982834"/>
                  <a:pt x="501653" y="981247"/>
                </a:cubicBezTo>
                <a:cubicBezTo>
                  <a:pt x="560920" y="979660"/>
                  <a:pt x="640295" y="992359"/>
                  <a:pt x="673103" y="962197"/>
                </a:cubicBezTo>
                <a:cubicBezTo>
                  <a:pt x="705911" y="932035"/>
                  <a:pt x="746657" y="806093"/>
                  <a:pt x="698503" y="800272"/>
                </a:cubicBezTo>
                <a:cubicBezTo>
                  <a:pt x="650349" y="794451"/>
                  <a:pt x="396878" y="927272"/>
                  <a:pt x="384178" y="927272"/>
                </a:cubicBezTo>
                <a:cubicBezTo>
                  <a:pt x="371478" y="927272"/>
                  <a:pt x="577324" y="833080"/>
                  <a:pt x="622303" y="800272"/>
                </a:cubicBezTo>
                <a:cubicBezTo>
                  <a:pt x="667282" y="767464"/>
                  <a:pt x="731311" y="719310"/>
                  <a:pt x="654053" y="730422"/>
                </a:cubicBezTo>
                <a:cubicBezTo>
                  <a:pt x="576795" y="741534"/>
                  <a:pt x="164574" y="866418"/>
                  <a:pt x="158753" y="866947"/>
                </a:cubicBezTo>
                <a:cubicBezTo>
                  <a:pt x="152932" y="867476"/>
                  <a:pt x="536049" y="766935"/>
                  <a:pt x="619128" y="733597"/>
                </a:cubicBezTo>
                <a:cubicBezTo>
                  <a:pt x="702207" y="700260"/>
                  <a:pt x="739778" y="668509"/>
                  <a:pt x="657228" y="666922"/>
                </a:cubicBezTo>
                <a:cubicBezTo>
                  <a:pt x="574678" y="665335"/>
                  <a:pt x="120653" y="727776"/>
                  <a:pt x="123828" y="724072"/>
                </a:cubicBezTo>
                <a:cubicBezTo>
                  <a:pt x="127003" y="720368"/>
                  <a:pt x="589495" y="664276"/>
                  <a:pt x="676278" y="644697"/>
                </a:cubicBezTo>
                <a:cubicBezTo>
                  <a:pt x="763061" y="625118"/>
                  <a:pt x="757240" y="622472"/>
                  <a:pt x="644528" y="606597"/>
                </a:cubicBezTo>
                <a:cubicBezTo>
                  <a:pt x="531815" y="590722"/>
                  <a:pt x="1590" y="553151"/>
                  <a:pt x="3" y="549447"/>
                </a:cubicBezTo>
                <a:cubicBezTo>
                  <a:pt x="-1584" y="545743"/>
                  <a:pt x="529170" y="590722"/>
                  <a:pt x="635003" y="584372"/>
                </a:cubicBezTo>
                <a:cubicBezTo>
                  <a:pt x="740836" y="578022"/>
                  <a:pt x="728136" y="534101"/>
                  <a:pt x="635003" y="511347"/>
                </a:cubicBezTo>
                <a:cubicBezTo>
                  <a:pt x="541870" y="488593"/>
                  <a:pt x="78849" y="447318"/>
                  <a:pt x="76203" y="447847"/>
                </a:cubicBezTo>
                <a:cubicBezTo>
                  <a:pt x="73557" y="448376"/>
                  <a:pt x="537636" y="508701"/>
                  <a:pt x="619128" y="514522"/>
                </a:cubicBezTo>
                <a:cubicBezTo>
                  <a:pt x="700620" y="520343"/>
                  <a:pt x="640824" y="509760"/>
                  <a:pt x="565153" y="482772"/>
                </a:cubicBezTo>
                <a:cubicBezTo>
                  <a:pt x="489482" y="455785"/>
                  <a:pt x="168807" y="351539"/>
                  <a:pt x="165103" y="352597"/>
                </a:cubicBezTo>
                <a:cubicBezTo>
                  <a:pt x="161399" y="353655"/>
                  <a:pt x="468845" y="478009"/>
                  <a:pt x="542928" y="489122"/>
                </a:cubicBezTo>
                <a:cubicBezTo>
                  <a:pt x="617011" y="500235"/>
                  <a:pt x="600078" y="426680"/>
                  <a:pt x="609603" y="419272"/>
                </a:cubicBezTo>
                <a:cubicBezTo>
                  <a:pt x="619128" y="411864"/>
                  <a:pt x="569386" y="510818"/>
                  <a:pt x="600078" y="444672"/>
                </a:cubicBezTo>
                <a:cubicBezTo>
                  <a:pt x="630770" y="378526"/>
                  <a:pt x="809628" y="-9353"/>
                  <a:pt x="809628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F2C224BC-A0F6-A249-41A8-EA4822E47082}"/>
              </a:ext>
            </a:extLst>
          </p:cNvPr>
          <p:cNvSpPr/>
          <p:nvPr/>
        </p:nvSpPr>
        <p:spPr>
          <a:xfrm>
            <a:off x="1173891" y="1286234"/>
            <a:ext cx="763613" cy="2270101"/>
          </a:xfrm>
          <a:custGeom>
            <a:avLst/>
            <a:gdLst>
              <a:gd name="connsiteX0" fmla="*/ 725701 w 763613"/>
              <a:gd name="connsiteY0" fmla="*/ 424579 h 2270101"/>
              <a:gd name="connsiteX1" fmla="*/ 253753 w 763613"/>
              <a:gd name="connsiteY1" fmla="*/ 1409771 h 2270101"/>
              <a:gd name="connsiteX2" fmla="*/ 277350 w 763613"/>
              <a:gd name="connsiteY2" fmla="*/ 1315381 h 2270101"/>
              <a:gd name="connsiteX3" fmla="*/ 23678 w 763613"/>
              <a:gd name="connsiteY3" fmla="*/ 2253379 h 2270101"/>
              <a:gd name="connsiteX4" fmla="*/ 94470 w 763613"/>
              <a:gd name="connsiteY4" fmla="*/ 1769632 h 2270101"/>
              <a:gd name="connsiteX5" fmla="*/ 761097 w 763613"/>
              <a:gd name="connsiteY5" fmla="*/ 5725 h 2270101"/>
              <a:gd name="connsiteX6" fmla="*/ 336344 w 763613"/>
              <a:gd name="connsiteY6" fmla="*/ 1179696 h 2270101"/>
              <a:gd name="connsiteX7" fmla="*/ 725701 w 763613"/>
              <a:gd name="connsiteY7" fmla="*/ 424579 h 227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3613" h="2270101">
                <a:moveTo>
                  <a:pt x="725701" y="424579"/>
                </a:moveTo>
                <a:cubicBezTo>
                  <a:pt x="711936" y="462925"/>
                  <a:pt x="328478" y="1261304"/>
                  <a:pt x="253753" y="1409771"/>
                </a:cubicBezTo>
                <a:cubicBezTo>
                  <a:pt x="179028" y="1558238"/>
                  <a:pt x="315696" y="1174780"/>
                  <a:pt x="277350" y="1315381"/>
                </a:cubicBezTo>
                <a:cubicBezTo>
                  <a:pt x="239004" y="1455982"/>
                  <a:pt x="54158" y="2177671"/>
                  <a:pt x="23678" y="2253379"/>
                </a:cubicBezTo>
                <a:cubicBezTo>
                  <a:pt x="-6802" y="2329088"/>
                  <a:pt x="-28433" y="2144241"/>
                  <a:pt x="94470" y="1769632"/>
                </a:cubicBezTo>
                <a:cubicBezTo>
                  <a:pt x="217373" y="1395023"/>
                  <a:pt x="720785" y="104048"/>
                  <a:pt x="761097" y="5725"/>
                </a:cubicBezTo>
                <a:cubicBezTo>
                  <a:pt x="801409" y="-92598"/>
                  <a:pt x="344210" y="1106937"/>
                  <a:pt x="336344" y="1179696"/>
                </a:cubicBezTo>
                <a:cubicBezTo>
                  <a:pt x="328478" y="1252455"/>
                  <a:pt x="739466" y="386233"/>
                  <a:pt x="725701" y="424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4AD12B33-B51F-86FD-EB53-4DD035B82280}"/>
              </a:ext>
            </a:extLst>
          </p:cNvPr>
          <p:cNvSpPr/>
          <p:nvPr/>
        </p:nvSpPr>
        <p:spPr>
          <a:xfrm>
            <a:off x="2318446" y="877843"/>
            <a:ext cx="997566" cy="384619"/>
          </a:xfrm>
          <a:custGeom>
            <a:avLst/>
            <a:gdLst>
              <a:gd name="connsiteX0" fmla="*/ 961595 w 997566"/>
              <a:gd name="connsiteY0" fmla="*/ 189940 h 384619"/>
              <a:gd name="connsiteX1" fmla="*/ 147484 w 997566"/>
              <a:gd name="connsiteY1" fmla="*/ 1161 h 384619"/>
              <a:gd name="connsiteX2" fmla="*/ 660728 w 997566"/>
              <a:gd name="connsiteY2" fmla="*/ 113249 h 384619"/>
              <a:gd name="connsiteX3" fmla="*/ 855407 w 997566"/>
              <a:gd name="connsiteY3" fmla="*/ 172242 h 384619"/>
              <a:gd name="connsiteX4" fmla="*/ 460150 w 997566"/>
              <a:gd name="connsiteY4" fmla="*/ 266632 h 384619"/>
              <a:gd name="connsiteX5" fmla="*/ 0 w 997566"/>
              <a:gd name="connsiteY5" fmla="*/ 384619 h 384619"/>
              <a:gd name="connsiteX6" fmla="*/ 672527 w 997566"/>
              <a:gd name="connsiteY6" fmla="*/ 219437 h 384619"/>
              <a:gd name="connsiteX7" fmla="*/ 837709 w 997566"/>
              <a:gd name="connsiteY7" fmla="*/ 172242 h 384619"/>
              <a:gd name="connsiteX8" fmla="*/ 961595 w 997566"/>
              <a:gd name="connsiteY8" fmla="*/ 189940 h 384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7566" h="384619">
                <a:moveTo>
                  <a:pt x="961595" y="189940"/>
                </a:moveTo>
                <a:cubicBezTo>
                  <a:pt x="846558" y="161427"/>
                  <a:pt x="197628" y="13943"/>
                  <a:pt x="147484" y="1161"/>
                </a:cubicBezTo>
                <a:cubicBezTo>
                  <a:pt x="97339" y="-11621"/>
                  <a:pt x="542741" y="84736"/>
                  <a:pt x="660728" y="113249"/>
                </a:cubicBezTo>
                <a:cubicBezTo>
                  <a:pt x="778715" y="141762"/>
                  <a:pt x="888837" y="146678"/>
                  <a:pt x="855407" y="172242"/>
                </a:cubicBezTo>
                <a:cubicBezTo>
                  <a:pt x="821977" y="197806"/>
                  <a:pt x="460150" y="266632"/>
                  <a:pt x="460150" y="266632"/>
                </a:cubicBezTo>
                <a:lnTo>
                  <a:pt x="0" y="384619"/>
                </a:lnTo>
                <a:cubicBezTo>
                  <a:pt x="35396" y="376753"/>
                  <a:pt x="532909" y="254833"/>
                  <a:pt x="672527" y="219437"/>
                </a:cubicBezTo>
                <a:cubicBezTo>
                  <a:pt x="812145" y="184041"/>
                  <a:pt x="792481" y="178141"/>
                  <a:pt x="837709" y="172242"/>
                </a:cubicBezTo>
                <a:cubicBezTo>
                  <a:pt x="882937" y="166343"/>
                  <a:pt x="1076632" y="218453"/>
                  <a:pt x="961595" y="189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102CC3EB-F972-8941-E5DD-9B0B16C84F5A}"/>
              </a:ext>
            </a:extLst>
          </p:cNvPr>
          <p:cNvSpPr/>
          <p:nvPr/>
        </p:nvSpPr>
        <p:spPr>
          <a:xfrm>
            <a:off x="2764935" y="374977"/>
            <a:ext cx="2140304" cy="640076"/>
          </a:xfrm>
          <a:custGeom>
            <a:avLst/>
            <a:gdLst>
              <a:gd name="connsiteX0" fmla="*/ 1862 w 2140304"/>
              <a:gd name="connsiteY0" fmla="*/ 639712 h 640076"/>
              <a:gd name="connsiteX1" fmla="*/ 1069646 w 2140304"/>
              <a:gd name="connsiteY1" fmla="*/ 73374 h 640076"/>
              <a:gd name="connsiteX2" fmla="*/ 886766 w 2140304"/>
              <a:gd name="connsiteY2" fmla="*/ 138267 h 640076"/>
              <a:gd name="connsiteX3" fmla="*/ 1105042 w 2140304"/>
              <a:gd name="connsiteY3" fmla="*/ 108770 h 640076"/>
              <a:gd name="connsiteX4" fmla="*/ 2119731 w 2140304"/>
              <a:gd name="connsiteY4" fmla="*/ 421436 h 640076"/>
              <a:gd name="connsiteX5" fmla="*/ 1706776 w 2140304"/>
              <a:gd name="connsiteY5" fmla="*/ 273952 h 640076"/>
              <a:gd name="connsiteX6" fmla="*/ 762879 w 2140304"/>
              <a:gd name="connsiteY6" fmla="*/ 8481 h 640076"/>
              <a:gd name="connsiteX7" fmla="*/ 1016551 w 2140304"/>
              <a:gd name="connsiteY7" fmla="*/ 85173 h 640076"/>
              <a:gd name="connsiteX8" fmla="*/ 544603 w 2140304"/>
              <a:gd name="connsiteY8" fmla="*/ 279851 h 640076"/>
              <a:gd name="connsiteX9" fmla="*/ 804175 w 2140304"/>
              <a:gd name="connsiteY9" fmla="*/ 161864 h 640076"/>
              <a:gd name="connsiteX10" fmla="*/ 1862 w 2140304"/>
              <a:gd name="connsiteY10" fmla="*/ 639712 h 64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0304" h="640076">
                <a:moveTo>
                  <a:pt x="1862" y="639712"/>
                </a:moveTo>
                <a:cubicBezTo>
                  <a:pt x="46107" y="624964"/>
                  <a:pt x="922162" y="156948"/>
                  <a:pt x="1069646" y="73374"/>
                </a:cubicBezTo>
                <a:cubicBezTo>
                  <a:pt x="1217130" y="-10200"/>
                  <a:pt x="880867" y="132368"/>
                  <a:pt x="886766" y="138267"/>
                </a:cubicBezTo>
                <a:cubicBezTo>
                  <a:pt x="892665" y="144166"/>
                  <a:pt x="899548" y="61575"/>
                  <a:pt x="1105042" y="108770"/>
                </a:cubicBezTo>
                <a:cubicBezTo>
                  <a:pt x="1310536" y="155965"/>
                  <a:pt x="2019442" y="393906"/>
                  <a:pt x="2119731" y="421436"/>
                </a:cubicBezTo>
                <a:cubicBezTo>
                  <a:pt x="2220020" y="448966"/>
                  <a:pt x="1932918" y="342778"/>
                  <a:pt x="1706776" y="273952"/>
                </a:cubicBezTo>
                <a:cubicBezTo>
                  <a:pt x="1480634" y="205126"/>
                  <a:pt x="877917" y="39944"/>
                  <a:pt x="762879" y="8481"/>
                </a:cubicBezTo>
                <a:cubicBezTo>
                  <a:pt x="647842" y="-22982"/>
                  <a:pt x="1052930" y="39945"/>
                  <a:pt x="1016551" y="85173"/>
                </a:cubicBezTo>
                <a:cubicBezTo>
                  <a:pt x="980172" y="130401"/>
                  <a:pt x="579999" y="267069"/>
                  <a:pt x="544603" y="279851"/>
                </a:cubicBezTo>
                <a:cubicBezTo>
                  <a:pt x="509207" y="292633"/>
                  <a:pt x="892665" y="106803"/>
                  <a:pt x="804175" y="161864"/>
                </a:cubicBezTo>
                <a:cubicBezTo>
                  <a:pt x="715685" y="216925"/>
                  <a:pt x="-42383" y="654460"/>
                  <a:pt x="1862" y="639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F0A7DAD1-99D7-9EE6-29A6-B7E37E92368A}"/>
              </a:ext>
            </a:extLst>
          </p:cNvPr>
          <p:cNvSpPr/>
          <p:nvPr/>
        </p:nvSpPr>
        <p:spPr>
          <a:xfrm>
            <a:off x="3008316" y="1431630"/>
            <a:ext cx="2262723" cy="1207791"/>
          </a:xfrm>
          <a:custGeom>
            <a:avLst/>
            <a:gdLst>
              <a:gd name="connsiteX0" fmla="*/ 1010528 w 2262723"/>
              <a:gd name="connsiteY0" fmla="*/ 510059 h 1207791"/>
              <a:gd name="connsiteX1" fmla="*/ 383995 w 2262723"/>
              <a:gd name="connsiteY1" fmla="*/ 193970 h 1207791"/>
              <a:gd name="connsiteX2" fmla="*/ 863773 w 2262723"/>
              <a:gd name="connsiteY2" fmla="*/ 210903 h 1207791"/>
              <a:gd name="connsiteX3" fmla="*/ 767817 w 2262723"/>
              <a:gd name="connsiteY3" fmla="*/ 120592 h 1207791"/>
              <a:gd name="connsiteX4" fmla="*/ 1535462 w 2262723"/>
              <a:gd name="connsiteY4" fmla="*/ 566503 h 1207791"/>
              <a:gd name="connsiteX5" fmla="*/ 1428217 w 2262723"/>
              <a:gd name="connsiteY5" fmla="*/ 431037 h 1207791"/>
              <a:gd name="connsiteX6" fmla="*/ 2229728 w 2262723"/>
              <a:gd name="connsiteY6" fmla="*/ 1176103 h 1207791"/>
              <a:gd name="connsiteX7" fmla="*/ 1970084 w 2262723"/>
              <a:gd name="connsiteY7" fmla="*/ 967259 h 1207791"/>
              <a:gd name="connsiteX8" fmla="*/ 717017 w 2262723"/>
              <a:gd name="connsiteY8" fmla="*/ 41570 h 1207791"/>
              <a:gd name="connsiteX9" fmla="*/ 852484 w 2262723"/>
              <a:gd name="connsiteY9" fmla="*/ 160103 h 1207791"/>
              <a:gd name="connsiteX10" fmla="*/ 508173 w 2262723"/>
              <a:gd name="connsiteY10" fmla="*/ 160103 h 1207791"/>
              <a:gd name="connsiteX11" fmla="*/ 173 w 2262723"/>
              <a:gd name="connsiteY11" fmla="*/ 160103 h 1207791"/>
              <a:gd name="connsiteX12" fmla="*/ 564617 w 2262723"/>
              <a:gd name="connsiteY12" fmla="*/ 193970 h 1207791"/>
              <a:gd name="connsiteX13" fmla="*/ 237240 w 2262723"/>
              <a:gd name="connsiteY13" fmla="*/ 193970 h 1207791"/>
              <a:gd name="connsiteX14" fmla="*/ 1010528 w 2262723"/>
              <a:gd name="connsiteY14" fmla="*/ 510059 h 120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62723" h="1207791">
                <a:moveTo>
                  <a:pt x="1010528" y="510059"/>
                </a:moveTo>
                <a:cubicBezTo>
                  <a:pt x="1034987" y="510059"/>
                  <a:pt x="408454" y="243829"/>
                  <a:pt x="383995" y="193970"/>
                </a:cubicBezTo>
                <a:cubicBezTo>
                  <a:pt x="359536" y="144111"/>
                  <a:pt x="799803" y="223133"/>
                  <a:pt x="863773" y="210903"/>
                </a:cubicBezTo>
                <a:cubicBezTo>
                  <a:pt x="927743" y="198673"/>
                  <a:pt x="655869" y="61325"/>
                  <a:pt x="767817" y="120592"/>
                </a:cubicBezTo>
                <a:cubicBezTo>
                  <a:pt x="879765" y="179859"/>
                  <a:pt x="1425395" y="514762"/>
                  <a:pt x="1535462" y="566503"/>
                </a:cubicBezTo>
                <a:cubicBezTo>
                  <a:pt x="1645529" y="618244"/>
                  <a:pt x="1312506" y="329437"/>
                  <a:pt x="1428217" y="431037"/>
                </a:cubicBezTo>
                <a:cubicBezTo>
                  <a:pt x="1543928" y="532637"/>
                  <a:pt x="2139417" y="1086733"/>
                  <a:pt x="2229728" y="1176103"/>
                </a:cubicBezTo>
                <a:cubicBezTo>
                  <a:pt x="2320039" y="1265473"/>
                  <a:pt x="2222202" y="1156348"/>
                  <a:pt x="1970084" y="967259"/>
                </a:cubicBezTo>
                <a:cubicBezTo>
                  <a:pt x="1717966" y="778170"/>
                  <a:pt x="903283" y="176096"/>
                  <a:pt x="717017" y="41570"/>
                </a:cubicBezTo>
                <a:cubicBezTo>
                  <a:pt x="530751" y="-92956"/>
                  <a:pt x="887291" y="140348"/>
                  <a:pt x="852484" y="160103"/>
                </a:cubicBezTo>
                <a:cubicBezTo>
                  <a:pt x="817677" y="179858"/>
                  <a:pt x="508173" y="160103"/>
                  <a:pt x="508173" y="160103"/>
                </a:cubicBezTo>
                <a:cubicBezTo>
                  <a:pt x="366121" y="160103"/>
                  <a:pt x="-9234" y="154459"/>
                  <a:pt x="173" y="160103"/>
                </a:cubicBezTo>
                <a:cubicBezTo>
                  <a:pt x="9580" y="165747"/>
                  <a:pt x="525106" y="188326"/>
                  <a:pt x="564617" y="193970"/>
                </a:cubicBezTo>
                <a:cubicBezTo>
                  <a:pt x="604128" y="199614"/>
                  <a:pt x="159158" y="141288"/>
                  <a:pt x="237240" y="193970"/>
                </a:cubicBezTo>
                <a:cubicBezTo>
                  <a:pt x="315322" y="246652"/>
                  <a:pt x="986069" y="510059"/>
                  <a:pt x="1010528" y="510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B3E07E42-CEEA-3CA0-522F-F361B9D1BAB3}"/>
              </a:ext>
            </a:extLst>
          </p:cNvPr>
          <p:cNvSpPr/>
          <p:nvPr/>
        </p:nvSpPr>
        <p:spPr>
          <a:xfrm>
            <a:off x="4861664" y="2380875"/>
            <a:ext cx="1706595" cy="1446164"/>
          </a:xfrm>
          <a:custGeom>
            <a:avLst/>
            <a:gdLst>
              <a:gd name="connsiteX0" fmla="*/ 49003 w 1706595"/>
              <a:gd name="connsiteY0" fmla="*/ 51881 h 1446164"/>
              <a:gd name="connsiteX1" fmla="*/ 128025 w 1706595"/>
              <a:gd name="connsiteY1" fmla="*/ 80103 h 1446164"/>
              <a:gd name="connsiteX2" fmla="*/ 867447 w 1706595"/>
              <a:gd name="connsiteY2" fmla="*/ 729214 h 1446164"/>
              <a:gd name="connsiteX3" fmla="*/ 839225 w 1706595"/>
              <a:gd name="connsiteY3" fmla="*/ 734858 h 1446164"/>
              <a:gd name="connsiteX4" fmla="*/ 1652025 w 1706595"/>
              <a:gd name="connsiteY4" fmla="*/ 1395258 h 1446164"/>
              <a:gd name="connsiteX5" fmla="*/ 1522203 w 1706595"/>
              <a:gd name="connsiteY5" fmla="*/ 1310592 h 1446164"/>
              <a:gd name="connsiteX6" fmla="*/ 636025 w 1706595"/>
              <a:gd name="connsiteY6" fmla="*/ 588103 h 1446164"/>
              <a:gd name="connsiteX7" fmla="*/ 946469 w 1706595"/>
              <a:gd name="connsiteY7" fmla="*/ 780014 h 1446164"/>
              <a:gd name="connsiteX8" fmla="*/ 359447 w 1706595"/>
              <a:gd name="connsiteY8" fmla="*/ 373614 h 1446164"/>
              <a:gd name="connsiteX9" fmla="*/ 647314 w 1706595"/>
              <a:gd name="connsiteY9" fmla="*/ 458281 h 1446164"/>
              <a:gd name="connsiteX10" fmla="*/ 49003 w 1706595"/>
              <a:gd name="connsiteY10" fmla="*/ 51881 h 144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06595" h="1446164">
                <a:moveTo>
                  <a:pt x="49003" y="51881"/>
                </a:moveTo>
                <a:cubicBezTo>
                  <a:pt x="-37545" y="-11149"/>
                  <a:pt x="-8382" y="-32786"/>
                  <a:pt x="128025" y="80103"/>
                </a:cubicBezTo>
                <a:cubicBezTo>
                  <a:pt x="264432" y="192992"/>
                  <a:pt x="867447" y="729214"/>
                  <a:pt x="867447" y="729214"/>
                </a:cubicBezTo>
                <a:cubicBezTo>
                  <a:pt x="985980" y="838340"/>
                  <a:pt x="708462" y="623851"/>
                  <a:pt x="839225" y="734858"/>
                </a:cubicBezTo>
                <a:cubicBezTo>
                  <a:pt x="969988" y="845865"/>
                  <a:pt x="1538195" y="1299302"/>
                  <a:pt x="1652025" y="1395258"/>
                </a:cubicBezTo>
                <a:cubicBezTo>
                  <a:pt x="1765855" y="1491214"/>
                  <a:pt x="1691536" y="1445118"/>
                  <a:pt x="1522203" y="1310592"/>
                </a:cubicBezTo>
                <a:cubicBezTo>
                  <a:pt x="1352870" y="1176066"/>
                  <a:pt x="731981" y="676533"/>
                  <a:pt x="636025" y="588103"/>
                </a:cubicBezTo>
                <a:cubicBezTo>
                  <a:pt x="540069" y="499673"/>
                  <a:pt x="992565" y="815762"/>
                  <a:pt x="946469" y="780014"/>
                </a:cubicBezTo>
                <a:cubicBezTo>
                  <a:pt x="900373" y="744266"/>
                  <a:pt x="409306" y="427236"/>
                  <a:pt x="359447" y="373614"/>
                </a:cubicBezTo>
                <a:cubicBezTo>
                  <a:pt x="309588" y="319992"/>
                  <a:pt x="692469" y="511903"/>
                  <a:pt x="647314" y="458281"/>
                </a:cubicBezTo>
                <a:cubicBezTo>
                  <a:pt x="602159" y="404659"/>
                  <a:pt x="135551" y="114911"/>
                  <a:pt x="49003" y="51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7D68F09A-DCB1-1A83-9C5C-3B31FC46EE5F}"/>
              </a:ext>
            </a:extLst>
          </p:cNvPr>
          <p:cNvSpPr/>
          <p:nvPr/>
        </p:nvSpPr>
        <p:spPr>
          <a:xfrm>
            <a:off x="2836536" y="638175"/>
            <a:ext cx="3124936" cy="877322"/>
          </a:xfrm>
          <a:custGeom>
            <a:avLst/>
            <a:gdLst>
              <a:gd name="connsiteX0" fmla="*/ 2620 w 3124936"/>
              <a:gd name="connsiteY0" fmla="*/ 422981 h 877322"/>
              <a:gd name="connsiteX1" fmla="*/ 1176664 w 3124936"/>
              <a:gd name="connsiteY1" fmla="*/ 22225 h 877322"/>
              <a:gd name="connsiteX2" fmla="*/ 1080708 w 3124936"/>
              <a:gd name="connsiteY2" fmla="*/ 73025 h 877322"/>
              <a:gd name="connsiteX3" fmla="*/ 2091064 w 3124936"/>
              <a:gd name="connsiteY3" fmla="*/ 253647 h 877322"/>
              <a:gd name="connsiteX4" fmla="*/ 2068486 w 3124936"/>
              <a:gd name="connsiteY4" fmla="*/ 242358 h 877322"/>
              <a:gd name="connsiteX5" fmla="*/ 2723242 w 3124936"/>
              <a:gd name="connsiteY5" fmla="*/ 592314 h 877322"/>
              <a:gd name="connsiteX6" fmla="*/ 2700664 w 3124936"/>
              <a:gd name="connsiteY6" fmla="*/ 535869 h 877322"/>
              <a:gd name="connsiteX7" fmla="*/ 3118353 w 3124936"/>
              <a:gd name="connsiteY7" fmla="*/ 874536 h 877322"/>
              <a:gd name="connsiteX8" fmla="*/ 2858708 w 3124936"/>
              <a:gd name="connsiteY8" fmla="*/ 660047 h 877322"/>
              <a:gd name="connsiteX9" fmla="*/ 1679020 w 3124936"/>
              <a:gd name="connsiteY9" fmla="*/ 44803 h 877322"/>
              <a:gd name="connsiteX10" fmla="*/ 1989464 w 3124936"/>
              <a:gd name="connsiteY10" fmla="*/ 253647 h 877322"/>
              <a:gd name="connsiteX11" fmla="*/ 1244397 w 3124936"/>
              <a:gd name="connsiteY11" fmla="*/ 112536 h 877322"/>
              <a:gd name="connsiteX12" fmla="*/ 730753 w 3124936"/>
              <a:gd name="connsiteY12" fmla="*/ 39158 h 877322"/>
              <a:gd name="connsiteX13" fmla="*/ 1029908 w 3124936"/>
              <a:gd name="connsiteY13" fmla="*/ 44803 h 877322"/>
              <a:gd name="connsiteX14" fmla="*/ 538842 w 3124936"/>
              <a:gd name="connsiteY14" fmla="*/ 157692 h 877322"/>
              <a:gd name="connsiteX15" fmla="*/ 849286 w 3124936"/>
              <a:gd name="connsiteY15" fmla="*/ 101247 h 877322"/>
              <a:gd name="connsiteX16" fmla="*/ 2620 w 3124936"/>
              <a:gd name="connsiteY16" fmla="*/ 422981 h 87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24936" h="877322">
                <a:moveTo>
                  <a:pt x="2620" y="422981"/>
                </a:moveTo>
                <a:cubicBezTo>
                  <a:pt x="57183" y="409811"/>
                  <a:pt x="996983" y="80551"/>
                  <a:pt x="1176664" y="22225"/>
                </a:cubicBezTo>
                <a:cubicBezTo>
                  <a:pt x="1356345" y="-36101"/>
                  <a:pt x="928308" y="34455"/>
                  <a:pt x="1080708" y="73025"/>
                </a:cubicBezTo>
                <a:cubicBezTo>
                  <a:pt x="1233108" y="111595"/>
                  <a:pt x="2091064" y="253647"/>
                  <a:pt x="2091064" y="253647"/>
                </a:cubicBezTo>
                <a:cubicBezTo>
                  <a:pt x="2255694" y="281869"/>
                  <a:pt x="2068486" y="242358"/>
                  <a:pt x="2068486" y="242358"/>
                </a:cubicBezTo>
                <a:cubicBezTo>
                  <a:pt x="2173849" y="298802"/>
                  <a:pt x="2617879" y="543396"/>
                  <a:pt x="2723242" y="592314"/>
                </a:cubicBezTo>
                <a:cubicBezTo>
                  <a:pt x="2828605" y="641232"/>
                  <a:pt x="2634812" y="488832"/>
                  <a:pt x="2700664" y="535869"/>
                </a:cubicBezTo>
                <a:cubicBezTo>
                  <a:pt x="2766516" y="582906"/>
                  <a:pt x="3092012" y="853840"/>
                  <a:pt x="3118353" y="874536"/>
                </a:cubicBezTo>
                <a:cubicBezTo>
                  <a:pt x="3144694" y="895232"/>
                  <a:pt x="3098597" y="798336"/>
                  <a:pt x="2858708" y="660047"/>
                </a:cubicBezTo>
                <a:cubicBezTo>
                  <a:pt x="2618819" y="521758"/>
                  <a:pt x="1823894" y="112536"/>
                  <a:pt x="1679020" y="44803"/>
                </a:cubicBezTo>
                <a:cubicBezTo>
                  <a:pt x="1534146" y="-22930"/>
                  <a:pt x="2061901" y="242358"/>
                  <a:pt x="1989464" y="253647"/>
                </a:cubicBezTo>
                <a:cubicBezTo>
                  <a:pt x="1917027" y="264936"/>
                  <a:pt x="1454182" y="148284"/>
                  <a:pt x="1244397" y="112536"/>
                </a:cubicBezTo>
                <a:cubicBezTo>
                  <a:pt x="1034612" y="76788"/>
                  <a:pt x="766501" y="50447"/>
                  <a:pt x="730753" y="39158"/>
                </a:cubicBezTo>
                <a:cubicBezTo>
                  <a:pt x="695005" y="27869"/>
                  <a:pt x="1061893" y="25047"/>
                  <a:pt x="1029908" y="44803"/>
                </a:cubicBezTo>
                <a:cubicBezTo>
                  <a:pt x="997923" y="64559"/>
                  <a:pt x="568946" y="148285"/>
                  <a:pt x="538842" y="157692"/>
                </a:cubicBezTo>
                <a:cubicBezTo>
                  <a:pt x="508738" y="167099"/>
                  <a:pt x="935834" y="58914"/>
                  <a:pt x="849286" y="101247"/>
                </a:cubicBezTo>
                <a:cubicBezTo>
                  <a:pt x="762738" y="143580"/>
                  <a:pt x="-51943" y="436151"/>
                  <a:pt x="2620" y="422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9CD3C77D-048B-A568-175A-568C188F3734}"/>
              </a:ext>
            </a:extLst>
          </p:cNvPr>
          <p:cNvSpPr/>
          <p:nvPr/>
        </p:nvSpPr>
        <p:spPr>
          <a:xfrm>
            <a:off x="2990680" y="847844"/>
            <a:ext cx="3449276" cy="1190232"/>
          </a:xfrm>
          <a:custGeom>
            <a:avLst/>
            <a:gdLst>
              <a:gd name="connsiteX0" fmla="*/ 23453 w 3449276"/>
              <a:gd name="connsiteY0" fmla="*/ 337489 h 1190232"/>
              <a:gd name="connsiteX1" fmla="*/ 1558742 w 3449276"/>
              <a:gd name="connsiteY1" fmla="*/ 275400 h 1190232"/>
              <a:gd name="connsiteX2" fmla="*/ 2574742 w 3449276"/>
              <a:gd name="connsiteY2" fmla="*/ 568912 h 1190232"/>
              <a:gd name="connsiteX3" fmla="*/ 2642476 w 3449276"/>
              <a:gd name="connsiteY3" fmla="*/ 540689 h 1190232"/>
              <a:gd name="connsiteX4" fmla="*/ 3404476 w 3449276"/>
              <a:gd name="connsiteY4" fmla="*/ 1172867 h 1190232"/>
              <a:gd name="connsiteX5" fmla="*/ 3156120 w 3449276"/>
              <a:gd name="connsiteY5" fmla="*/ 924512 h 1190232"/>
              <a:gd name="connsiteX6" fmla="*/ 1485364 w 3449276"/>
              <a:gd name="connsiteY6" fmla="*/ 15756 h 1190232"/>
              <a:gd name="connsiteX7" fmla="*/ 2072387 w 3449276"/>
              <a:gd name="connsiteY7" fmla="*/ 337489 h 1190232"/>
              <a:gd name="connsiteX8" fmla="*/ 1502298 w 3449276"/>
              <a:gd name="connsiteY8" fmla="*/ 202023 h 1190232"/>
              <a:gd name="connsiteX9" fmla="*/ 170209 w 3449276"/>
              <a:gd name="connsiteY9" fmla="*/ 55267 h 1190232"/>
              <a:gd name="connsiteX10" fmla="*/ 1620831 w 3449276"/>
              <a:gd name="connsiteY10" fmla="*/ 241534 h 1190232"/>
              <a:gd name="connsiteX11" fmla="*/ 994298 w 3449276"/>
              <a:gd name="connsiteY11" fmla="*/ 241534 h 1190232"/>
              <a:gd name="connsiteX12" fmla="*/ 271809 w 3449276"/>
              <a:gd name="connsiteY12" fmla="*/ 252823 h 1190232"/>
              <a:gd name="connsiteX13" fmla="*/ 604831 w 3449276"/>
              <a:gd name="connsiteY13" fmla="*/ 269756 h 1190232"/>
              <a:gd name="connsiteX14" fmla="*/ 23453 w 3449276"/>
              <a:gd name="connsiteY14" fmla="*/ 337489 h 119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49276" h="1190232">
                <a:moveTo>
                  <a:pt x="23453" y="337489"/>
                </a:moveTo>
                <a:cubicBezTo>
                  <a:pt x="182438" y="338430"/>
                  <a:pt x="1133527" y="236830"/>
                  <a:pt x="1558742" y="275400"/>
                </a:cubicBezTo>
                <a:cubicBezTo>
                  <a:pt x="1983957" y="313970"/>
                  <a:pt x="2394120" y="524697"/>
                  <a:pt x="2574742" y="568912"/>
                </a:cubicBezTo>
                <a:cubicBezTo>
                  <a:pt x="2755364" y="613127"/>
                  <a:pt x="2504187" y="440030"/>
                  <a:pt x="2642476" y="540689"/>
                </a:cubicBezTo>
                <a:cubicBezTo>
                  <a:pt x="2780765" y="641348"/>
                  <a:pt x="3318869" y="1108897"/>
                  <a:pt x="3404476" y="1172867"/>
                </a:cubicBezTo>
                <a:cubicBezTo>
                  <a:pt x="3490083" y="1236837"/>
                  <a:pt x="3475972" y="1117364"/>
                  <a:pt x="3156120" y="924512"/>
                </a:cubicBezTo>
                <a:cubicBezTo>
                  <a:pt x="2836268" y="731660"/>
                  <a:pt x="1485364" y="15756"/>
                  <a:pt x="1485364" y="15756"/>
                </a:cubicBezTo>
                <a:cubicBezTo>
                  <a:pt x="1304742" y="-82081"/>
                  <a:pt x="2069565" y="306445"/>
                  <a:pt x="2072387" y="337489"/>
                </a:cubicBezTo>
                <a:cubicBezTo>
                  <a:pt x="2075209" y="368533"/>
                  <a:pt x="1819328" y="249060"/>
                  <a:pt x="1502298" y="202023"/>
                </a:cubicBezTo>
                <a:cubicBezTo>
                  <a:pt x="1185268" y="154986"/>
                  <a:pt x="150454" y="48682"/>
                  <a:pt x="170209" y="55267"/>
                </a:cubicBezTo>
                <a:cubicBezTo>
                  <a:pt x="189964" y="61852"/>
                  <a:pt x="1483483" y="210490"/>
                  <a:pt x="1620831" y="241534"/>
                </a:cubicBezTo>
                <a:cubicBezTo>
                  <a:pt x="1758179" y="272578"/>
                  <a:pt x="994298" y="241534"/>
                  <a:pt x="994298" y="241534"/>
                </a:cubicBezTo>
                <a:lnTo>
                  <a:pt x="271809" y="252823"/>
                </a:lnTo>
                <a:cubicBezTo>
                  <a:pt x="206898" y="257527"/>
                  <a:pt x="645283" y="251882"/>
                  <a:pt x="604831" y="269756"/>
                </a:cubicBezTo>
                <a:cubicBezTo>
                  <a:pt x="564379" y="287630"/>
                  <a:pt x="-135532" y="336548"/>
                  <a:pt x="23453" y="337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C5E32F52-8D34-408D-C0C0-5A38E7B76B6D}"/>
              </a:ext>
            </a:extLst>
          </p:cNvPr>
          <p:cNvSpPr/>
          <p:nvPr/>
        </p:nvSpPr>
        <p:spPr>
          <a:xfrm>
            <a:off x="4787849" y="1229744"/>
            <a:ext cx="1754863" cy="1731654"/>
          </a:xfrm>
          <a:custGeom>
            <a:avLst/>
            <a:gdLst>
              <a:gd name="connsiteX0" fmla="*/ 111529 w 1754863"/>
              <a:gd name="connsiteY0" fmla="*/ 91056 h 1731654"/>
              <a:gd name="connsiteX1" fmla="*/ 190551 w 1754863"/>
              <a:gd name="connsiteY1" fmla="*/ 113634 h 1731654"/>
              <a:gd name="connsiteX2" fmla="*/ 1511351 w 1754863"/>
              <a:gd name="connsiteY2" fmla="*/ 1197367 h 1731654"/>
              <a:gd name="connsiteX3" fmla="*/ 1742773 w 1754863"/>
              <a:gd name="connsiteY3" fmla="*/ 1727945 h 1731654"/>
              <a:gd name="connsiteX4" fmla="*/ 1663751 w 1754863"/>
              <a:gd name="connsiteY4" fmla="*/ 1400567 h 1731654"/>
              <a:gd name="connsiteX5" fmla="*/ 1172684 w 1754863"/>
              <a:gd name="connsiteY5" fmla="*/ 790967 h 1731654"/>
              <a:gd name="connsiteX6" fmla="*/ 1279929 w 1754863"/>
              <a:gd name="connsiteY6" fmla="*/ 886923 h 1731654"/>
              <a:gd name="connsiteX7" fmla="*/ 388107 w 1754863"/>
              <a:gd name="connsiteY7" fmla="*/ 390212 h 1731654"/>
              <a:gd name="connsiteX8" fmla="*/ 619529 w 1754863"/>
              <a:gd name="connsiteY8" fmla="*/ 457945 h 1731654"/>
              <a:gd name="connsiteX9" fmla="*/ 38151 w 1754863"/>
              <a:gd name="connsiteY9" fmla="*/ 28967 h 1731654"/>
              <a:gd name="connsiteX10" fmla="*/ 60729 w 1754863"/>
              <a:gd name="connsiteY10" fmla="*/ 45900 h 1731654"/>
              <a:gd name="connsiteX11" fmla="*/ 111529 w 1754863"/>
              <a:gd name="connsiteY11" fmla="*/ 91056 h 1731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4863" h="1731654">
                <a:moveTo>
                  <a:pt x="111529" y="91056"/>
                </a:moveTo>
                <a:cubicBezTo>
                  <a:pt x="133166" y="102345"/>
                  <a:pt x="-42753" y="-70751"/>
                  <a:pt x="190551" y="113634"/>
                </a:cubicBezTo>
                <a:cubicBezTo>
                  <a:pt x="423855" y="298019"/>
                  <a:pt x="1252647" y="928315"/>
                  <a:pt x="1511351" y="1197367"/>
                </a:cubicBezTo>
                <a:cubicBezTo>
                  <a:pt x="1770055" y="1466419"/>
                  <a:pt x="1717373" y="1694078"/>
                  <a:pt x="1742773" y="1727945"/>
                </a:cubicBezTo>
                <a:cubicBezTo>
                  <a:pt x="1768173" y="1761812"/>
                  <a:pt x="1758766" y="1556730"/>
                  <a:pt x="1663751" y="1400567"/>
                </a:cubicBezTo>
                <a:cubicBezTo>
                  <a:pt x="1568736" y="1244404"/>
                  <a:pt x="1236654" y="876574"/>
                  <a:pt x="1172684" y="790967"/>
                </a:cubicBezTo>
                <a:cubicBezTo>
                  <a:pt x="1108714" y="705360"/>
                  <a:pt x="1410692" y="953716"/>
                  <a:pt x="1279929" y="886923"/>
                </a:cubicBezTo>
                <a:cubicBezTo>
                  <a:pt x="1149166" y="820131"/>
                  <a:pt x="498174" y="461708"/>
                  <a:pt x="388107" y="390212"/>
                </a:cubicBezTo>
                <a:cubicBezTo>
                  <a:pt x="278040" y="318716"/>
                  <a:pt x="677855" y="518153"/>
                  <a:pt x="619529" y="457945"/>
                </a:cubicBezTo>
                <a:cubicBezTo>
                  <a:pt x="561203" y="397738"/>
                  <a:pt x="131284" y="97641"/>
                  <a:pt x="38151" y="28967"/>
                </a:cubicBezTo>
                <a:cubicBezTo>
                  <a:pt x="-54982" y="-39707"/>
                  <a:pt x="50381" y="33670"/>
                  <a:pt x="60729" y="45900"/>
                </a:cubicBezTo>
                <a:cubicBezTo>
                  <a:pt x="71077" y="58130"/>
                  <a:pt x="89892" y="79767"/>
                  <a:pt x="111529" y="91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C2093BFF-CCCA-24DC-3263-3E1022A5462E}"/>
              </a:ext>
            </a:extLst>
          </p:cNvPr>
          <p:cNvSpPr/>
          <p:nvPr/>
        </p:nvSpPr>
        <p:spPr>
          <a:xfrm>
            <a:off x="6242229" y="1876600"/>
            <a:ext cx="579748" cy="1403366"/>
          </a:xfrm>
          <a:custGeom>
            <a:avLst/>
            <a:gdLst>
              <a:gd name="connsiteX0" fmla="*/ 527 w 579748"/>
              <a:gd name="connsiteY0" fmla="*/ 70733 h 1403366"/>
              <a:gd name="connsiteX1" fmla="*/ 90838 w 579748"/>
              <a:gd name="connsiteY1" fmla="*/ 144111 h 1403366"/>
              <a:gd name="connsiteX2" fmla="*/ 564971 w 579748"/>
              <a:gd name="connsiteY2" fmla="*/ 1363311 h 1403366"/>
              <a:gd name="connsiteX3" fmla="*/ 469015 w 579748"/>
              <a:gd name="connsiteY3" fmla="*/ 1131889 h 1403366"/>
              <a:gd name="connsiteX4" fmla="*/ 527 w 579748"/>
              <a:gd name="connsiteY4" fmla="*/ 70733 h 140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748" h="1403366">
                <a:moveTo>
                  <a:pt x="527" y="70733"/>
                </a:moveTo>
                <a:cubicBezTo>
                  <a:pt x="-1355" y="-293"/>
                  <a:pt x="-3236" y="-71319"/>
                  <a:pt x="90838" y="144111"/>
                </a:cubicBezTo>
                <a:cubicBezTo>
                  <a:pt x="184912" y="359541"/>
                  <a:pt x="501942" y="1198681"/>
                  <a:pt x="564971" y="1363311"/>
                </a:cubicBezTo>
                <a:cubicBezTo>
                  <a:pt x="628000" y="1527941"/>
                  <a:pt x="469015" y="1131889"/>
                  <a:pt x="469015" y="1131889"/>
                </a:cubicBezTo>
                <a:lnTo>
                  <a:pt x="527" y="7073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9A35E4D6-C060-58F7-90AE-AAF903F7041F}"/>
              </a:ext>
            </a:extLst>
          </p:cNvPr>
          <p:cNvSpPr/>
          <p:nvPr/>
        </p:nvSpPr>
        <p:spPr>
          <a:xfrm>
            <a:off x="5782310" y="3505832"/>
            <a:ext cx="100116" cy="779967"/>
          </a:xfrm>
          <a:custGeom>
            <a:avLst/>
            <a:gdLst>
              <a:gd name="connsiteX0" fmla="*/ 37 w 100116"/>
              <a:gd name="connsiteY0" fmla="*/ 0 h 779967"/>
              <a:gd name="connsiteX1" fmla="*/ 94892 w 100116"/>
              <a:gd name="connsiteY1" fmla="*/ 701926 h 779967"/>
              <a:gd name="connsiteX2" fmla="*/ 87303 w 100116"/>
              <a:gd name="connsiteY2" fmla="*/ 762633 h 779967"/>
              <a:gd name="connsiteX3" fmla="*/ 83509 w 100116"/>
              <a:gd name="connsiteY3" fmla="*/ 701926 h 779967"/>
              <a:gd name="connsiteX4" fmla="*/ 37 w 100116"/>
              <a:gd name="connsiteY4" fmla="*/ 0 h 77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6" h="779967">
                <a:moveTo>
                  <a:pt x="37" y="0"/>
                </a:moveTo>
                <a:cubicBezTo>
                  <a:pt x="1934" y="0"/>
                  <a:pt x="80348" y="574821"/>
                  <a:pt x="94892" y="701926"/>
                </a:cubicBezTo>
                <a:cubicBezTo>
                  <a:pt x="109436" y="829031"/>
                  <a:pt x="89200" y="762633"/>
                  <a:pt x="87303" y="762633"/>
                </a:cubicBezTo>
                <a:cubicBezTo>
                  <a:pt x="85406" y="762633"/>
                  <a:pt x="98053" y="825870"/>
                  <a:pt x="83509" y="701926"/>
                </a:cubicBezTo>
                <a:cubicBezTo>
                  <a:pt x="68965" y="577982"/>
                  <a:pt x="-1860" y="0"/>
                  <a:pt x="3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864705C9-2195-123C-03F8-9E055F1AEC53}"/>
              </a:ext>
            </a:extLst>
          </p:cNvPr>
          <p:cNvSpPr/>
          <p:nvPr/>
        </p:nvSpPr>
        <p:spPr>
          <a:xfrm>
            <a:off x="2244966" y="3822219"/>
            <a:ext cx="60775" cy="590447"/>
          </a:xfrm>
          <a:custGeom>
            <a:avLst/>
            <a:gdLst>
              <a:gd name="connsiteX0" fmla="*/ 58108 w 60775"/>
              <a:gd name="connsiteY0" fmla="*/ 25091 h 590447"/>
              <a:gd name="connsiteX1" fmla="*/ 46725 w 60775"/>
              <a:gd name="connsiteY1" fmla="*/ 93386 h 590447"/>
              <a:gd name="connsiteX2" fmla="*/ 4989 w 60775"/>
              <a:gd name="connsiteY2" fmla="*/ 457628 h 590447"/>
              <a:gd name="connsiteX3" fmla="*/ 12578 w 60775"/>
              <a:gd name="connsiteY3" fmla="*/ 590425 h 590447"/>
              <a:gd name="connsiteX4" fmla="*/ 1195 w 60775"/>
              <a:gd name="connsiteY4" fmla="*/ 450040 h 590447"/>
              <a:gd name="connsiteX5" fmla="*/ 58108 w 60775"/>
              <a:gd name="connsiteY5" fmla="*/ 25091 h 590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75" h="590447">
                <a:moveTo>
                  <a:pt x="58108" y="25091"/>
                </a:moveTo>
                <a:cubicBezTo>
                  <a:pt x="65696" y="-34351"/>
                  <a:pt x="55578" y="21297"/>
                  <a:pt x="46725" y="93386"/>
                </a:cubicBezTo>
                <a:cubicBezTo>
                  <a:pt x="37872" y="165475"/>
                  <a:pt x="10680" y="374788"/>
                  <a:pt x="4989" y="457628"/>
                </a:cubicBezTo>
                <a:cubicBezTo>
                  <a:pt x="-702" y="540468"/>
                  <a:pt x="13210" y="591690"/>
                  <a:pt x="12578" y="590425"/>
                </a:cubicBezTo>
                <a:cubicBezTo>
                  <a:pt x="11946" y="589160"/>
                  <a:pt x="-4496" y="539204"/>
                  <a:pt x="1195" y="450040"/>
                </a:cubicBezTo>
                <a:cubicBezTo>
                  <a:pt x="6886" y="360877"/>
                  <a:pt x="50520" y="84533"/>
                  <a:pt x="58108" y="250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F9F51176-5D24-A1E9-670B-6662398CBCE0}"/>
              </a:ext>
            </a:extLst>
          </p:cNvPr>
          <p:cNvSpPr/>
          <p:nvPr/>
        </p:nvSpPr>
        <p:spPr>
          <a:xfrm>
            <a:off x="2367540" y="4901955"/>
            <a:ext cx="105569" cy="245174"/>
          </a:xfrm>
          <a:custGeom>
            <a:avLst/>
            <a:gdLst>
              <a:gd name="connsiteX0" fmla="*/ 35 w 105569"/>
              <a:gd name="connsiteY0" fmla="*/ 140 h 245174"/>
              <a:gd name="connsiteX1" fmla="*/ 98684 w 105569"/>
              <a:gd name="connsiteY1" fmla="*/ 231585 h 245174"/>
              <a:gd name="connsiteX2" fmla="*/ 87301 w 105569"/>
              <a:gd name="connsiteY2" fmla="*/ 197438 h 245174"/>
              <a:gd name="connsiteX3" fmla="*/ 35 w 105569"/>
              <a:gd name="connsiteY3" fmla="*/ 140 h 245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569" h="245174">
                <a:moveTo>
                  <a:pt x="35" y="140"/>
                </a:moveTo>
                <a:cubicBezTo>
                  <a:pt x="1932" y="5831"/>
                  <a:pt x="84140" y="198702"/>
                  <a:pt x="98684" y="231585"/>
                </a:cubicBezTo>
                <a:cubicBezTo>
                  <a:pt x="113228" y="264468"/>
                  <a:pt x="102478" y="231586"/>
                  <a:pt x="87301" y="197438"/>
                </a:cubicBezTo>
                <a:cubicBezTo>
                  <a:pt x="72124" y="163290"/>
                  <a:pt x="-1862" y="-5551"/>
                  <a:pt x="35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2AE517D8-EBA0-BCA4-2A28-1A0D7F6E9F5E}"/>
              </a:ext>
            </a:extLst>
          </p:cNvPr>
          <p:cNvSpPr/>
          <p:nvPr/>
        </p:nvSpPr>
        <p:spPr>
          <a:xfrm>
            <a:off x="5042466" y="2845582"/>
            <a:ext cx="434307" cy="432334"/>
          </a:xfrm>
          <a:custGeom>
            <a:avLst/>
            <a:gdLst>
              <a:gd name="connsiteX0" fmla="*/ 14 w 434307"/>
              <a:gd name="connsiteY0" fmla="*/ 61 h 432334"/>
              <a:gd name="connsiteX1" fmla="*/ 394610 w 434307"/>
              <a:gd name="connsiteY1" fmla="*/ 398451 h 432334"/>
              <a:gd name="connsiteX2" fmla="*/ 379433 w 434307"/>
              <a:gd name="connsiteY2" fmla="*/ 368098 h 432334"/>
              <a:gd name="connsiteX3" fmla="*/ 14 w 434307"/>
              <a:gd name="connsiteY3" fmla="*/ 61 h 43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07" h="432334">
                <a:moveTo>
                  <a:pt x="14" y="61"/>
                </a:moveTo>
                <a:cubicBezTo>
                  <a:pt x="2544" y="5120"/>
                  <a:pt x="394610" y="398451"/>
                  <a:pt x="394610" y="398451"/>
                </a:cubicBezTo>
                <a:cubicBezTo>
                  <a:pt x="457846" y="459790"/>
                  <a:pt x="440140" y="430702"/>
                  <a:pt x="379433" y="368098"/>
                </a:cubicBezTo>
                <a:cubicBezTo>
                  <a:pt x="318726" y="305494"/>
                  <a:pt x="-2516" y="-4998"/>
                  <a:pt x="14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AA6E59EC-1158-BE88-6252-205B9DEC3B29}"/>
              </a:ext>
            </a:extLst>
          </p:cNvPr>
          <p:cNvSpPr/>
          <p:nvPr/>
        </p:nvSpPr>
        <p:spPr>
          <a:xfrm>
            <a:off x="4128080" y="2268926"/>
            <a:ext cx="573975" cy="163922"/>
          </a:xfrm>
          <a:custGeom>
            <a:avLst/>
            <a:gdLst>
              <a:gd name="connsiteX0" fmla="*/ 0 w 573975"/>
              <a:gd name="connsiteY0" fmla="*/ 0 h 163922"/>
              <a:gd name="connsiteX1" fmla="*/ 542569 w 573975"/>
              <a:gd name="connsiteY1" fmla="*/ 155562 h 163922"/>
              <a:gd name="connsiteX2" fmla="*/ 512215 w 573975"/>
              <a:gd name="connsiteY2" fmla="*/ 144179 h 163922"/>
              <a:gd name="connsiteX3" fmla="*/ 0 w 573975"/>
              <a:gd name="connsiteY3" fmla="*/ 0 h 16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975" h="163922">
                <a:moveTo>
                  <a:pt x="0" y="0"/>
                </a:moveTo>
                <a:lnTo>
                  <a:pt x="542569" y="155562"/>
                </a:lnTo>
                <a:cubicBezTo>
                  <a:pt x="627938" y="179592"/>
                  <a:pt x="512215" y="144179"/>
                  <a:pt x="512215" y="144179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5D6A8A6E-BC18-28F4-500F-89AF06366EAC}"/>
              </a:ext>
            </a:extLst>
          </p:cNvPr>
          <p:cNvSpPr/>
          <p:nvPr/>
        </p:nvSpPr>
        <p:spPr>
          <a:xfrm>
            <a:off x="2468510" y="2731363"/>
            <a:ext cx="194144" cy="443333"/>
          </a:xfrm>
          <a:custGeom>
            <a:avLst/>
            <a:gdLst>
              <a:gd name="connsiteX0" fmla="*/ 1508 w 194144"/>
              <a:gd name="connsiteY0" fmla="*/ 440581 h 443333"/>
              <a:gd name="connsiteX1" fmla="*/ 191218 w 194144"/>
              <a:gd name="connsiteY1" fmla="*/ 8043 h 443333"/>
              <a:gd name="connsiteX2" fmla="*/ 107746 w 194144"/>
              <a:gd name="connsiteY2" fmla="*/ 182576 h 443333"/>
              <a:gd name="connsiteX3" fmla="*/ 1508 w 194144"/>
              <a:gd name="connsiteY3" fmla="*/ 440581 h 44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144" h="443333">
                <a:moveTo>
                  <a:pt x="1508" y="440581"/>
                </a:moveTo>
                <a:cubicBezTo>
                  <a:pt x="15420" y="411492"/>
                  <a:pt x="173512" y="51044"/>
                  <a:pt x="191218" y="8043"/>
                </a:cubicBezTo>
                <a:cubicBezTo>
                  <a:pt x="208924" y="-34958"/>
                  <a:pt x="141894" y="104795"/>
                  <a:pt x="107746" y="182576"/>
                </a:cubicBezTo>
                <a:cubicBezTo>
                  <a:pt x="73598" y="260357"/>
                  <a:pt x="-12404" y="469670"/>
                  <a:pt x="1508" y="4405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4E634C23-73FB-C115-201E-2621EF88D825}"/>
              </a:ext>
            </a:extLst>
          </p:cNvPr>
          <p:cNvSpPr/>
          <p:nvPr/>
        </p:nvSpPr>
        <p:spPr>
          <a:xfrm>
            <a:off x="2173766" y="4127603"/>
            <a:ext cx="30964" cy="280317"/>
          </a:xfrm>
          <a:custGeom>
            <a:avLst/>
            <a:gdLst>
              <a:gd name="connsiteX0" fmla="*/ 30659 w 30964"/>
              <a:gd name="connsiteY0" fmla="*/ 477 h 280317"/>
              <a:gd name="connsiteX1" fmla="*/ 305 w 30964"/>
              <a:gd name="connsiteY1" fmla="*/ 269864 h 280317"/>
              <a:gd name="connsiteX2" fmla="*/ 15482 w 30964"/>
              <a:gd name="connsiteY2" fmla="*/ 205363 h 280317"/>
              <a:gd name="connsiteX3" fmla="*/ 30659 w 30964"/>
              <a:gd name="connsiteY3" fmla="*/ 477 h 28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4" h="280317">
                <a:moveTo>
                  <a:pt x="30659" y="477"/>
                </a:moveTo>
                <a:cubicBezTo>
                  <a:pt x="28130" y="11227"/>
                  <a:pt x="2834" y="235716"/>
                  <a:pt x="305" y="269864"/>
                </a:cubicBezTo>
                <a:cubicBezTo>
                  <a:pt x="-2225" y="304012"/>
                  <a:pt x="11688" y="247099"/>
                  <a:pt x="15482" y="205363"/>
                </a:cubicBezTo>
                <a:cubicBezTo>
                  <a:pt x="19276" y="163627"/>
                  <a:pt x="33188" y="-10273"/>
                  <a:pt x="30659" y="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C852C8CE-618B-A85D-F474-1A3C722F194A}"/>
              </a:ext>
            </a:extLst>
          </p:cNvPr>
          <p:cNvSpPr/>
          <p:nvPr/>
        </p:nvSpPr>
        <p:spPr>
          <a:xfrm>
            <a:off x="3914676" y="3263269"/>
            <a:ext cx="118141" cy="337604"/>
          </a:xfrm>
          <a:custGeom>
            <a:avLst/>
            <a:gdLst>
              <a:gd name="connsiteX0" fmla="*/ 99 w 118141"/>
              <a:gd name="connsiteY0" fmla="*/ 631 h 337604"/>
              <a:gd name="connsiteX1" fmla="*/ 108049 w 118141"/>
              <a:gd name="connsiteY1" fmla="*/ 207006 h 337604"/>
              <a:gd name="connsiteX2" fmla="*/ 108049 w 118141"/>
              <a:gd name="connsiteY2" fmla="*/ 337181 h 337604"/>
              <a:gd name="connsiteX3" fmla="*/ 117574 w 118141"/>
              <a:gd name="connsiteY3" fmla="*/ 245106 h 337604"/>
              <a:gd name="connsiteX4" fmla="*/ 88999 w 118141"/>
              <a:gd name="connsiteY4" fmla="*/ 146681 h 337604"/>
              <a:gd name="connsiteX5" fmla="*/ 99 w 118141"/>
              <a:gd name="connsiteY5" fmla="*/ 631 h 33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141" h="337604">
                <a:moveTo>
                  <a:pt x="99" y="631"/>
                </a:moveTo>
                <a:cubicBezTo>
                  <a:pt x="3274" y="10685"/>
                  <a:pt x="90057" y="150914"/>
                  <a:pt x="108049" y="207006"/>
                </a:cubicBezTo>
                <a:cubicBezTo>
                  <a:pt x="126041" y="263098"/>
                  <a:pt x="106462" y="330831"/>
                  <a:pt x="108049" y="337181"/>
                </a:cubicBezTo>
                <a:cubicBezTo>
                  <a:pt x="109637" y="343531"/>
                  <a:pt x="120749" y="276856"/>
                  <a:pt x="117574" y="245106"/>
                </a:cubicBezTo>
                <a:cubicBezTo>
                  <a:pt x="114399" y="213356"/>
                  <a:pt x="107520" y="190073"/>
                  <a:pt x="88999" y="146681"/>
                </a:cubicBezTo>
                <a:cubicBezTo>
                  <a:pt x="70478" y="103289"/>
                  <a:pt x="-3076" y="-9423"/>
                  <a:pt x="99" y="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E54086CD-C9EE-9B22-688E-8718E93CD202}"/>
              </a:ext>
            </a:extLst>
          </p:cNvPr>
          <p:cNvSpPr/>
          <p:nvPr/>
        </p:nvSpPr>
        <p:spPr>
          <a:xfrm>
            <a:off x="3867150" y="3489301"/>
            <a:ext cx="137719" cy="260475"/>
          </a:xfrm>
          <a:custGeom>
            <a:avLst/>
            <a:gdLst>
              <a:gd name="connsiteX0" fmla="*/ 0 w 137719"/>
              <a:gd name="connsiteY0" fmla="*/ 24 h 260475"/>
              <a:gd name="connsiteX1" fmla="*/ 133350 w 137719"/>
              <a:gd name="connsiteY1" fmla="*/ 177824 h 260475"/>
              <a:gd name="connsiteX2" fmla="*/ 107950 w 137719"/>
              <a:gd name="connsiteY2" fmla="*/ 260374 h 260475"/>
              <a:gd name="connsiteX3" fmla="*/ 133350 w 137719"/>
              <a:gd name="connsiteY3" fmla="*/ 190524 h 260475"/>
              <a:gd name="connsiteX4" fmla="*/ 0 w 137719"/>
              <a:gd name="connsiteY4" fmla="*/ 24 h 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719" h="260475">
                <a:moveTo>
                  <a:pt x="0" y="24"/>
                </a:moveTo>
                <a:cubicBezTo>
                  <a:pt x="0" y="-2093"/>
                  <a:pt x="115358" y="134432"/>
                  <a:pt x="133350" y="177824"/>
                </a:cubicBezTo>
                <a:cubicBezTo>
                  <a:pt x="151342" y="221216"/>
                  <a:pt x="107950" y="258257"/>
                  <a:pt x="107950" y="260374"/>
                </a:cubicBezTo>
                <a:cubicBezTo>
                  <a:pt x="107950" y="262491"/>
                  <a:pt x="150283" y="231270"/>
                  <a:pt x="133350" y="190524"/>
                </a:cubicBezTo>
                <a:cubicBezTo>
                  <a:pt x="116417" y="149778"/>
                  <a:pt x="0" y="2141"/>
                  <a:pt x="0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E7E6B93B-589E-7FD5-38F4-B5B3E4E2C8BC}"/>
              </a:ext>
            </a:extLst>
          </p:cNvPr>
          <p:cNvSpPr/>
          <p:nvPr/>
        </p:nvSpPr>
        <p:spPr>
          <a:xfrm>
            <a:off x="3762362" y="3521074"/>
            <a:ext cx="200199" cy="241334"/>
          </a:xfrm>
          <a:custGeom>
            <a:avLst/>
            <a:gdLst>
              <a:gd name="connsiteX0" fmla="*/ 13 w 200199"/>
              <a:gd name="connsiteY0" fmla="*/ 1 h 241334"/>
              <a:gd name="connsiteX1" fmla="*/ 174638 w 200199"/>
              <a:gd name="connsiteY1" fmla="*/ 196851 h 241334"/>
              <a:gd name="connsiteX2" fmla="*/ 193688 w 200199"/>
              <a:gd name="connsiteY2" fmla="*/ 241301 h 241334"/>
              <a:gd name="connsiteX3" fmla="*/ 184163 w 200199"/>
              <a:gd name="connsiteY3" fmla="*/ 200026 h 241334"/>
              <a:gd name="connsiteX4" fmla="*/ 13 w 200199"/>
              <a:gd name="connsiteY4" fmla="*/ 1 h 24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99" h="241334">
                <a:moveTo>
                  <a:pt x="13" y="1"/>
                </a:moveTo>
                <a:cubicBezTo>
                  <a:pt x="-1574" y="-528"/>
                  <a:pt x="142359" y="156634"/>
                  <a:pt x="174638" y="196851"/>
                </a:cubicBezTo>
                <a:cubicBezTo>
                  <a:pt x="206917" y="237068"/>
                  <a:pt x="192101" y="240772"/>
                  <a:pt x="193688" y="241301"/>
                </a:cubicBezTo>
                <a:cubicBezTo>
                  <a:pt x="195275" y="241830"/>
                  <a:pt x="212209" y="236538"/>
                  <a:pt x="184163" y="200026"/>
                </a:cubicBezTo>
                <a:cubicBezTo>
                  <a:pt x="156117" y="163514"/>
                  <a:pt x="1600" y="530"/>
                  <a:pt x="1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4A9EBAAC-A9BA-5094-55C0-8DA4D6FC9F1E}"/>
              </a:ext>
            </a:extLst>
          </p:cNvPr>
          <p:cNvSpPr/>
          <p:nvPr/>
        </p:nvSpPr>
        <p:spPr>
          <a:xfrm>
            <a:off x="3867105" y="3851210"/>
            <a:ext cx="50845" cy="152539"/>
          </a:xfrm>
          <a:custGeom>
            <a:avLst/>
            <a:gdLst>
              <a:gd name="connsiteX0" fmla="*/ 12745 w 50845"/>
              <a:gd name="connsiteY0" fmla="*/ 65 h 152539"/>
              <a:gd name="connsiteX1" fmla="*/ 41320 w 50845"/>
              <a:gd name="connsiteY1" fmla="*/ 73090 h 152539"/>
              <a:gd name="connsiteX2" fmla="*/ 45 w 50845"/>
              <a:gd name="connsiteY2" fmla="*/ 152465 h 152539"/>
              <a:gd name="connsiteX3" fmla="*/ 50845 w 50845"/>
              <a:gd name="connsiteY3" fmla="*/ 85790 h 152539"/>
              <a:gd name="connsiteX4" fmla="*/ 12745 w 50845"/>
              <a:gd name="connsiteY4" fmla="*/ 65 h 152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45" h="152539">
                <a:moveTo>
                  <a:pt x="12745" y="65"/>
                </a:moveTo>
                <a:cubicBezTo>
                  <a:pt x="11157" y="-2052"/>
                  <a:pt x="43437" y="47690"/>
                  <a:pt x="41320" y="73090"/>
                </a:cubicBezTo>
                <a:cubicBezTo>
                  <a:pt x="39203" y="98490"/>
                  <a:pt x="-1543" y="150348"/>
                  <a:pt x="45" y="152465"/>
                </a:cubicBezTo>
                <a:cubicBezTo>
                  <a:pt x="1633" y="154582"/>
                  <a:pt x="50845" y="111190"/>
                  <a:pt x="50845" y="85790"/>
                </a:cubicBezTo>
                <a:cubicBezTo>
                  <a:pt x="50845" y="60390"/>
                  <a:pt x="14333" y="2182"/>
                  <a:pt x="12745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ED4D10ED-1E78-8102-7D89-043320B2D0A5}"/>
              </a:ext>
            </a:extLst>
          </p:cNvPr>
          <p:cNvSpPr/>
          <p:nvPr/>
        </p:nvSpPr>
        <p:spPr>
          <a:xfrm>
            <a:off x="6561046" y="2579507"/>
            <a:ext cx="733598" cy="2038281"/>
          </a:xfrm>
          <a:custGeom>
            <a:avLst/>
            <a:gdLst>
              <a:gd name="connsiteX0" fmla="*/ 688 w 733598"/>
              <a:gd name="connsiteY0" fmla="*/ 2759 h 2038281"/>
              <a:gd name="connsiteX1" fmla="*/ 710263 w 733598"/>
              <a:gd name="connsiteY1" fmla="*/ 1977863 h 2038281"/>
              <a:gd name="connsiteX2" fmla="*/ 563959 w 733598"/>
              <a:gd name="connsiteY2" fmla="*/ 1531635 h 2038281"/>
              <a:gd name="connsiteX3" fmla="*/ 578589 w 733598"/>
              <a:gd name="connsiteY3" fmla="*/ 1546266 h 2038281"/>
              <a:gd name="connsiteX4" fmla="*/ 688 w 733598"/>
              <a:gd name="connsiteY4" fmla="*/ 2759 h 203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598" h="2038281">
                <a:moveTo>
                  <a:pt x="688" y="2759"/>
                </a:moveTo>
                <a:cubicBezTo>
                  <a:pt x="22634" y="74692"/>
                  <a:pt x="616385" y="1723050"/>
                  <a:pt x="710263" y="1977863"/>
                </a:cubicBezTo>
                <a:cubicBezTo>
                  <a:pt x="804142" y="2232676"/>
                  <a:pt x="585905" y="1603568"/>
                  <a:pt x="563959" y="1531635"/>
                </a:cubicBezTo>
                <a:cubicBezTo>
                  <a:pt x="542013" y="1459702"/>
                  <a:pt x="668810" y="1805955"/>
                  <a:pt x="578589" y="1546266"/>
                </a:cubicBezTo>
                <a:cubicBezTo>
                  <a:pt x="488368" y="1286577"/>
                  <a:pt x="-21258" y="-69174"/>
                  <a:pt x="688" y="2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0BF1CD1A-E725-889A-98F8-83B717BB4062}"/>
              </a:ext>
            </a:extLst>
          </p:cNvPr>
          <p:cNvSpPr/>
          <p:nvPr/>
        </p:nvSpPr>
        <p:spPr>
          <a:xfrm>
            <a:off x="6675222" y="2913515"/>
            <a:ext cx="956472" cy="3381473"/>
          </a:xfrm>
          <a:custGeom>
            <a:avLst/>
            <a:gdLst>
              <a:gd name="connsiteX0" fmla="*/ 3556 w 956472"/>
              <a:gd name="connsiteY0" fmla="*/ 12565 h 3381473"/>
              <a:gd name="connsiteX1" fmla="*/ 939901 w 956472"/>
              <a:gd name="connsiteY1" fmla="*/ 3319035 h 3381473"/>
              <a:gd name="connsiteX2" fmla="*/ 603402 w 956472"/>
              <a:gd name="connsiteY2" fmla="*/ 2177864 h 3381473"/>
              <a:gd name="connsiteX3" fmla="*/ 618032 w 956472"/>
              <a:gd name="connsiteY3" fmla="*/ 2185179 h 3381473"/>
              <a:gd name="connsiteX4" fmla="*/ 3556 w 956472"/>
              <a:gd name="connsiteY4" fmla="*/ 12565 h 3381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472" h="3381473">
                <a:moveTo>
                  <a:pt x="3556" y="12565"/>
                </a:moveTo>
                <a:lnTo>
                  <a:pt x="939901" y="3319035"/>
                </a:lnTo>
                <a:cubicBezTo>
                  <a:pt x="1039875" y="3679918"/>
                  <a:pt x="657047" y="2366840"/>
                  <a:pt x="603402" y="2177864"/>
                </a:cubicBezTo>
                <a:cubicBezTo>
                  <a:pt x="549757" y="1988888"/>
                  <a:pt x="716787" y="2547281"/>
                  <a:pt x="618032" y="2185179"/>
                </a:cubicBezTo>
                <a:cubicBezTo>
                  <a:pt x="519277" y="1823077"/>
                  <a:pt x="-50089" y="-176411"/>
                  <a:pt x="3556" y="12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5A026999-83E5-F399-7DE4-4247F1323456}"/>
              </a:ext>
            </a:extLst>
          </p:cNvPr>
          <p:cNvSpPr/>
          <p:nvPr/>
        </p:nvSpPr>
        <p:spPr>
          <a:xfrm>
            <a:off x="6846000" y="3404911"/>
            <a:ext cx="726239" cy="2844109"/>
          </a:xfrm>
          <a:custGeom>
            <a:avLst/>
            <a:gdLst>
              <a:gd name="connsiteX0" fmla="*/ 52234 w 726239"/>
              <a:gd name="connsiteY0" fmla="*/ 238059 h 2844109"/>
              <a:gd name="connsiteX1" fmla="*/ 81494 w 726239"/>
              <a:gd name="connsiteY1" fmla="*/ 289265 h 2844109"/>
              <a:gd name="connsiteX2" fmla="*/ 717917 w 726239"/>
              <a:gd name="connsiteY2" fmla="*/ 2798379 h 2844109"/>
              <a:gd name="connsiteX3" fmla="*/ 447254 w 726239"/>
              <a:gd name="connsiteY3" fmla="*/ 1913239 h 2844109"/>
              <a:gd name="connsiteX4" fmla="*/ 483830 w 726239"/>
              <a:gd name="connsiteY4" fmla="*/ 1942500 h 2844109"/>
              <a:gd name="connsiteX5" fmla="*/ 52234 w 726239"/>
              <a:gd name="connsiteY5" fmla="*/ 238059 h 284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6239" h="2844109">
                <a:moveTo>
                  <a:pt x="52234" y="238059"/>
                </a:moveTo>
                <a:cubicBezTo>
                  <a:pt x="-14822" y="-37480"/>
                  <a:pt x="-29453" y="-137455"/>
                  <a:pt x="81494" y="289265"/>
                </a:cubicBezTo>
                <a:cubicBezTo>
                  <a:pt x="192441" y="715985"/>
                  <a:pt x="656957" y="2527717"/>
                  <a:pt x="717917" y="2798379"/>
                </a:cubicBezTo>
                <a:cubicBezTo>
                  <a:pt x="778877" y="3069041"/>
                  <a:pt x="486269" y="2055886"/>
                  <a:pt x="447254" y="1913239"/>
                </a:cubicBezTo>
                <a:cubicBezTo>
                  <a:pt x="408239" y="1770592"/>
                  <a:pt x="553324" y="2224135"/>
                  <a:pt x="483830" y="1942500"/>
                </a:cubicBezTo>
                <a:cubicBezTo>
                  <a:pt x="414336" y="1660865"/>
                  <a:pt x="119290" y="513598"/>
                  <a:pt x="52234" y="238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95D7F522-0C37-2779-6C27-FDA6E46D6A44}"/>
              </a:ext>
            </a:extLst>
          </p:cNvPr>
          <p:cNvSpPr/>
          <p:nvPr/>
        </p:nvSpPr>
        <p:spPr>
          <a:xfrm>
            <a:off x="841204" y="3478033"/>
            <a:ext cx="309331" cy="2330237"/>
          </a:xfrm>
          <a:custGeom>
            <a:avLst/>
            <a:gdLst>
              <a:gd name="connsiteX0" fmla="*/ 307282 w 309331"/>
              <a:gd name="connsiteY0" fmla="*/ 4002 h 2330237"/>
              <a:gd name="connsiteX1" fmla="*/ 7359 w 309331"/>
              <a:gd name="connsiteY1" fmla="*/ 1679183 h 2330237"/>
              <a:gd name="connsiteX2" fmla="*/ 95142 w 309331"/>
              <a:gd name="connsiteY2" fmla="*/ 1262217 h 2330237"/>
              <a:gd name="connsiteX3" fmla="*/ 131718 w 309331"/>
              <a:gd name="connsiteY3" fmla="*/ 1415836 h 2330237"/>
              <a:gd name="connsiteX4" fmla="*/ 248761 w 309331"/>
              <a:gd name="connsiteY4" fmla="*/ 2330236 h 2330237"/>
              <a:gd name="connsiteX5" fmla="*/ 153663 w 309331"/>
              <a:gd name="connsiteY5" fmla="*/ 1423151 h 2330237"/>
              <a:gd name="connsiteX6" fmla="*/ 139033 w 309331"/>
              <a:gd name="connsiteY6" fmla="*/ 1203695 h 2330237"/>
              <a:gd name="connsiteX7" fmla="*/ 139033 w 309331"/>
              <a:gd name="connsiteY7" fmla="*/ 1211010 h 2330237"/>
              <a:gd name="connsiteX8" fmla="*/ 307282 w 309331"/>
              <a:gd name="connsiteY8" fmla="*/ 4002 h 233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331" h="2330237">
                <a:moveTo>
                  <a:pt x="307282" y="4002"/>
                </a:moveTo>
                <a:cubicBezTo>
                  <a:pt x="285336" y="82031"/>
                  <a:pt x="42716" y="1469481"/>
                  <a:pt x="7359" y="1679183"/>
                </a:cubicBezTo>
                <a:cubicBezTo>
                  <a:pt x="-27998" y="1888886"/>
                  <a:pt x="74416" y="1306108"/>
                  <a:pt x="95142" y="1262217"/>
                </a:cubicBezTo>
                <a:cubicBezTo>
                  <a:pt x="115868" y="1218326"/>
                  <a:pt x="106115" y="1237833"/>
                  <a:pt x="131718" y="1415836"/>
                </a:cubicBezTo>
                <a:cubicBezTo>
                  <a:pt x="157321" y="1593839"/>
                  <a:pt x="245104" y="2329017"/>
                  <a:pt x="248761" y="2330236"/>
                </a:cubicBezTo>
                <a:cubicBezTo>
                  <a:pt x="252418" y="2331455"/>
                  <a:pt x="171951" y="1610908"/>
                  <a:pt x="153663" y="1423151"/>
                </a:cubicBezTo>
                <a:cubicBezTo>
                  <a:pt x="135375" y="1235394"/>
                  <a:pt x="139033" y="1203695"/>
                  <a:pt x="139033" y="1203695"/>
                </a:cubicBezTo>
                <a:cubicBezTo>
                  <a:pt x="136595" y="1168338"/>
                  <a:pt x="109772" y="1409740"/>
                  <a:pt x="139033" y="1211010"/>
                </a:cubicBezTo>
                <a:cubicBezTo>
                  <a:pt x="168294" y="1012280"/>
                  <a:pt x="329228" y="-74027"/>
                  <a:pt x="307282" y="4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15F57756-DF75-AB76-77EB-E3A2BDC9B9A8}"/>
              </a:ext>
            </a:extLst>
          </p:cNvPr>
          <p:cNvSpPr/>
          <p:nvPr/>
        </p:nvSpPr>
        <p:spPr>
          <a:xfrm>
            <a:off x="1163777" y="4381576"/>
            <a:ext cx="637131" cy="3143557"/>
          </a:xfrm>
          <a:custGeom>
            <a:avLst/>
            <a:gdLst>
              <a:gd name="connsiteX0" fmla="*/ 21285 w 637131"/>
              <a:gd name="connsiteY0" fmla="*/ 168478 h 3143557"/>
              <a:gd name="connsiteX1" fmla="*/ 35916 w 637131"/>
              <a:gd name="connsiteY1" fmla="*/ 219685 h 3143557"/>
              <a:gd name="connsiteX2" fmla="*/ 379730 w 637131"/>
              <a:gd name="connsiteY2" fmla="*/ 2509342 h 3143557"/>
              <a:gd name="connsiteX3" fmla="*/ 328524 w 637131"/>
              <a:gd name="connsiteY3" fmla="*/ 2143582 h 3143557"/>
              <a:gd name="connsiteX4" fmla="*/ 189535 w 637131"/>
              <a:gd name="connsiteY4" fmla="*/ 724434 h 3143557"/>
              <a:gd name="connsiteX5" fmla="*/ 277317 w 637131"/>
              <a:gd name="connsiteY5" fmla="*/ 1192606 h 3143557"/>
              <a:gd name="connsiteX6" fmla="*/ 635762 w 637131"/>
              <a:gd name="connsiteY6" fmla="*/ 3138450 h 3143557"/>
              <a:gd name="connsiteX7" fmla="*/ 131013 w 637131"/>
              <a:gd name="connsiteY7" fmla="*/ 541554 h 3143557"/>
              <a:gd name="connsiteX8" fmla="*/ 277317 w 637131"/>
              <a:gd name="connsiteY8" fmla="*/ 1426693 h 3143557"/>
              <a:gd name="connsiteX9" fmla="*/ 131013 w 637131"/>
              <a:gd name="connsiteY9" fmla="*/ 899998 h 3143557"/>
              <a:gd name="connsiteX10" fmla="*/ 21285 w 637131"/>
              <a:gd name="connsiteY10" fmla="*/ 168478 h 314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7131" h="3143557">
                <a:moveTo>
                  <a:pt x="21285" y="168478"/>
                </a:moveTo>
                <a:cubicBezTo>
                  <a:pt x="5435" y="55092"/>
                  <a:pt x="-23825" y="-170459"/>
                  <a:pt x="35916" y="219685"/>
                </a:cubicBezTo>
                <a:cubicBezTo>
                  <a:pt x="95657" y="609829"/>
                  <a:pt x="330962" y="2188693"/>
                  <a:pt x="379730" y="2509342"/>
                </a:cubicBezTo>
                <a:cubicBezTo>
                  <a:pt x="428498" y="2829991"/>
                  <a:pt x="360223" y="2441067"/>
                  <a:pt x="328524" y="2143582"/>
                </a:cubicBezTo>
                <a:cubicBezTo>
                  <a:pt x="296825" y="1846097"/>
                  <a:pt x="198070" y="882930"/>
                  <a:pt x="189535" y="724434"/>
                </a:cubicBezTo>
                <a:cubicBezTo>
                  <a:pt x="181001" y="565938"/>
                  <a:pt x="202946" y="790270"/>
                  <a:pt x="277317" y="1192606"/>
                </a:cubicBezTo>
                <a:cubicBezTo>
                  <a:pt x="351688" y="1594942"/>
                  <a:pt x="660146" y="3246959"/>
                  <a:pt x="635762" y="3138450"/>
                </a:cubicBezTo>
                <a:cubicBezTo>
                  <a:pt x="611378" y="3029941"/>
                  <a:pt x="190754" y="826847"/>
                  <a:pt x="131013" y="541554"/>
                </a:cubicBezTo>
                <a:cubicBezTo>
                  <a:pt x="71272" y="256261"/>
                  <a:pt x="277317" y="1366952"/>
                  <a:pt x="277317" y="1426693"/>
                </a:cubicBezTo>
                <a:cubicBezTo>
                  <a:pt x="277317" y="1486434"/>
                  <a:pt x="168808" y="1110920"/>
                  <a:pt x="131013" y="899998"/>
                </a:cubicBezTo>
                <a:cubicBezTo>
                  <a:pt x="93218" y="689076"/>
                  <a:pt x="37135" y="281864"/>
                  <a:pt x="21285" y="168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CDF63018-2435-CC89-F2F7-1B5AE8637B03}"/>
              </a:ext>
            </a:extLst>
          </p:cNvPr>
          <p:cNvSpPr/>
          <p:nvPr/>
        </p:nvSpPr>
        <p:spPr>
          <a:xfrm>
            <a:off x="6033726" y="4111888"/>
            <a:ext cx="666837" cy="4066132"/>
          </a:xfrm>
          <a:custGeom>
            <a:avLst/>
            <a:gdLst>
              <a:gd name="connsiteX0" fmla="*/ 586530 w 666837"/>
              <a:gd name="connsiteY0" fmla="*/ 269917 h 4066132"/>
              <a:gd name="connsiteX1" fmla="*/ 579215 w 666837"/>
              <a:gd name="connsiteY1" fmla="*/ 401590 h 4066132"/>
              <a:gd name="connsiteX2" fmla="*/ 15944 w 666837"/>
              <a:gd name="connsiteY2" fmla="*/ 3269149 h 4066132"/>
              <a:gd name="connsiteX3" fmla="*/ 198824 w 666837"/>
              <a:gd name="connsiteY3" fmla="*/ 2405955 h 4066132"/>
              <a:gd name="connsiteX4" fmla="*/ 659682 w 666837"/>
              <a:gd name="connsiteY4" fmla="*/ 781981 h 4066132"/>
              <a:gd name="connsiteX5" fmla="*/ 462172 w 666837"/>
              <a:gd name="connsiteY5" fmla="*/ 1908522 h 4066132"/>
              <a:gd name="connsiteX6" fmla="*/ 228085 w 666837"/>
              <a:gd name="connsiteY6" fmla="*/ 4051875 h 4066132"/>
              <a:gd name="connsiteX7" fmla="*/ 630421 w 666837"/>
              <a:gd name="connsiteY7" fmla="*/ 760035 h 4066132"/>
              <a:gd name="connsiteX8" fmla="*/ 571900 w 666837"/>
              <a:gd name="connsiteY8" fmla="*/ 891709 h 4066132"/>
              <a:gd name="connsiteX9" fmla="*/ 147618 w 666837"/>
              <a:gd name="connsiteY9" fmla="*/ 2735139 h 4066132"/>
              <a:gd name="connsiteX10" fmla="*/ 586530 w 666837"/>
              <a:gd name="connsiteY10" fmla="*/ 269917 h 406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6837" h="4066132">
                <a:moveTo>
                  <a:pt x="586530" y="269917"/>
                </a:moveTo>
                <a:cubicBezTo>
                  <a:pt x="658463" y="-119008"/>
                  <a:pt x="674313" y="-98282"/>
                  <a:pt x="579215" y="401590"/>
                </a:cubicBezTo>
                <a:cubicBezTo>
                  <a:pt x="484117" y="901462"/>
                  <a:pt x="79342" y="2935088"/>
                  <a:pt x="15944" y="3269149"/>
                </a:cubicBezTo>
                <a:cubicBezTo>
                  <a:pt x="-47454" y="3603210"/>
                  <a:pt x="91534" y="2820483"/>
                  <a:pt x="198824" y="2405955"/>
                </a:cubicBezTo>
                <a:cubicBezTo>
                  <a:pt x="306114" y="1991427"/>
                  <a:pt x="615791" y="864887"/>
                  <a:pt x="659682" y="781981"/>
                </a:cubicBezTo>
                <a:cubicBezTo>
                  <a:pt x="703573" y="699075"/>
                  <a:pt x="534105" y="1363540"/>
                  <a:pt x="462172" y="1908522"/>
                </a:cubicBezTo>
                <a:cubicBezTo>
                  <a:pt x="390239" y="2453504"/>
                  <a:pt x="200044" y="4243289"/>
                  <a:pt x="228085" y="4051875"/>
                </a:cubicBezTo>
                <a:cubicBezTo>
                  <a:pt x="256126" y="3860461"/>
                  <a:pt x="573119" y="1286729"/>
                  <a:pt x="630421" y="760035"/>
                </a:cubicBezTo>
                <a:cubicBezTo>
                  <a:pt x="687723" y="233341"/>
                  <a:pt x="652367" y="562525"/>
                  <a:pt x="571900" y="891709"/>
                </a:cubicBezTo>
                <a:cubicBezTo>
                  <a:pt x="491433" y="1220893"/>
                  <a:pt x="145180" y="2835113"/>
                  <a:pt x="147618" y="2735139"/>
                </a:cubicBezTo>
                <a:cubicBezTo>
                  <a:pt x="150056" y="2635165"/>
                  <a:pt x="514597" y="658842"/>
                  <a:pt x="586530" y="269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517063E4-2C6E-A1A1-6FE4-92A237AD4931}"/>
              </a:ext>
            </a:extLst>
          </p:cNvPr>
          <p:cNvSpPr/>
          <p:nvPr/>
        </p:nvSpPr>
        <p:spPr>
          <a:xfrm>
            <a:off x="5163101" y="6460776"/>
            <a:ext cx="212488" cy="647333"/>
          </a:xfrm>
          <a:custGeom>
            <a:avLst/>
            <a:gdLst>
              <a:gd name="connsiteX0" fmla="*/ 124717 w 212488"/>
              <a:gd name="connsiteY0" fmla="*/ 60 h 647333"/>
              <a:gd name="connsiteX1" fmla="*/ 184754 w 212488"/>
              <a:gd name="connsiteY1" fmla="*/ 157079 h 647333"/>
              <a:gd name="connsiteX2" fmla="*/ 138572 w 212488"/>
              <a:gd name="connsiteY2" fmla="*/ 263297 h 647333"/>
              <a:gd name="connsiteX3" fmla="*/ 180135 w 212488"/>
              <a:gd name="connsiteY3" fmla="*/ 180169 h 647333"/>
              <a:gd name="connsiteX4" fmla="*/ 87772 w 212488"/>
              <a:gd name="connsiteY4" fmla="*/ 637369 h 647333"/>
              <a:gd name="connsiteX5" fmla="*/ 129335 w 212488"/>
              <a:gd name="connsiteY5" fmla="*/ 466497 h 647333"/>
              <a:gd name="connsiteX6" fmla="*/ 212463 w 212488"/>
              <a:gd name="connsiteY6" fmla="*/ 133988 h 647333"/>
              <a:gd name="connsiteX7" fmla="*/ 138572 w 212488"/>
              <a:gd name="connsiteY7" fmla="*/ 254060 h 647333"/>
              <a:gd name="connsiteX8" fmla="*/ 170899 w 212488"/>
              <a:gd name="connsiteY8" fmla="*/ 161697 h 647333"/>
              <a:gd name="connsiteX9" fmla="*/ 26 w 212488"/>
              <a:gd name="connsiteY9" fmla="*/ 461879 h 647333"/>
              <a:gd name="connsiteX10" fmla="*/ 184754 w 212488"/>
              <a:gd name="connsiteY10" fmla="*/ 175551 h 647333"/>
              <a:gd name="connsiteX11" fmla="*/ 124717 w 212488"/>
              <a:gd name="connsiteY11" fmla="*/ 60 h 64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488" h="647333">
                <a:moveTo>
                  <a:pt x="124717" y="60"/>
                </a:moveTo>
                <a:cubicBezTo>
                  <a:pt x="124717" y="-3019"/>
                  <a:pt x="182445" y="113206"/>
                  <a:pt x="184754" y="157079"/>
                </a:cubicBezTo>
                <a:cubicBezTo>
                  <a:pt x="187063" y="200952"/>
                  <a:pt x="139342" y="259449"/>
                  <a:pt x="138572" y="263297"/>
                </a:cubicBezTo>
                <a:cubicBezTo>
                  <a:pt x="137802" y="267145"/>
                  <a:pt x="188602" y="117824"/>
                  <a:pt x="180135" y="180169"/>
                </a:cubicBezTo>
                <a:cubicBezTo>
                  <a:pt x="171668" y="242514"/>
                  <a:pt x="96239" y="589648"/>
                  <a:pt x="87772" y="637369"/>
                </a:cubicBezTo>
                <a:cubicBezTo>
                  <a:pt x="79305" y="685090"/>
                  <a:pt x="108553" y="550394"/>
                  <a:pt x="129335" y="466497"/>
                </a:cubicBezTo>
                <a:cubicBezTo>
                  <a:pt x="150117" y="382600"/>
                  <a:pt x="210924" y="169394"/>
                  <a:pt x="212463" y="133988"/>
                </a:cubicBezTo>
                <a:cubicBezTo>
                  <a:pt x="214002" y="98582"/>
                  <a:pt x="145499" y="249442"/>
                  <a:pt x="138572" y="254060"/>
                </a:cubicBezTo>
                <a:cubicBezTo>
                  <a:pt x="131645" y="258678"/>
                  <a:pt x="193990" y="127061"/>
                  <a:pt x="170899" y="161697"/>
                </a:cubicBezTo>
                <a:cubicBezTo>
                  <a:pt x="147808" y="196334"/>
                  <a:pt x="-2283" y="459570"/>
                  <a:pt x="26" y="461879"/>
                </a:cubicBezTo>
                <a:cubicBezTo>
                  <a:pt x="2335" y="464188"/>
                  <a:pt x="163203" y="250211"/>
                  <a:pt x="184754" y="175551"/>
                </a:cubicBezTo>
                <a:cubicBezTo>
                  <a:pt x="206305" y="100891"/>
                  <a:pt x="124717" y="3139"/>
                  <a:pt x="124717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2BA1DCE2-4138-9295-78FF-B1DF8F8E0DD0}"/>
              </a:ext>
            </a:extLst>
          </p:cNvPr>
          <p:cNvSpPr/>
          <p:nvPr/>
        </p:nvSpPr>
        <p:spPr>
          <a:xfrm>
            <a:off x="2830718" y="6500953"/>
            <a:ext cx="212669" cy="1623423"/>
          </a:xfrm>
          <a:custGeom>
            <a:avLst/>
            <a:gdLst>
              <a:gd name="connsiteX0" fmla="*/ 227 w 212669"/>
              <a:gd name="connsiteY0" fmla="*/ 6065 h 1623423"/>
              <a:gd name="connsiteX1" fmla="*/ 166482 w 212669"/>
              <a:gd name="connsiteY1" fmla="*/ 1155992 h 1623423"/>
              <a:gd name="connsiteX2" fmla="*/ 129537 w 212669"/>
              <a:gd name="connsiteY2" fmla="*/ 985120 h 1623423"/>
              <a:gd name="connsiteX3" fmla="*/ 212664 w 212669"/>
              <a:gd name="connsiteY3" fmla="*/ 1622429 h 1623423"/>
              <a:gd name="connsiteX4" fmla="*/ 124918 w 212669"/>
              <a:gd name="connsiteY4" fmla="*/ 1109811 h 1623423"/>
              <a:gd name="connsiteX5" fmla="*/ 166482 w 212669"/>
              <a:gd name="connsiteY5" fmla="*/ 278538 h 1623423"/>
              <a:gd name="connsiteX6" fmla="*/ 143391 w 212669"/>
              <a:gd name="connsiteY6" fmla="*/ 869665 h 1623423"/>
              <a:gd name="connsiteX7" fmla="*/ 101827 w 212669"/>
              <a:gd name="connsiteY7" fmla="*/ 629520 h 1623423"/>
              <a:gd name="connsiteX8" fmla="*/ 129537 w 212669"/>
              <a:gd name="connsiteY8" fmla="*/ 698792 h 1623423"/>
              <a:gd name="connsiteX9" fmla="*/ 227 w 212669"/>
              <a:gd name="connsiteY9" fmla="*/ 6065 h 162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669" h="1623423">
                <a:moveTo>
                  <a:pt x="227" y="6065"/>
                </a:moveTo>
                <a:cubicBezTo>
                  <a:pt x="6385" y="82265"/>
                  <a:pt x="144930" y="992816"/>
                  <a:pt x="166482" y="1155992"/>
                </a:cubicBezTo>
                <a:cubicBezTo>
                  <a:pt x="188034" y="1319168"/>
                  <a:pt x="121840" y="907381"/>
                  <a:pt x="129537" y="985120"/>
                </a:cubicBezTo>
                <a:cubicBezTo>
                  <a:pt x="137234" y="1062859"/>
                  <a:pt x="213434" y="1601647"/>
                  <a:pt x="212664" y="1622429"/>
                </a:cubicBezTo>
                <a:cubicBezTo>
                  <a:pt x="211894" y="1643211"/>
                  <a:pt x="132615" y="1333793"/>
                  <a:pt x="124918" y="1109811"/>
                </a:cubicBezTo>
                <a:cubicBezTo>
                  <a:pt x="117221" y="885829"/>
                  <a:pt x="163403" y="318562"/>
                  <a:pt x="166482" y="278538"/>
                </a:cubicBezTo>
                <a:cubicBezTo>
                  <a:pt x="169561" y="238514"/>
                  <a:pt x="154167" y="811168"/>
                  <a:pt x="143391" y="869665"/>
                </a:cubicBezTo>
                <a:cubicBezTo>
                  <a:pt x="132615" y="928162"/>
                  <a:pt x="104136" y="657999"/>
                  <a:pt x="101827" y="629520"/>
                </a:cubicBezTo>
                <a:cubicBezTo>
                  <a:pt x="99518" y="601041"/>
                  <a:pt x="144161" y="802701"/>
                  <a:pt x="129537" y="698792"/>
                </a:cubicBezTo>
                <a:cubicBezTo>
                  <a:pt x="114913" y="594883"/>
                  <a:pt x="-5931" y="-70135"/>
                  <a:pt x="227" y="6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1F37AB46-3F97-2914-5BD8-79C6AEF35AE4}"/>
              </a:ext>
            </a:extLst>
          </p:cNvPr>
          <p:cNvSpPr/>
          <p:nvPr/>
        </p:nvSpPr>
        <p:spPr>
          <a:xfrm>
            <a:off x="3147361" y="5190885"/>
            <a:ext cx="59036" cy="148156"/>
          </a:xfrm>
          <a:custGeom>
            <a:avLst/>
            <a:gdLst>
              <a:gd name="connsiteX0" fmla="*/ 59029 w 59036"/>
              <a:gd name="connsiteY0" fmla="*/ 32 h 148156"/>
              <a:gd name="connsiteX1" fmla="*/ 3126 w 59036"/>
              <a:gd name="connsiteY1" fmla="*/ 119822 h 148156"/>
              <a:gd name="connsiteX2" fmla="*/ 7119 w 59036"/>
              <a:gd name="connsiteY2" fmla="*/ 147774 h 148156"/>
              <a:gd name="connsiteX3" fmla="*/ 7119 w 59036"/>
              <a:gd name="connsiteY3" fmla="*/ 107843 h 148156"/>
              <a:gd name="connsiteX4" fmla="*/ 59029 w 59036"/>
              <a:gd name="connsiteY4" fmla="*/ 32 h 14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36" h="148156">
                <a:moveTo>
                  <a:pt x="59029" y="32"/>
                </a:moveTo>
                <a:cubicBezTo>
                  <a:pt x="58364" y="2028"/>
                  <a:pt x="11778" y="95198"/>
                  <a:pt x="3126" y="119822"/>
                </a:cubicBezTo>
                <a:cubicBezTo>
                  <a:pt x="-5526" y="144446"/>
                  <a:pt x="6454" y="149770"/>
                  <a:pt x="7119" y="147774"/>
                </a:cubicBezTo>
                <a:cubicBezTo>
                  <a:pt x="7784" y="145778"/>
                  <a:pt x="-201" y="128474"/>
                  <a:pt x="7119" y="107843"/>
                </a:cubicBezTo>
                <a:cubicBezTo>
                  <a:pt x="14439" y="87212"/>
                  <a:pt x="59694" y="-1964"/>
                  <a:pt x="59029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445DB306-A182-D225-AB0C-F22FE1E6162C}"/>
              </a:ext>
            </a:extLst>
          </p:cNvPr>
          <p:cNvSpPr/>
          <p:nvPr/>
        </p:nvSpPr>
        <p:spPr>
          <a:xfrm>
            <a:off x="4839528" y="4991261"/>
            <a:ext cx="94507" cy="127793"/>
          </a:xfrm>
          <a:custGeom>
            <a:avLst/>
            <a:gdLst>
              <a:gd name="connsiteX0" fmla="*/ 4 w 94507"/>
              <a:gd name="connsiteY0" fmla="*/ 5 h 127793"/>
              <a:gd name="connsiteX1" fmla="*/ 83857 w 94507"/>
              <a:gd name="connsiteY1" fmla="*/ 79866 h 127793"/>
              <a:gd name="connsiteX2" fmla="*/ 87850 w 94507"/>
              <a:gd name="connsiteY2" fmla="*/ 127782 h 127793"/>
              <a:gd name="connsiteX3" fmla="*/ 87850 w 94507"/>
              <a:gd name="connsiteY3" fmla="*/ 75873 h 127793"/>
              <a:gd name="connsiteX4" fmla="*/ 4 w 94507"/>
              <a:gd name="connsiteY4" fmla="*/ 5 h 12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507" h="127793">
                <a:moveTo>
                  <a:pt x="4" y="5"/>
                </a:moveTo>
                <a:cubicBezTo>
                  <a:pt x="-661" y="670"/>
                  <a:pt x="69216" y="58570"/>
                  <a:pt x="83857" y="79866"/>
                </a:cubicBezTo>
                <a:cubicBezTo>
                  <a:pt x="98498" y="101162"/>
                  <a:pt x="87185" y="128447"/>
                  <a:pt x="87850" y="127782"/>
                </a:cubicBezTo>
                <a:cubicBezTo>
                  <a:pt x="88515" y="127117"/>
                  <a:pt x="102491" y="95173"/>
                  <a:pt x="87850" y="75873"/>
                </a:cubicBezTo>
                <a:cubicBezTo>
                  <a:pt x="73209" y="56573"/>
                  <a:pt x="669" y="-660"/>
                  <a:pt x="4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0CE443EC-2D28-C0DB-1B43-B872C491076D}"/>
              </a:ext>
            </a:extLst>
          </p:cNvPr>
          <p:cNvSpPr/>
          <p:nvPr/>
        </p:nvSpPr>
        <p:spPr>
          <a:xfrm>
            <a:off x="2937740" y="4859301"/>
            <a:ext cx="25076" cy="132562"/>
          </a:xfrm>
          <a:custGeom>
            <a:avLst/>
            <a:gdLst>
              <a:gd name="connsiteX0" fmla="*/ 5111 w 25076"/>
              <a:gd name="connsiteY0" fmla="*/ 196 h 132562"/>
              <a:gd name="connsiteX1" fmla="*/ 1118 w 25076"/>
              <a:gd name="connsiteY1" fmla="*/ 76063 h 132562"/>
              <a:gd name="connsiteX2" fmla="*/ 25076 w 25076"/>
              <a:gd name="connsiteY2" fmla="*/ 131965 h 132562"/>
              <a:gd name="connsiteX3" fmla="*/ 1118 w 25076"/>
              <a:gd name="connsiteY3" fmla="*/ 100021 h 132562"/>
              <a:gd name="connsiteX4" fmla="*/ 5111 w 25076"/>
              <a:gd name="connsiteY4" fmla="*/ 196 h 13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6" h="132562">
                <a:moveTo>
                  <a:pt x="5111" y="196"/>
                </a:moveTo>
                <a:cubicBezTo>
                  <a:pt x="5111" y="-3797"/>
                  <a:pt x="-2210" y="54102"/>
                  <a:pt x="1118" y="76063"/>
                </a:cubicBezTo>
                <a:cubicBezTo>
                  <a:pt x="4445" y="98025"/>
                  <a:pt x="25076" y="127972"/>
                  <a:pt x="25076" y="131965"/>
                </a:cubicBezTo>
                <a:cubicBezTo>
                  <a:pt x="25076" y="135958"/>
                  <a:pt x="5111" y="119321"/>
                  <a:pt x="1118" y="100021"/>
                </a:cubicBezTo>
                <a:cubicBezTo>
                  <a:pt x="-2875" y="80722"/>
                  <a:pt x="5111" y="4189"/>
                  <a:pt x="5111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C2C365B5-0D4F-3B0C-A226-4AFF8035404E}"/>
              </a:ext>
            </a:extLst>
          </p:cNvPr>
          <p:cNvSpPr/>
          <p:nvPr/>
        </p:nvSpPr>
        <p:spPr>
          <a:xfrm>
            <a:off x="4915393" y="4631823"/>
            <a:ext cx="66171" cy="140140"/>
          </a:xfrm>
          <a:custGeom>
            <a:avLst/>
            <a:gdLst>
              <a:gd name="connsiteX0" fmla="*/ 6 w 66171"/>
              <a:gd name="connsiteY0" fmla="*/ 72 h 140140"/>
              <a:gd name="connsiteX1" fmla="*/ 59901 w 66171"/>
              <a:gd name="connsiteY1" fmla="*/ 91911 h 140140"/>
              <a:gd name="connsiteX2" fmla="*/ 59901 w 66171"/>
              <a:gd name="connsiteY2" fmla="*/ 139828 h 140140"/>
              <a:gd name="connsiteX3" fmla="*/ 63894 w 66171"/>
              <a:gd name="connsiteY3" fmla="*/ 107884 h 140140"/>
              <a:gd name="connsiteX4" fmla="*/ 6 w 66171"/>
              <a:gd name="connsiteY4" fmla="*/ 72 h 14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71" h="140140">
                <a:moveTo>
                  <a:pt x="6" y="72"/>
                </a:moveTo>
                <a:cubicBezTo>
                  <a:pt x="-659" y="-2590"/>
                  <a:pt x="49919" y="68618"/>
                  <a:pt x="59901" y="91911"/>
                </a:cubicBezTo>
                <a:cubicBezTo>
                  <a:pt x="69883" y="115204"/>
                  <a:pt x="59236" y="137166"/>
                  <a:pt x="59901" y="139828"/>
                </a:cubicBezTo>
                <a:cubicBezTo>
                  <a:pt x="60566" y="142490"/>
                  <a:pt x="70549" y="127849"/>
                  <a:pt x="63894" y="107884"/>
                </a:cubicBezTo>
                <a:cubicBezTo>
                  <a:pt x="57239" y="87919"/>
                  <a:pt x="671" y="2734"/>
                  <a:pt x="6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CEA370EA-82CA-08F6-9F70-252D0709714D}"/>
              </a:ext>
            </a:extLst>
          </p:cNvPr>
          <p:cNvSpPr/>
          <p:nvPr/>
        </p:nvSpPr>
        <p:spPr>
          <a:xfrm>
            <a:off x="2493267" y="3781155"/>
            <a:ext cx="66379" cy="107256"/>
          </a:xfrm>
          <a:custGeom>
            <a:avLst/>
            <a:gdLst>
              <a:gd name="connsiteX0" fmla="*/ 66254 w 66379"/>
              <a:gd name="connsiteY0" fmla="*/ 228 h 107256"/>
              <a:gd name="connsiteX1" fmla="*/ 2366 w 66379"/>
              <a:gd name="connsiteY1" fmla="*/ 104047 h 107256"/>
              <a:gd name="connsiteX2" fmla="*/ 18338 w 66379"/>
              <a:gd name="connsiteY2" fmla="*/ 76096 h 107256"/>
              <a:gd name="connsiteX3" fmla="*/ 66254 w 66379"/>
              <a:gd name="connsiteY3" fmla="*/ 228 h 10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379" h="107256">
                <a:moveTo>
                  <a:pt x="66254" y="228"/>
                </a:moveTo>
                <a:cubicBezTo>
                  <a:pt x="63592" y="4886"/>
                  <a:pt x="2366" y="104047"/>
                  <a:pt x="2366" y="104047"/>
                </a:cubicBezTo>
                <a:cubicBezTo>
                  <a:pt x="-5620" y="116692"/>
                  <a:pt x="8355" y="88741"/>
                  <a:pt x="18338" y="76096"/>
                </a:cubicBezTo>
                <a:cubicBezTo>
                  <a:pt x="28320" y="63451"/>
                  <a:pt x="68916" y="-4430"/>
                  <a:pt x="66254" y="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39D0AB28-B671-DE50-71F1-F0E29FAE3909}"/>
              </a:ext>
            </a:extLst>
          </p:cNvPr>
          <p:cNvSpPr/>
          <p:nvPr/>
        </p:nvSpPr>
        <p:spPr>
          <a:xfrm>
            <a:off x="3677538" y="3701500"/>
            <a:ext cx="60692" cy="99992"/>
          </a:xfrm>
          <a:custGeom>
            <a:avLst/>
            <a:gdLst>
              <a:gd name="connsiteX0" fmla="*/ 27 w 60692"/>
              <a:gd name="connsiteY0" fmla="*/ 23 h 99992"/>
              <a:gd name="connsiteX1" fmla="*/ 51936 w 60692"/>
              <a:gd name="connsiteY1" fmla="*/ 71897 h 99992"/>
              <a:gd name="connsiteX2" fmla="*/ 39957 w 60692"/>
              <a:gd name="connsiteY2" fmla="*/ 99848 h 99992"/>
              <a:gd name="connsiteX3" fmla="*/ 59922 w 60692"/>
              <a:gd name="connsiteY3" fmla="*/ 79883 h 99992"/>
              <a:gd name="connsiteX4" fmla="*/ 27 w 60692"/>
              <a:gd name="connsiteY4" fmla="*/ 23 h 9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92" h="99992">
                <a:moveTo>
                  <a:pt x="27" y="23"/>
                </a:moveTo>
                <a:cubicBezTo>
                  <a:pt x="-1304" y="-1308"/>
                  <a:pt x="45281" y="55260"/>
                  <a:pt x="51936" y="71897"/>
                </a:cubicBezTo>
                <a:cubicBezTo>
                  <a:pt x="58591" y="88534"/>
                  <a:pt x="39957" y="99848"/>
                  <a:pt x="39957" y="99848"/>
                </a:cubicBezTo>
                <a:cubicBezTo>
                  <a:pt x="41288" y="101179"/>
                  <a:pt x="65246" y="93193"/>
                  <a:pt x="59922" y="79883"/>
                </a:cubicBezTo>
                <a:cubicBezTo>
                  <a:pt x="54598" y="66573"/>
                  <a:pt x="1358" y="1354"/>
                  <a:pt x="27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AF344443-066B-9C41-9F79-6331469B7562}"/>
              </a:ext>
            </a:extLst>
          </p:cNvPr>
          <p:cNvSpPr/>
          <p:nvPr/>
        </p:nvSpPr>
        <p:spPr>
          <a:xfrm>
            <a:off x="2332451" y="2481007"/>
            <a:ext cx="370252" cy="893179"/>
          </a:xfrm>
          <a:custGeom>
            <a:avLst/>
            <a:gdLst>
              <a:gd name="connsiteX0" fmla="*/ 1174 w 370252"/>
              <a:gd name="connsiteY0" fmla="*/ 890843 h 893179"/>
              <a:gd name="connsiteX1" fmla="*/ 359949 w 370252"/>
              <a:gd name="connsiteY1" fmla="*/ 27243 h 893179"/>
              <a:gd name="connsiteX2" fmla="*/ 248824 w 370252"/>
              <a:gd name="connsiteY2" fmla="*/ 274893 h 893179"/>
              <a:gd name="connsiteX3" fmla="*/ 1174 w 370252"/>
              <a:gd name="connsiteY3" fmla="*/ 890843 h 893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252" h="893179">
                <a:moveTo>
                  <a:pt x="1174" y="890843"/>
                </a:moveTo>
                <a:cubicBezTo>
                  <a:pt x="19695" y="849568"/>
                  <a:pt x="318674" y="129901"/>
                  <a:pt x="359949" y="27243"/>
                </a:cubicBezTo>
                <a:cubicBezTo>
                  <a:pt x="401224" y="-75415"/>
                  <a:pt x="309149" y="135193"/>
                  <a:pt x="248824" y="274893"/>
                </a:cubicBezTo>
                <a:cubicBezTo>
                  <a:pt x="188499" y="414593"/>
                  <a:pt x="-17347" y="932118"/>
                  <a:pt x="1174" y="890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C85760F3-0630-B774-3FFC-AB5C108098DD}"/>
              </a:ext>
            </a:extLst>
          </p:cNvPr>
          <p:cNvSpPr/>
          <p:nvPr/>
        </p:nvSpPr>
        <p:spPr>
          <a:xfrm>
            <a:off x="2386401" y="4079735"/>
            <a:ext cx="58398" cy="302400"/>
          </a:xfrm>
          <a:custGeom>
            <a:avLst/>
            <a:gdLst>
              <a:gd name="connsiteX0" fmla="*/ 58349 w 58398"/>
              <a:gd name="connsiteY0" fmla="*/ 140 h 302400"/>
              <a:gd name="connsiteX1" fmla="*/ 4374 w 58398"/>
              <a:gd name="connsiteY1" fmla="*/ 228740 h 302400"/>
              <a:gd name="connsiteX2" fmla="*/ 4374 w 58398"/>
              <a:gd name="connsiteY2" fmla="*/ 301765 h 302400"/>
              <a:gd name="connsiteX3" fmla="*/ 13899 w 58398"/>
              <a:gd name="connsiteY3" fmla="*/ 196990 h 302400"/>
              <a:gd name="connsiteX4" fmla="*/ 58349 w 58398"/>
              <a:gd name="connsiteY4" fmla="*/ 140 h 30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98" h="302400">
                <a:moveTo>
                  <a:pt x="58349" y="140"/>
                </a:moveTo>
                <a:cubicBezTo>
                  <a:pt x="56762" y="5432"/>
                  <a:pt x="13370" y="178469"/>
                  <a:pt x="4374" y="228740"/>
                </a:cubicBezTo>
                <a:cubicBezTo>
                  <a:pt x="-4622" y="279011"/>
                  <a:pt x="2787" y="307057"/>
                  <a:pt x="4374" y="301765"/>
                </a:cubicBezTo>
                <a:cubicBezTo>
                  <a:pt x="5961" y="296473"/>
                  <a:pt x="4903" y="253611"/>
                  <a:pt x="13899" y="196990"/>
                </a:cubicBezTo>
                <a:cubicBezTo>
                  <a:pt x="22895" y="140369"/>
                  <a:pt x="59936" y="-5152"/>
                  <a:pt x="58349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E800BA35-5847-E86F-783C-D04FC8FF981D}"/>
              </a:ext>
            </a:extLst>
          </p:cNvPr>
          <p:cNvSpPr/>
          <p:nvPr/>
        </p:nvSpPr>
        <p:spPr>
          <a:xfrm>
            <a:off x="2554043" y="4257324"/>
            <a:ext cx="36841" cy="229883"/>
          </a:xfrm>
          <a:custGeom>
            <a:avLst/>
            <a:gdLst>
              <a:gd name="connsiteX0" fmla="*/ 36757 w 36841"/>
              <a:gd name="connsiteY0" fmla="*/ 351 h 229883"/>
              <a:gd name="connsiteX1" fmla="*/ 11357 w 36841"/>
              <a:gd name="connsiteY1" fmla="*/ 127351 h 229883"/>
              <a:gd name="connsiteX2" fmla="*/ 1832 w 36841"/>
              <a:gd name="connsiteY2" fmla="*/ 228951 h 229883"/>
              <a:gd name="connsiteX3" fmla="*/ 1832 w 36841"/>
              <a:gd name="connsiteY3" fmla="*/ 168626 h 229883"/>
              <a:gd name="connsiteX4" fmla="*/ 36757 w 36841"/>
              <a:gd name="connsiteY4" fmla="*/ 351 h 22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41" h="229883">
                <a:moveTo>
                  <a:pt x="36757" y="351"/>
                </a:moveTo>
                <a:cubicBezTo>
                  <a:pt x="38344" y="-6528"/>
                  <a:pt x="17178" y="89251"/>
                  <a:pt x="11357" y="127351"/>
                </a:cubicBezTo>
                <a:cubicBezTo>
                  <a:pt x="5536" y="165451"/>
                  <a:pt x="3419" y="222072"/>
                  <a:pt x="1832" y="228951"/>
                </a:cubicBezTo>
                <a:cubicBezTo>
                  <a:pt x="245" y="235830"/>
                  <a:pt x="-1343" y="203551"/>
                  <a:pt x="1832" y="168626"/>
                </a:cubicBezTo>
                <a:cubicBezTo>
                  <a:pt x="5007" y="133701"/>
                  <a:pt x="35170" y="7230"/>
                  <a:pt x="36757" y="3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3CA6CCF7-B827-D7C1-2910-C3CBE5768DA4}"/>
              </a:ext>
            </a:extLst>
          </p:cNvPr>
          <p:cNvSpPr/>
          <p:nvPr/>
        </p:nvSpPr>
        <p:spPr>
          <a:xfrm>
            <a:off x="2212973" y="4519786"/>
            <a:ext cx="118440" cy="470156"/>
          </a:xfrm>
          <a:custGeom>
            <a:avLst/>
            <a:gdLst>
              <a:gd name="connsiteX0" fmla="*/ 2 w 118440"/>
              <a:gd name="connsiteY0" fmla="*/ 10939 h 470156"/>
              <a:gd name="connsiteX1" fmla="*/ 98427 w 118440"/>
              <a:gd name="connsiteY1" fmla="*/ 239539 h 470156"/>
              <a:gd name="connsiteX2" fmla="*/ 117477 w 118440"/>
              <a:gd name="connsiteY2" fmla="*/ 455439 h 470156"/>
              <a:gd name="connsiteX3" fmla="*/ 111127 w 118440"/>
              <a:gd name="connsiteY3" fmla="*/ 401464 h 470156"/>
              <a:gd name="connsiteX4" fmla="*/ 73027 w 118440"/>
              <a:gd name="connsiteY4" fmla="*/ 4589 h 470156"/>
              <a:gd name="connsiteX5" fmla="*/ 95252 w 118440"/>
              <a:gd name="connsiteY5" fmla="*/ 176039 h 470156"/>
              <a:gd name="connsiteX6" fmla="*/ 2 w 118440"/>
              <a:gd name="connsiteY6" fmla="*/ 10939 h 4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440" h="470156">
                <a:moveTo>
                  <a:pt x="2" y="10939"/>
                </a:moveTo>
                <a:cubicBezTo>
                  <a:pt x="531" y="21522"/>
                  <a:pt x="78848" y="165456"/>
                  <a:pt x="98427" y="239539"/>
                </a:cubicBezTo>
                <a:cubicBezTo>
                  <a:pt x="118006" y="313622"/>
                  <a:pt x="115360" y="428452"/>
                  <a:pt x="117477" y="455439"/>
                </a:cubicBezTo>
                <a:cubicBezTo>
                  <a:pt x="119594" y="482427"/>
                  <a:pt x="118535" y="476606"/>
                  <a:pt x="111127" y="401464"/>
                </a:cubicBezTo>
                <a:cubicBezTo>
                  <a:pt x="103719" y="326322"/>
                  <a:pt x="75673" y="42160"/>
                  <a:pt x="73027" y="4589"/>
                </a:cubicBezTo>
                <a:cubicBezTo>
                  <a:pt x="70381" y="-32982"/>
                  <a:pt x="105835" y="172335"/>
                  <a:pt x="95252" y="176039"/>
                </a:cubicBezTo>
                <a:cubicBezTo>
                  <a:pt x="84669" y="179743"/>
                  <a:pt x="-527" y="356"/>
                  <a:pt x="2" y="10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9ACC77E0-9187-83E6-A219-A04E7280B328}"/>
              </a:ext>
            </a:extLst>
          </p:cNvPr>
          <p:cNvSpPr/>
          <p:nvPr/>
        </p:nvSpPr>
        <p:spPr>
          <a:xfrm>
            <a:off x="2136442" y="4627721"/>
            <a:ext cx="373081" cy="759271"/>
          </a:xfrm>
          <a:custGeom>
            <a:avLst/>
            <a:gdLst>
              <a:gd name="connsiteX0" fmla="*/ 3508 w 373081"/>
              <a:gd name="connsiteY0" fmla="*/ 7779 h 759271"/>
              <a:gd name="connsiteX1" fmla="*/ 368633 w 373081"/>
              <a:gd name="connsiteY1" fmla="*/ 750729 h 759271"/>
              <a:gd name="connsiteX2" fmla="*/ 194008 w 373081"/>
              <a:gd name="connsiteY2" fmla="*/ 385604 h 759271"/>
              <a:gd name="connsiteX3" fmla="*/ 3508 w 373081"/>
              <a:gd name="connsiteY3" fmla="*/ 7779 h 759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081" h="759271">
                <a:moveTo>
                  <a:pt x="3508" y="7779"/>
                </a:moveTo>
                <a:cubicBezTo>
                  <a:pt x="32612" y="68633"/>
                  <a:pt x="336883" y="687758"/>
                  <a:pt x="368633" y="750729"/>
                </a:cubicBezTo>
                <a:cubicBezTo>
                  <a:pt x="400383" y="813700"/>
                  <a:pt x="253804" y="512075"/>
                  <a:pt x="194008" y="385604"/>
                </a:cubicBezTo>
                <a:cubicBezTo>
                  <a:pt x="134212" y="259133"/>
                  <a:pt x="-25596" y="-53075"/>
                  <a:pt x="3508" y="7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BF4EB44A-B270-D92A-E418-52603517E945}"/>
              </a:ext>
            </a:extLst>
          </p:cNvPr>
          <p:cNvSpPr/>
          <p:nvPr/>
        </p:nvSpPr>
        <p:spPr>
          <a:xfrm>
            <a:off x="5641973" y="4162134"/>
            <a:ext cx="115067" cy="565103"/>
          </a:xfrm>
          <a:custGeom>
            <a:avLst/>
            <a:gdLst>
              <a:gd name="connsiteX0" fmla="*/ 2 w 115067"/>
              <a:gd name="connsiteY0" fmla="*/ 291 h 565103"/>
              <a:gd name="connsiteX1" fmla="*/ 107952 w 115067"/>
              <a:gd name="connsiteY1" fmla="*/ 460666 h 565103"/>
              <a:gd name="connsiteX2" fmla="*/ 104777 w 115067"/>
              <a:gd name="connsiteY2" fmla="*/ 562266 h 565103"/>
              <a:gd name="connsiteX3" fmla="*/ 104777 w 115067"/>
              <a:gd name="connsiteY3" fmla="*/ 393991 h 565103"/>
              <a:gd name="connsiteX4" fmla="*/ 2 w 115067"/>
              <a:gd name="connsiteY4" fmla="*/ 291 h 565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67" h="565103">
                <a:moveTo>
                  <a:pt x="2" y="291"/>
                </a:moveTo>
                <a:cubicBezTo>
                  <a:pt x="531" y="11403"/>
                  <a:pt x="90490" y="367004"/>
                  <a:pt x="107952" y="460666"/>
                </a:cubicBezTo>
                <a:cubicBezTo>
                  <a:pt x="125414" y="554328"/>
                  <a:pt x="105306" y="573378"/>
                  <a:pt x="104777" y="562266"/>
                </a:cubicBezTo>
                <a:cubicBezTo>
                  <a:pt x="104248" y="551154"/>
                  <a:pt x="125415" y="489241"/>
                  <a:pt x="104777" y="393991"/>
                </a:cubicBezTo>
                <a:cubicBezTo>
                  <a:pt x="84140" y="298741"/>
                  <a:pt x="-527" y="-10821"/>
                  <a:pt x="2" y="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A6BD3DFF-C5F9-D063-8167-8310653F4F64}"/>
              </a:ext>
            </a:extLst>
          </p:cNvPr>
          <p:cNvSpPr/>
          <p:nvPr/>
        </p:nvSpPr>
        <p:spPr>
          <a:xfrm>
            <a:off x="5666387" y="4461398"/>
            <a:ext cx="235101" cy="484914"/>
          </a:xfrm>
          <a:custGeom>
            <a:avLst/>
            <a:gdLst>
              <a:gd name="connsiteX0" fmla="*/ 229588 w 235101"/>
              <a:gd name="connsiteY0" fmla="*/ 9002 h 484914"/>
              <a:gd name="connsiteX1" fmla="*/ 988 w 235101"/>
              <a:gd name="connsiteY1" fmla="*/ 482077 h 484914"/>
              <a:gd name="connsiteX2" fmla="*/ 150213 w 235101"/>
              <a:gd name="connsiteY2" fmla="*/ 196327 h 484914"/>
              <a:gd name="connsiteX3" fmla="*/ 229588 w 235101"/>
              <a:gd name="connsiteY3" fmla="*/ 9002 h 48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101" h="484914">
                <a:moveTo>
                  <a:pt x="229588" y="9002"/>
                </a:moveTo>
                <a:cubicBezTo>
                  <a:pt x="204717" y="56627"/>
                  <a:pt x="14217" y="450856"/>
                  <a:pt x="988" y="482077"/>
                </a:cubicBezTo>
                <a:cubicBezTo>
                  <a:pt x="-12241" y="513298"/>
                  <a:pt x="111055" y="278348"/>
                  <a:pt x="150213" y="196327"/>
                </a:cubicBezTo>
                <a:cubicBezTo>
                  <a:pt x="189371" y="114306"/>
                  <a:pt x="254459" y="-38623"/>
                  <a:pt x="229588" y="9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0F39A169-EB38-2AF6-4D9B-98D71B6C6986}"/>
              </a:ext>
            </a:extLst>
          </p:cNvPr>
          <p:cNvSpPr/>
          <p:nvPr/>
        </p:nvSpPr>
        <p:spPr>
          <a:xfrm>
            <a:off x="2419924" y="3673883"/>
            <a:ext cx="168047" cy="448083"/>
          </a:xfrm>
          <a:custGeom>
            <a:avLst/>
            <a:gdLst>
              <a:gd name="connsiteX0" fmla="*/ 168001 w 168047"/>
              <a:gd name="connsiteY0" fmla="*/ 970 h 448083"/>
              <a:gd name="connsiteX1" fmla="*/ 4099 w 168047"/>
              <a:gd name="connsiteY1" fmla="*/ 440917 h 448083"/>
              <a:gd name="connsiteX2" fmla="*/ 47231 w 168047"/>
              <a:gd name="connsiteY2" fmla="*/ 277015 h 448083"/>
              <a:gd name="connsiteX3" fmla="*/ 21351 w 168047"/>
              <a:gd name="connsiteY3" fmla="*/ 320147 h 448083"/>
              <a:gd name="connsiteX4" fmla="*/ 168001 w 168047"/>
              <a:gd name="connsiteY4" fmla="*/ 970 h 4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047" h="448083">
                <a:moveTo>
                  <a:pt x="168001" y="970"/>
                </a:moveTo>
                <a:cubicBezTo>
                  <a:pt x="165126" y="21098"/>
                  <a:pt x="24227" y="394910"/>
                  <a:pt x="4099" y="440917"/>
                </a:cubicBezTo>
                <a:cubicBezTo>
                  <a:pt x="-16029" y="486924"/>
                  <a:pt x="44356" y="297143"/>
                  <a:pt x="47231" y="277015"/>
                </a:cubicBezTo>
                <a:cubicBezTo>
                  <a:pt x="50106" y="256887"/>
                  <a:pt x="4098" y="360404"/>
                  <a:pt x="21351" y="320147"/>
                </a:cubicBezTo>
                <a:cubicBezTo>
                  <a:pt x="38604" y="279890"/>
                  <a:pt x="170876" y="-19158"/>
                  <a:pt x="168001" y="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7766702A-EA34-6D4A-EF59-D915EB04B663}"/>
              </a:ext>
            </a:extLst>
          </p:cNvPr>
          <p:cNvSpPr/>
          <p:nvPr/>
        </p:nvSpPr>
        <p:spPr>
          <a:xfrm>
            <a:off x="2820838" y="5201684"/>
            <a:ext cx="69011" cy="233587"/>
          </a:xfrm>
          <a:custGeom>
            <a:avLst/>
            <a:gdLst>
              <a:gd name="connsiteX0" fmla="*/ 0 w 69011"/>
              <a:gd name="connsiteY0" fmla="*/ 44 h 233587"/>
              <a:gd name="connsiteX1" fmla="*/ 34505 w 69011"/>
              <a:gd name="connsiteY1" fmla="*/ 172573 h 233587"/>
              <a:gd name="connsiteX2" fmla="*/ 69011 w 69011"/>
              <a:gd name="connsiteY2" fmla="*/ 232958 h 233587"/>
              <a:gd name="connsiteX3" fmla="*/ 34505 w 69011"/>
              <a:gd name="connsiteY3" fmla="*/ 189825 h 233587"/>
              <a:gd name="connsiteX4" fmla="*/ 0 w 69011"/>
              <a:gd name="connsiteY4" fmla="*/ 44 h 23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11" h="233587">
                <a:moveTo>
                  <a:pt x="0" y="44"/>
                </a:moveTo>
                <a:cubicBezTo>
                  <a:pt x="0" y="-2831"/>
                  <a:pt x="23003" y="133754"/>
                  <a:pt x="34505" y="172573"/>
                </a:cubicBezTo>
                <a:cubicBezTo>
                  <a:pt x="46007" y="211392"/>
                  <a:pt x="69011" y="232958"/>
                  <a:pt x="69011" y="232958"/>
                </a:cubicBezTo>
                <a:cubicBezTo>
                  <a:pt x="69011" y="235833"/>
                  <a:pt x="47445" y="230082"/>
                  <a:pt x="34505" y="189825"/>
                </a:cubicBezTo>
                <a:cubicBezTo>
                  <a:pt x="21565" y="149568"/>
                  <a:pt x="0" y="2919"/>
                  <a:pt x="0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62987391-2EBF-D338-A627-A5BBB1A4FD28}"/>
              </a:ext>
            </a:extLst>
          </p:cNvPr>
          <p:cNvSpPr/>
          <p:nvPr/>
        </p:nvSpPr>
        <p:spPr>
          <a:xfrm>
            <a:off x="4856471" y="5339349"/>
            <a:ext cx="107515" cy="106560"/>
          </a:xfrm>
          <a:custGeom>
            <a:avLst/>
            <a:gdLst>
              <a:gd name="connsiteX0" fmla="*/ 201 w 107515"/>
              <a:gd name="connsiteY0" fmla="*/ 402 h 106560"/>
              <a:gd name="connsiteX1" fmla="*/ 103718 w 107515"/>
              <a:gd name="connsiteY1" fmla="*/ 103919 h 106560"/>
              <a:gd name="connsiteX2" fmla="*/ 77838 w 107515"/>
              <a:gd name="connsiteY2" fmla="*/ 69413 h 106560"/>
              <a:gd name="connsiteX3" fmla="*/ 201 w 107515"/>
              <a:gd name="connsiteY3" fmla="*/ 402 h 10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515" h="106560">
                <a:moveTo>
                  <a:pt x="201" y="402"/>
                </a:moveTo>
                <a:cubicBezTo>
                  <a:pt x="4514" y="6153"/>
                  <a:pt x="103718" y="103919"/>
                  <a:pt x="103718" y="103919"/>
                </a:cubicBezTo>
                <a:cubicBezTo>
                  <a:pt x="116657" y="115421"/>
                  <a:pt x="93653" y="86666"/>
                  <a:pt x="77838" y="69413"/>
                </a:cubicBezTo>
                <a:cubicBezTo>
                  <a:pt x="62023" y="52160"/>
                  <a:pt x="-4112" y="-5349"/>
                  <a:pt x="201" y="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F444B674-205A-6298-0257-F60D3A624765}"/>
              </a:ext>
            </a:extLst>
          </p:cNvPr>
          <p:cNvSpPr/>
          <p:nvPr/>
        </p:nvSpPr>
        <p:spPr>
          <a:xfrm>
            <a:off x="3169227" y="5870189"/>
            <a:ext cx="36789" cy="158864"/>
          </a:xfrm>
          <a:custGeom>
            <a:avLst/>
            <a:gdLst>
              <a:gd name="connsiteX0" fmla="*/ 0 w 36789"/>
              <a:gd name="connsiteY0" fmla="*/ 675 h 158864"/>
              <a:gd name="connsiteX1" fmla="*/ 36368 w 36789"/>
              <a:gd name="connsiteY1" fmla="*/ 140952 h 158864"/>
              <a:gd name="connsiteX2" fmla="*/ 20782 w 36789"/>
              <a:gd name="connsiteY2" fmla="*/ 151343 h 158864"/>
              <a:gd name="connsiteX3" fmla="*/ 36368 w 36789"/>
              <a:gd name="connsiteY3" fmla="*/ 88997 h 158864"/>
              <a:gd name="connsiteX4" fmla="*/ 0 w 36789"/>
              <a:gd name="connsiteY4" fmla="*/ 675 h 15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89" h="158864">
                <a:moveTo>
                  <a:pt x="0" y="675"/>
                </a:moveTo>
                <a:cubicBezTo>
                  <a:pt x="0" y="9334"/>
                  <a:pt x="36368" y="140952"/>
                  <a:pt x="36368" y="140952"/>
                </a:cubicBezTo>
                <a:cubicBezTo>
                  <a:pt x="39832" y="166063"/>
                  <a:pt x="20782" y="160002"/>
                  <a:pt x="20782" y="151343"/>
                </a:cubicBezTo>
                <a:cubicBezTo>
                  <a:pt x="20782" y="142684"/>
                  <a:pt x="38100" y="108913"/>
                  <a:pt x="36368" y="88997"/>
                </a:cubicBezTo>
                <a:cubicBezTo>
                  <a:pt x="34636" y="69081"/>
                  <a:pt x="0" y="-7984"/>
                  <a:pt x="0" y="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C1C18F79-B341-67BB-EC6A-26C7B09DD702}"/>
              </a:ext>
            </a:extLst>
          </p:cNvPr>
          <p:cNvSpPr/>
          <p:nvPr/>
        </p:nvSpPr>
        <p:spPr>
          <a:xfrm>
            <a:off x="3766420" y="6368872"/>
            <a:ext cx="187544" cy="99624"/>
          </a:xfrm>
          <a:custGeom>
            <a:avLst/>
            <a:gdLst>
              <a:gd name="connsiteX0" fmla="*/ 285 w 187544"/>
              <a:gd name="connsiteY0" fmla="*/ 99469 h 99624"/>
              <a:gd name="connsiteX1" fmla="*/ 73021 w 187544"/>
              <a:gd name="connsiteY1" fmla="*/ 31928 h 99624"/>
              <a:gd name="connsiteX2" fmla="*/ 187321 w 187544"/>
              <a:gd name="connsiteY2" fmla="*/ 5951 h 99624"/>
              <a:gd name="connsiteX3" fmla="*/ 98998 w 187544"/>
              <a:gd name="connsiteY3" fmla="*/ 11146 h 99624"/>
              <a:gd name="connsiteX4" fmla="*/ 285 w 187544"/>
              <a:gd name="connsiteY4" fmla="*/ 99469 h 9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544" h="99624">
                <a:moveTo>
                  <a:pt x="285" y="99469"/>
                </a:moveTo>
                <a:cubicBezTo>
                  <a:pt x="-4045" y="102933"/>
                  <a:pt x="41848" y="47514"/>
                  <a:pt x="73021" y="31928"/>
                </a:cubicBezTo>
                <a:cubicBezTo>
                  <a:pt x="104194" y="16342"/>
                  <a:pt x="182992" y="9415"/>
                  <a:pt x="187321" y="5951"/>
                </a:cubicBezTo>
                <a:cubicBezTo>
                  <a:pt x="191651" y="2487"/>
                  <a:pt x="131903" y="-7904"/>
                  <a:pt x="98998" y="11146"/>
                </a:cubicBezTo>
                <a:cubicBezTo>
                  <a:pt x="66094" y="30196"/>
                  <a:pt x="4615" y="96005"/>
                  <a:pt x="285" y="99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AF57149E-7B05-AE70-F769-FA9356EFEE54}"/>
              </a:ext>
            </a:extLst>
          </p:cNvPr>
          <p:cNvSpPr/>
          <p:nvPr/>
        </p:nvSpPr>
        <p:spPr>
          <a:xfrm>
            <a:off x="4852546" y="5564299"/>
            <a:ext cx="73154" cy="119683"/>
          </a:xfrm>
          <a:custGeom>
            <a:avLst/>
            <a:gdLst>
              <a:gd name="connsiteX0" fmla="*/ 31181 w 73154"/>
              <a:gd name="connsiteY0" fmla="*/ 33 h 119683"/>
              <a:gd name="connsiteX1" fmla="*/ 72745 w 73154"/>
              <a:gd name="connsiteY1" fmla="*/ 83160 h 119683"/>
              <a:gd name="connsiteX2" fmla="*/ 9 w 73154"/>
              <a:gd name="connsiteY2" fmla="*/ 119528 h 119683"/>
              <a:gd name="connsiteX3" fmla="*/ 67549 w 73154"/>
              <a:gd name="connsiteY3" fmla="*/ 93551 h 119683"/>
              <a:gd name="connsiteX4" fmla="*/ 31181 w 73154"/>
              <a:gd name="connsiteY4" fmla="*/ 33 h 11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4" h="119683">
                <a:moveTo>
                  <a:pt x="31181" y="33"/>
                </a:moveTo>
                <a:cubicBezTo>
                  <a:pt x="32047" y="-1699"/>
                  <a:pt x="77940" y="63244"/>
                  <a:pt x="72745" y="83160"/>
                </a:cubicBezTo>
                <a:cubicBezTo>
                  <a:pt x="67550" y="103076"/>
                  <a:pt x="875" y="117796"/>
                  <a:pt x="9" y="119528"/>
                </a:cubicBezTo>
                <a:cubicBezTo>
                  <a:pt x="-857" y="121260"/>
                  <a:pt x="58890" y="108271"/>
                  <a:pt x="67549" y="93551"/>
                </a:cubicBezTo>
                <a:cubicBezTo>
                  <a:pt x="76208" y="78831"/>
                  <a:pt x="30315" y="1765"/>
                  <a:pt x="31181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B094A03C-1C24-D29C-9C6F-1FF1659F0A2F}"/>
              </a:ext>
            </a:extLst>
          </p:cNvPr>
          <p:cNvSpPr/>
          <p:nvPr/>
        </p:nvSpPr>
        <p:spPr>
          <a:xfrm>
            <a:off x="4696684" y="6130631"/>
            <a:ext cx="88551" cy="187062"/>
          </a:xfrm>
          <a:custGeom>
            <a:avLst/>
            <a:gdLst>
              <a:gd name="connsiteX0" fmla="*/ 7 w 88551"/>
              <a:gd name="connsiteY0" fmla="*/ 5 h 187062"/>
              <a:gd name="connsiteX1" fmla="*/ 83134 w 88551"/>
              <a:gd name="connsiteY1" fmla="*/ 129892 h 187062"/>
              <a:gd name="connsiteX2" fmla="*/ 31180 w 88551"/>
              <a:gd name="connsiteY2" fmla="*/ 187042 h 187062"/>
              <a:gd name="connsiteX3" fmla="*/ 88330 w 88551"/>
              <a:gd name="connsiteY3" fmla="*/ 124696 h 187062"/>
              <a:gd name="connsiteX4" fmla="*/ 7 w 88551"/>
              <a:gd name="connsiteY4" fmla="*/ 5 h 18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51" h="187062">
                <a:moveTo>
                  <a:pt x="7" y="5"/>
                </a:moveTo>
                <a:cubicBezTo>
                  <a:pt x="-859" y="871"/>
                  <a:pt x="77938" y="98719"/>
                  <a:pt x="83134" y="129892"/>
                </a:cubicBezTo>
                <a:cubicBezTo>
                  <a:pt x="88330" y="161065"/>
                  <a:pt x="30314" y="187908"/>
                  <a:pt x="31180" y="187042"/>
                </a:cubicBezTo>
                <a:cubicBezTo>
                  <a:pt x="32046" y="186176"/>
                  <a:pt x="92660" y="150673"/>
                  <a:pt x="88330" y="124696"/>
                </a:cubicBezTo>
                <a:cubicBezTo>
                  <a:pt x="84000" y="98719"/>
                  <a:pt x="873" y="-861"/>
                  <a:pt x="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56ADAE97-E5D7-AE16-7412-345E6A240FA9}"/>
              </a:ext>
            </a:extLst>
          </p:cNvPr>
          <p:cNvSpPr/>
          <p:nvPr/>
        </p:nvSpPr>
        <p:spPr>
          <a:xfrm>
            <a:off x="4937371" y="5696787"/>
            <a:ext cx="239202" cy="409306"/>
          </a:xfrm>
          <a:custGeom>
            <a:avLst/>
            <a:gdLst>
              <a:gd name="connsiteX0" fmla="*/ 237302 w 239202"/>
              <a:gd name="connsiteY0" fmla="*/ 2627 h 409306"/>
              <a:gd name="connsiteX1" fmla="*/ 3506 w 239202"/>
              <a:gd name="connsiteY1" fmla="*/ 402677 h 409306"/>
              <a:gd name="connsiteX2" fmla="*/ 107415 w 239202"/>
              <a:gd name="connsiteY2" fmla="*/ 236422 h 409306"/>
              <a:gd name="connsiteX3" fmla="*/ 237302 w 239202"/>
              <a:gd name="connsiteY3" fmla="*/ 2627 h 40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202" h="409306">
                <a:moveTo>
                  <a:pt x="237302" y="2627"/>
                </a:moveTo>
                <a:cubicBezTo>
                  <a:pt x="219984" y="30336"/>
                  <a:pt x="25154" y="363711"/>
                  <a:pt x="3506" y="402677"/>
                </a:cubicBezTo>
                <a:cubicBezTo>
                  <a:pt x="-18142" y="441643"/>
                  <a:pt x="65851" y="298767"/>
                  <a:pt x="107415" y="236422"/>
                </a:cubicBezTo>
                <a:cubicBezTo>
                  <a:pt x="148979" y="174077"/>
                  <a:pt x="254620" y="-25082"/>
                  <a:pt x="237302" y="2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DB24D558-0CBB-B5BF-A918-AE0A0DC9F03C}"/>
              </a:ext>
            </a:extLst>
          </p:cNvPr>
          <p:cNvSpPr/>
          <p:nvPr/>
        </p:nvSpPr>
        <p:spPr>
          <a:xfrm>
            <a:off x="4448869" y="3722590"/>
            <a:ext cx="151591" cy="317136"/>
          </a:xfrm>
          <a:custGeom>
            <a:avLst/>
            <a:gdLst>
              <a:gd name="connsiteX0" fmla="*/ 151579 w 151591"/>
              <a:gd name="connsiteY0" fmla="*/ 34 h 317136"/>
              <a:gd name="connsiteX1" fmla="*/ 17467 w 151591"/>
              <a:gd name="connsiteY1" fmla="*/ 207298 h 317136"/>
              <a:gd name="connsiteX2" fmla="*/ 9339 w 151591"/>
              <a:gd name="connsiteY2" fmla="*/ 317026 h 317136"/>
              <a:gd name="connsiteX3" fmla="*/ 9339 w 151591"/>
              <a:gd name="connsiteY3" fmla="*/ 223554 h 317136"/>
              <a:gd name="connsiteX4" fmla="*/ 151579 w 151591"/>
              <a:gd name="connsiteY4" fmla="*/ 34 h 31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591" h="317136">
                <a:moveTo>
                  <a:pt x="151579" y="34"/>
                </a:moveTo>
                <a:cubicBezTo>
                  <a:pt x="152934" y="-2675"/>
                  <a:pt x="41174" y="154466"/>
                  <a:pt x="17467" y="207298"/>
                </a:cubicBezTo>
                <a:cubicBezTo>
                  <a:pt x="-6240" y="260130"/>
                  <a:pt x="10694" y="314317"/>
                  <a:pt x="9339" y="317026"/>
                </a:cubicBezTo>
                <a:cubicBezTo>
                  <a:pt x="7984" y="319735"/>
                  <a:pt x="-10981" y="272322"/>
                  <a:pt x="9339" y="223554"/>
                </a:cubicBezTo>
                <a:cubicBezTo>
                  <a:pt x="29659" y="174786"/>
                  <a:pt x="150224" y="2743"/>
                  <a:pt x="151579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2734183A-F4E5-4809-548A-D8B2E07E543B}"/>
              </a:ext>
            </a:extLst>
          </p:cNvPr>
          <p:cNvSpPr/>
          <p:nvPr/>
        </p:nvSpPr>
        <p:spPr>
          <a:xfrm>
            <a:off x="3519422" y="3698182"/>
            <a:ext cx="145388" cy="248686"/>
          </a:xfrm>
          <a:custGeom>
            <a:avLst/>
            <a:gdLst>
              <a:gd name="connsiteX0" fmla="*/ 2 w 145388"/>
              <a:gd name="connsiteY0" fmla="*/ 58 h 248686"/>
              <a:gd name="connsiteX1" fmla="*/ 142242 w 145388"/>
              <a:gd name="connsiteY1" fmla="*/ 182938 h 248686"/>
              <a:gd name="connsiteX2" fmla="*/ 101602 w 145388"/>
              <a:gd name="connsiteY2" fmla="*/ 247962 h 248686"/>
              <a:gd name="connsiteX3" fmla="*/ 138178 w 145388"/>
              <a:gd name="connsiteY3" fmla="*/ 203258 h 248686"/>
              <a:gd name="connsiteX4" fmla="*/ 2 w 145388"/>
              <a:gd name="connsiteY4" fmla="*/ 58 h 248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388" h="248686">
                <a:moveTo>
                  <a:pt x="2" y="58"/>
                </a:moveTo>
                <a:cubicBezTo>
                  <a:pt x="679" y="-3329"/>
                  <a:pt x="125309" y="141621"/>
                  <a:pt x="142242" y="182938"/>
                </a:cubicBezTo>
                <a:cubicBezTo>
                  <a:pt x="159175" y="224255"/>
                  <a:pt x="102279" y="244575"/>
                  <a:pt x="101602" y="247962"/>
                </a:cubicBezTo>
                <a:cubicBezTo>
                  <a:pt x="100925" y="251349"/>
                  <a:pt x="153757" y="243898"/>
                  <a:pt x="138178" y="203258"/>
                </a:cubicBezTo>
                <a:cubicBezTo>
                  <a:pt x="122599" y="162618"/>
                  <a:pt x="-675" y="3445"/>
                  <a:pt x="2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725324CF-74BA-60DB-E5EA-CD268BB4EE47}"/>
              </a:ext>
            </a:extLst>
          </p:cNvPr>
          <p:cNvSpPr/>
          <p:nvPr/>
        </p:nvSpPr>
        <p:spPr>
          <a:xfrm>
            <a:off x="2175725" y="3468839"/>
            <a:ext cx="133719" cy="590182"/>
          </a:xfrm>
          <a:custGeom>
            <a:avLst/>
            <a:gdLst>
              <a:gd name="connsiteX0" fmla="*/ 132627 w 133719"/>
              <a:gd name="connsiteY0" fmla="*/ 5881 h 590182"/>
              <a:gd name="connsiteX1" fmla="*/ 2579 w 133719"/>
              <a:gd name="connsiteY1" fmla="*/ 582969 h 590182"/>
              <a:gd name="connsiteX2" fmla="*/ 47283 w 133719"/>
              <a:gd name="connsiteY2" fmla="*/ 326937 h 590182"/>
              <a:gd name="connsiteX3" fmla="*/ 63539 w 133719"/>
              <a:gd name="connsiteY3" fmla="*/ 286297 h 590182"/>
              <a:gd name="connsiteX4" fmla="*/ 132627 w 133719"/>
              <a:gd name="connsiteY4" fmla="*/ 5881 h 59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19" h="590182">
                <a:moveTo>
                  <a:pt x="132627" y="5881"/>
                </a:moveTo>
                <a:cubicBezTo>
                  <a:pt x="122467" y="55326"/>
                  <a:pt x="16803" y="529460"/>
                  <a:pt x="2579" y="582969"/>
                </a:cubicBezTo>
                <a:cubicBezTo>
                  <a:pt x="-11645" y="636478"/>
                  <a:pt x="37123" y="376382"/>
                  <a:pt x="47283" y="326937"/>
                </a:cubicBezTo>
                <a:cubicBezTo>
                  <a:pt x="57443" y="277492"/>
                  <a:pt x="47960" y="339129"/>
                  <a:pt x="63539" y="286297"/>
                </a:cubicBezTo>
                <a:cubicBezTo>
                  <a:pt x="79118" y="233465"/>
                  <a:pt x="142787" y="-43564"/>
                  <a:pt x="132627" y="5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49E5335C-D032-60EA-1564-EA51B2C5B712}"/>
              </a:ext>
            </a:extLst>
          </p:cNvPr>
          <p:cNvSpPr/>
          <p:nvPr/>
        </p:nvSpPr>
        <p:spPr>
          <a:xfrm>
            <a:off x="3446272" y="3957567"/>
            <a:ext cx="216719" cy="171457"/>
          </a:xfrm>
          <a:custGeom>
            <a:avLst/>
            <a:gdLst>
              <a:gd name="connsiteX0" fmla="*/ 0 w 216719"/>
              <a:gd name="connsiteY0" fmla="*/ 171457 h 171457"/>
              <a:gd name="connsiteX1" fmla="*/ 211328 w 216719"/>
              <a:gd name="connsiteY1" fmla="*/ 4833 h 171457"/>
              <a:gd name="connsiteX2" fmla="*/ 158496 w 216719"/>
              <a:gd name="connsiteY2" fmla="*/ 41409 h 171457"/>
              <a:gd name="connsiteX3" fmla="*/ 0 w 216719"/>
              <a:gd name="connsiteY3" fmla="*/ 171457 h 17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19" h="171457">
                <a:moveTo>
                  <a:pt x="0" y="171457"/>
                </a:moveTo>
                <a:lnTo>
                  <a:pt x="211328" y="4833"/>
                </a:lnTo>
                <a:cubicBezTo>
                  <a:pt x="237744" y="-16842"/>
                  <a:pt x="158496" y="41409"/>
                  <a:pt x="158496" y="41409"/>
                </a:cubicBezTo>
                <a:lnTo>
                  <a:pt x="0" y="17145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CF11AB40-CEAA-E776-8D1C-9185280C99AF}"/>
              </a:ext>
            </a:extLst>
          </p:cNvPr>
          <p:cNvSpPr/>
          <p:nvPr/>
        </p:nvSpPr>
        <p:spPr>
          <a:xfrm>
            <a:off x="3936498" y="4088308"/>
            <a:ext cx="91108" cy="312142"/>
          </a:xfrm>
          <a:custGeom>
            <a:avLst/>
            <a:gdLst>
              <a:gd name="connsiteX0" fmla="*/ 9646 w 91108"/>
              <a:gd name="connsiteY0" fmla="*/ 76 h 312142"/>
              <a:gd name="connsiteX1" fmla="*/ 1518 w 91108"/>
              <a:gd name="connsiteY1" fmla="*/ 158572 h 312142"/>
              <a:gd name="connsiteX2" fmla="*/ 46222 w 91108"/>
              <a:gd name="connsiteY2" fmla="*/ 308940 h 312142"/>
              <a:gd name="connsiteX3" fmla="*/ 42158 w 91108"/>
              <a:gd name="connsiteY3" fmla="*/ 243916 h 312142"/>
              <a:gd name="connsiteX4" fmla="*/ 90926 w 91108"/>
              <a:gd name="connsiteY4" fmla="*/ 44780 h 312142"/>
              <a:gd name="connsiteX5" fmla="*/ 21838 w 91108"/>
              <a:gd name="connsiteY5" fmla="*/ 272364 h 312142"/>
              <a:gd name="connsiteX6" fmla="*/ 1518 w 91108"/>
              <a:gd name="connsiteY6" fmla="*/ 178892 h 312142"/>
              <a:gd name="connsiteX7" fmla="*/ 9646 w 91108"/>
              <a:gd name="connsiteY7" fmla="*/ 76 h 31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08" h="312142">
                <a:moveTo>
                  <a:pt x="9646" y="76"/>
                </a:moveTo>
                <a:cubicBezTo>
                  <a:pt x="9646" y="-3311"/>
                  <a:pt x="-4578" y="107095"/>
                  <a:pt x="1518" y="158572"/>
                </a:cubicBezTo>
                <a:cubicBezTo>
                  <a:pt x="7614" y="210049"/>
                  <a:pt x="39449" y="294716"/>
                  <a:pt x="46222" y="308940"/>
                </a:cubicBezTo>
                <a:cubicBezTo>
                  <a:pt x="52995" y="323164"/>
                  <a:pt x="34707" y="287943"/>
                  <a:pt x="42158" y="243916"/>
                </a:cubicBezTo>
                <a:cubicBezTo>
                  <a:pt x="49609" y="199889"/>
                  <a:pt x="94313" y="40039"/>
                  <a:pt x="90926" y="44780"/>
                </a:cubicBezTo>
                <a:cubicBezTo>
                  <a:pt x="87539" y="49521"/>
                  <a:pt x="36739" y="250012"/>
                  <a:pt x="21838" y="272364"/>
                </a:cubicBezTo>
                <a:cubicBezTo>
                  <a:pt x="6937" y="294716"/>
                  <a:pt x="6259" y="223596"/>
                  <a:pt x="1518" y="178892"/>
                </a:cubicBezTo>
                <a:cubicBezTo>
                  <a:pt x="-3223" y="134188"/>
                  <a:pt x="9646" y="3463"/>
                  <a:pt x="9646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7A1404D9-4351-9F04-9113-C356AACFBE54}"/>
              </a:ext>
            </a:extLst>
          </p:cNvPr>
          <p:cNvSpPr/>
          <p:nvPr/>
        </p:nvSpPr>
        <p:spPr>
          <a:xfrm>
            <a:off x="4293207" y="3885168"/>
            <a:ext cx="31340" cy="574574"/>
          </a:xfrm>
          <a:custGeom>
            <a:avLst/>
            <a:gdLst>
              <a:gd name="connsiteX0" fmla="*/ 2441 w 31340"/>
              <a:gd name="connsiteY0" fmla="*/ 239792 h 574574"/>
              <a:gd name="connsiteX1" fmla="*/ 30889 w 31340"/>
              <a:gd name="connsiteY1" fmla="*/ 552720 h 574574"/>
              <a:gd name="connsiteX2" fmla="*/ 18697 w 31340"/>
              <a:gd name="connsiteY2" fmla="*/ 487696 h 574574"/>
              <a:gd name="connsiteX3" fmla="*/ 2441 w 31340"/>
              <a:gd name="connsiteY3" fmla="*/ 4080 h 574574"/>
              <a:gd name="connsiteX4" fmla="*/ 2441 w 31340"/>
              <a:gd name="connsiteY4" fmla="*/ 239792 h 574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40" h="574574">
                <a:moveTo>
                  <a:pt x="2441" y="239792"/>
                </a:moveTo>
                <a:cubicBezTo>
                  <a:pt x="7182" y="331232"/>
                  <a:pt x="28180" y="511403"/>
                  <a:pt x="30889" y="552720"/>
                </a:cubicBezTo>
                <a:cubicBezTo>
                  <a:pt x="33598" y="594037"/>
                  <a:pt x="23438" y="579136"/>
                  <a:pt x="18697" y="487696"/>
                </a:cubicBezTo>
                <a:cubicBezTo>
                  <a:pt x="13956" y="396256"/>
                  <a:pt x="3796" y="37269"/>
                  <a:pt x="2441" y="4080"/>
                </a:cubicBezTo>
                <a:cubicBezTo>
                  <a:pt x="1086" y="-29109"/>
                  <a:pt x="-2300" y="148352"/>
                  <a:pt x="2441" y="239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79672FBA-6B54-8FF2-0D10-6321B68BE66C}"/>
              </a:ext>
            </a:extLst>
          </p:cNvPr>
          <p:cNvSpPr/>
          <p:nvPr/>
        </p:nvSpPr>
        <p:spPr>
          <a:xfrm>
            <a:off x="4737010" y="3560020"/>
            <a:ext cx="498593" cy="88082"/>
          </a:xfrm>
          <a:custGeom>
            <a:avLst/>
            <a:gdLst>
              <a:gd name="connsiteX0" fmla="*/ 90 w 498593"/>
              <a:gd name="connsiteY0" fmla="*/ 88055 h 88082"/>
              <a:gd name="connsiteX1" fmla="*/ 222340 w 498593"/>
              <a:gd name="connsiteY1" fmla="*/ 11855 h 88082"/>
              <a:gd name="connsiteX2" fmla="*/ 492215 w 498593"/>
              <a:gd name="connsiteY2" fmla="*/ 34080 h 88082"/>
              <a:gd name="connsiteX3" fmla="*/ 400140 w 498593"/>
              <a:gd name="connsiteY3" fmla="*/ 18205 h 88082"/>
              <a:gd name="connsiteX4" fmla="*/ 247740 w 498593"/>
              <a:gd name="connsiteY4" fmla="*/ 2330 h 88082"/>
              <a:gd name="connsiteX5" fmla="*/ 90 w 498593"/>
              <a:gd name="connsiteY5" fmla="*/ 88055 h 8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593" h="88082">
                <a:moveTo>
                  <a:pt x="90" y="88055"/>
                </a:moveTo>
                <a:cubicBezTo>
                  <a:pt x="-4143" y="89642"/>
                  <a:pt x="140319" y="20851"/>
                  <a:pt x="222340" y="11855"/>
                </a:cubicBezTo>
                <a:cubicBezTo>
                  <a:pt x="304361" y="2859"/>
                  <a:pt x="462582" y="33022"/>
                  <a:pt x="492215" y="34080"/>
                </a:cubicBezTo>
                <a:cubicBezTo>
                  <a:pt x="521848" y="35138"/>
                  <a:pt x="440886" y="23497"/>
                  <a:pt x="400140" y="18205"/>
                </a:cubicBezTo>
                <a:cubicBezTo>
                  <a:pt x="359394" y="12913"/>
                  <a:pt x="312298" y="-6666"/>
                  <a:pt x="247740" y="2330"/>
                </a:cubicBezTo>
                <a:cubicBezTo>
                  <a:pt x="183182" y="11326"/>
                  <a:pt x="4323" y="86468"/>
                  <a:pt x="90" y="88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758E1003-4233-A998-A870-A092E8CB2EFB}"/>
              </a:ext>
            </a:extLst>
          </p:cNvPr>
          <p:cNvSpPr/>
          <p:nvPr/>
        </p:nvSpPr>
        <p:spPr>
          <a:xfrm>
            <a:off x="2863256" y="3526609"/>
            <a:ext cx="619582" cy="116635"/>
          </a:xfrm>
          <a:custGeom>
            <a:avLst/>
            <a:gdLst>
              <a:gd name="connsiteX0" fmla="*/ 613369 w 619582"/>
              <a:gd name="connsiteY0" fmla="*/ 115116 h 116635"/>
              <a:gd name="connsiteX1" fmla="*/ 299044 w 619582"/>
              <a:gd name="connsiteY1" fmla="*/ 816 h 116635"/>
              <a:gd name="connsiteX2" fmla="*/ 6944 w 619582"/>
              <a:gd name="connsiteY2" fmla="*/ 73841 h 116635"/>
              <a:gd name="connsiteX3" fmla="*/ 105369 w 619582"/>
              <a:gd name="connsiteY3" fmla="*/ 29391 h 116635"/>
              <a:gd name="connsiteX4" fmla="*/ 260944 w 619582"/>
              <a:gd name="connsiteY4" fmla="*/ 816 h 116635"/>
              <a:gd name="connsiteX5" fmla="*/ 489544 w 619582"/>
              <a:gd name="connsiteY5" fmla="*/ 61141 h 116635"/>
              <a:gd name="connsiteX6" fmla="*/ 613369 w 619582"/>
              <a:gd name="connsiteY6" fmla="*/ 115116 h 11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9582" h="116635">
                <a:moveTo>
                  <a:pt x="613369" y="115116"/>
                </a:moveTo>
                <a:cubicBezTo>
                  <a:pt x="581619" y="105062"/>
                  <a:pt x="400115" y="7695"/>
                  <a:pt x="299044" y="816"/>
                </a:cubicBezTo>
                <a:cubicBezTo>
                  <a:pt x="197973" y="-6063"/>
                  <a:pt x="39223" y="69078"/>
                  <a:pt x="6944" y="73841"/>
                </a:cubicBezTo>
                <a:cubicBezTo>
                  <a:pt x="-25335" y="78603"/>
                  <a:pt x="63036" y="41562"/>
                  <a:pt x="105369" y="29391"/>
                </a:cubicBezTo>
                <a:cubicBezTo>
                  <a:pt x="147702" y="17220"/>
                  <a:pt x="196915" y="-4476"/>
                  <a:pt x="260944" y="816"/>
                </a:cubicBezTo>
                <a:cubicBezTo>
                  <a:pt x="324973" y="6108"/>
                  <a:pt x="431336" y="39445"/>
                  <a:pt x="489544" y="61141"/>
                </a:cubicBezTo>
                <a:cubicBezTo>
                  <a:pt x="547752" y="82837"/>
                  <a:pt x="645119" y="125170"/>
                  <a:pt x="613369" y="115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9040A326-E90D-FF41-885A-033F05E2C2E5}"/>
              </a:ext>
            </a:extLst>
          </p:cNvPr>
          <p:cNvSpPr/>
          <p:nvPr/>
        </p:nvSpPr>
        <p:spPr>
          <a:xfrm>
            <a:off x="3304394" y="5631532"/>
            <a:ext cx="107875" cy="164926"/>
          </a:xfrm>
          <a:custGeom>
            <a:avLst/>
            <a:gdLst>
              <a:gd name="connsiteX0" fmla="*/ 27476 w 107875"/>
              <a:gd name="connsiteY0" fmla="*/ 73 h 164926"/>
              <a:gd name="connsiteX1" fmla="*/ 98116 w 107875"/>
              <a:gd name="connsiteY1" fmla="*/ 94260 h 164926"/>
              <a:gd name="connsiteX2" fmla="*/ 4 w 107875"/>
              <a:gd name="connsiteY2" fmla="*/ 164901 h 164926"/>
              <a:gd name="connsiteX3" fmla="*/ 94191 w 107875"/>
              <a:gd name="connsiteY3" fmla="*/ 102109 h 164926"/>
              <a:gd name="connsiteX4" fmla="*/ 102040 w 107875"/>
              <a:gd name="connsiteY4" fmla="*/ 78562 h 164926"/>
              <a:gd name="connsiteX5" fmla="*/ 27476 w 107875"/>
              <a:gd name="connsiteY5" fmla="*/ 73 h 16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875" h="164926">
                <a:moveTo>
                  <a:pt x="27476" y="73"/>
                </a:moveTo>
                <a:cubicBezTo>
                  <a:pt x="26822" y="2689"/>
                  <a:pt x="102695" y="66789"/>
                  <a:pt x="98116" y="94260"/>
                </a:cubicBezTo>
                <a:cubicBezTo>
                  <a:pt x="93537" y="121731"/>
                  <a:pt x="658" y="163593"/>
                  <a:pt x="4" y="164901"/>
                </a:cubicBezTo>
                <a:cubicBezTo>
                  <a:pt x="-650" y="166209"/>
                  <a:pt x="77185" y="116499"/>
                  <a:pt x="94191" y="102109"/>
                </a:cubicBezTo>
                <a:cubicBezTo>
                  <a:pt x="111197" y="87719"/>
                  <a:pt x="110543" y="91643"/>
                  <a:pt x="102040" y="78562"/>
                </a:cubicBezTo>
                <a:cubicBezTo>
                  <a:pt x="93537" y="65481"/>
                  <a:pt x="28130" y="-2543"/>
                  <a:pt x="27476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C0E44B64-9EFB-9EA3-988B-9BC44A403E54}"/>
              </a:ext>
            </a:extLst>
          </p:cNvPr>
          <p:cNvSpPr/>
          <p:nvPr/>
        </p:nvSpPr>
        <p:spPr>
          <a:xfrm>
            <a:off x="4787831" y="5713953"/>
            <a:ext cx="164849" cy="137434"/>
          </a:xfrm>
          <a:custGeom>
            <a:avLst/>
            <a:gdLst>
              <a:gd name="connsiteX0" fmla="*/ 14 w 164849"/>
              <a:gd name="connsiteY0" fmla="*/ 66 h 137434"/>
              <a:gd name="connsiteX1" fmla="*/ 90277 w 164849"/>
              <a:gd name="connsiteY1" fmla="*/ 90329 h 137434"/>
              <a:gd name="connsiteX2" fmla="*/ 39259 w 164849"/>
              <a:gd name="connsiteY2" fmla="*/ 137422 h 137434"/>
              <a:gd name="connsiteX3" fmla="*/ 102051 w 164849"/>
              <a:gd name="connsiteY3" fmla="*/ 86404 h 137434"/>
              <a:gd name="connsiteX4" fmla="*/ 164842 w 164849"/>
              <a:gd name="connsiteY4" fmla="*/ 66 h 137434"/>
              <a:gd name="connsiteX5" fmla="*/ 98126 w 164849"/>
              <a:gd name="connsiteY5" fmla="*/ 74631 h 137434"/>
              <a:gd name="connsiteX6" fmla="*/ 14 w 164849"/>
              <a:gd name="connsiteY6" fmla="*/ 66 h 13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849" h="137434">
                <a:moveTo>
                  <a:pt x="14" y="66"/>
                </a:moveTo>
                <a:cubicBezTo>
                  <a:pt x="-1294" y="2682"/>
                  <a:pt x="83736" y="67436"/>
                  <a:pt x="90277" y="90329"/>
                </a:cubicBezTo>
                <a:cubicBezTo>
                  <a:pt x="96818" y="113222"/>
                  <a:pt x="37297" y="138076"/>
                  <a:pt x="39259" y="137422"/>
                </a:cubicBezTo>
                <a:cubicBezTo>
                  <a:pt x="41221" y="136768"/>
                  <a:pt x="81121" y="109297"/>
                  <a:pt x="102051" y="86404"/>
                </a:cubicBezTo>
                <a:cubicBezTo>
                  <a:pt x="122981" y="63511"/>
                  <a:pt x="165496" y="2028"/>
                  <a:pt x="164842" y="66"/>
                </a:cubicBezTo>
                <a:cubicBezTo>
                  <a:pt x="164188" y="-1896"/>
                  <a:pt x="130176" y="76593"/>
                  <a:pt x="98126" y="74631"/>
                </a:cubicBezTo>
                <a:cubicBezTo>
                  <a:pt x="66076" y="72669"/>
                  <a:pt x="1322" y="-2550"/>
                  <a:pt x="14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F3B597F4-83F5-1F43-D00A-4E8C6BCA5CCB}"/>
              </a:ext>
            </a:extLst>
          </p:cNvPr>
          <p:cNvSpPr/>
          <p:nvPr/>
        </p:nvSpPr>
        <p:spPr>
          <a:xfrm>
            <a:off x="5417820" y="3783306"/>
            <a:ext cx="115811" cy="240109"/>
          </a:xfrm>
          <a:custGeom>
            <a:avLst/>
            <a:gdLst>
              <a:gd name="connsiteX0" fmla="*/ 0 w 115811"/>
              <a:gd name="connsiteY0" fmla="*/ 24 h 240109"/>
              <a:gd name="connsiteX1" fmla="*/ 114300 w 115811"/>
              <a:gd name="connsiteY1" fmla="*/ 154329 h 240109"/>
              <a:gd name="connsiteX2" fmla="*/ 68580 w 115811"/>
              <a:gd name="connsiteY2" fmla="*/ 240054 h 240109"/>
              <a:gd name="connsiteX3" fmla="*/ 114300 w 115811"/>
              <a:gd name="connsiteY3" fmla="*/ 142899 h 240109"/>
              <a:gd name="connsiteX4" fmla="*/ 0 w 115811"/>
              <a:gd name="connsiteY4" fmla="*/ 24 h 24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11" h="240109">
                <a:moveTo>
                  <a:pt x="0" y="24"/>
                </a:moveTo>
                <a:cubicBezTo>
                  <a:pt x="0" y="1929"/>
                  <a:pt x="102870" y="114324"/>
                  <a:pt x="114300" y="154329"/>
                </a:cubicBezTo>
                <a:cubicBezTo>
                  <a:pt x="125730" y="194334"/>
                  <a:pt x="68580" y="241959"/>
                  <a:pt x="68580" y="240054"/>
                </a:cubicBezTo>
                <a:cubicBezTo>
                  <a:pt x="68580" y="238149"/>
                  <a:pt x="122872" y="179094"/>
                  <a:pt x="114300" y="142899"/>
                </a:cubicBezTo>
                <a:cubicBezTo>
                  <a:pt x="105728" y="106704"/>
                  <a:pt x="0" y="-1881"/>
                  <a:pt x="0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90431502-02EC-7AD8-EA82-84951D9B814F}"/>
              </a:ext>
            </a:extLst>
          </p:cNvPr>
          <p:cNvSpPr/>
          <p:nvPr/>
        </p:nvSpPr>
        <p:spPr>
          <a:xfrm>
            <a:off x="3406140" y="4423403"/>
            <a:ext cx="102709" cy="154376"/>
          </a:xfrm>
          <a:custGeom>
            <a:avLst/>
            <a:gdLst>
              <a:gd name="connsiteX0" fmla="*/ 0 w 102709"/>
              <a:gd name="connsiteY0" fmla="*/ 7 h 154376"/>
              <a:gd name="connsiteX1" fmla="*/ 97155 w 102709"/>
              <a:gd name="connsiteY1" fmla="*/ 120022 h 154376"/>
              <a:gd name="connsiteX2" fmla="*/ 91440 w 102709"/>
              <a:gd name="connsiteY2" fmla="*/ 154312 h 154376"/>
              <a:gd name="connsiteX3" fmla="*/ 97155 w 102709"/>
              <a:gd name="connsiteY3" fmla="*/ 114307 h 154376"/>
              <a:gd name="connsiteX4" fmla="*/ 0 w 102709"/>
              <a:gd name="connsiteY4" fmla="*/ 7 h 15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09" h="154376">
                <a:moveTo>
                  <a:pt x="0" y="7"/>
                </a:moveTo>
                <a:cubicBezTo>
                  <a:pt x="0" y="959"/>
                  <a:pt x="81915" y="94305"/>
                  <a:pt x="97155" y="120022"/>
                </a:cubicBezTo>
                <a:cubicBezTo>
                  <a:pt x="112395" y="145739"/>
                  <a:pt x="91440" y="155264"/>
                  <a:pt x="91440" y="154312"/>
                </a:cubicBezTo>
                <a:cubicBezTo>
                  <a:pt x="91440" y="153360"/>
                  <a:pt x="112395" y="137167"/>
                  <a:pt x="97155" y="114307"/>
                </a:cubicBezTo>
                <a:cubicBezTo>
                  <a:pt x="81915" y="91447"/>
                  <a:pt x="0" y="-945"/>
                  <a:pt x="0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FAD29802-82F8-5AD6-4CA5-6635174FAB93}"/>
              </a:ext>
            </a:extLst>
          </p:cNvPr>
          <p:cNvSpPr/>
          <p:nvPr/>
        </p:nvSpPr>
        <p:spPr>
          <a:xfrm>
            <a:off x="4463415" y="4263390"/>
            <a:ext cx="136337" cy="239852"/>
          </a:xfrm>
          <a:custGeom>
            <a:avLst/>
            <a:gdLst>
              <a:gd name="connsiteX0" fmla="*/ 0 w 136337"/>
              <a:gd name="connsiteY0" fmla="*/ 0 h 239852"/>
              <a:gd name="connsiteX1" fmla="*/ 131445 w 136337"/>
              <a:gd name="connsiteY1" fmla="*/ 228600 h 239852"/>
              <a:gd name="connsiteX2" fmla="*/ 102870 w 136337"/>
              <a:gd name="connsiteY2" fmla="*/ 194310 h 239852"/>
              <a:gd name="connsiteX3" fmla="*/ 51435 w 136337"/>
              <a:gd name="connsiteY3" fmla="*/ 102870 h 239852"/>
              <a:gd name="connsiteX4" fmla="*/ 0 w 136337"/>
              <a:gd name="connsiteY4" fmla="*/ 0 h 239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37" h="239852">
                <a:moveTo>
                  <a:pt x="0" y="0"/>
                </a:moveTo>
                <a:lnTo>
                  <a:pt x="131445" y="228600"/>
                </a:lnTo>
                <a:cubicBezTo>
                  <a:pt x="148590" y="260985"/>
                  <a:pt x="116205" y="215265"/>
                  <a:pt x="102870" y="194310"/>
                </a:cubicBezTo>
                <a:cubicBezTo>
                  <a:pt x="89535" y="173355"/>
                  <a:pt x="51435" y="102870"/>
                  <a:pt x="51435" y="10287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344E04FB-FE95-3736-5EF0-535E6F87CA4B}"/>
              </a:ext>
            </a:extLst>
          </p:cNvPr>
          <p:cNvSpPr/>
          <p:nvPr/>
        </p:nvSpPr>
        <p:spPr>
          <a:xfrm>
            <a:off x="5031203" y="4522848"/>
            <a:ext cx="192961" cy="108634"/>
          </a:xfrm>
          <a:custGeom>
            <a:avLst/>
            <a:gdLst>
              <a:gd name="connsiteX0" fmla="*/ 3712 w 192961"/>
              <a:gd name="connsiteY0" fmla="*/ 3432 h 108634"/>
              <a:gd name="connsiteX1" fmla="*/ 72292 w 192961"/>
              <a:gd name="connsiteY1" fmla="*/ 32007 h 108634"/>
              <a:gd name="connsiteX2" fmla="*/ 175162 w 192961"/>
              <a:gd name="connsiteY2" fmla="*/ 106302 h 108634"/>
              <a:gd name="connsiteX3" fmla="*/ 158017 w 192961"/>
              <a:gd name="connsiteY3" fmla="*/ 77727 h 108634"/>
              <a:gd name="connsiteX4" fmla="*/ 186592 w 192961"/>
              <a:gd name="connsiteY4" fmla="*/ 106302 h 108634"/>
              <a:gd name="connsiteX5" fmla="*/ 3712 w 192961"/>
              <a:gd name="connsiteY5" fmla="*/ 3432 h 10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961" h="108634">
                <a:moveTo>
                  <a:pt x="3712" y="3432"/>
                </a:moveTo>
                <a:cubicBezTo>
                  <a:pt x="-15338" y="-8950"/>
                  <a:pt x="43717" y="14862"/>
                  <a:pt x="72292" y="32007"/>
                </a:cubicBezTo>
                <a:cubicBezTo>
                  <a:pt x="100867" y="49152"/>
                  <a:pt x="175162" y="106302"/>
                  <a:pt x="175162" y="106302"/>
                </a:cubicBezTo>
                <a:cubicBezTo>
                  <a:pt x="189450" y="113922"/>
                  <a:pt x="158017" y="77727"/>
                  <a:pt x="158017" y="77727"/>
                </a:cubicBezTo>
                <a:cubicBezTo>
                  <a:pt x="159922" y="77727"/>
                  <a:pt x="210405" y="118685"/>
                  <a:pt x="186592" y="106302"/>
                </a:cubicBezTo>
                <a:cubicBezTo>
                  <a:pt x="162780" y="93920"/>
                  <a:pt x="22762" y="15814"/>
                  <a:pt x="3712" y="3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C4BAF6F2-957C-68F3-F642-DA78B705F6B4}"/>
              </a:ext>
            </a:extLst>
          </p:cNvPr>
          <p:cNvSpPr/>
          <p:nvPr/>
        </p:nvSpPr>
        <p:spPr>
          <a:xfrm>
            <a:off x="3537585" y="5406300"/>
            <a:ext cx="182969" cy="62955"/>
          </a:xfrm>
          <a:custGeom>
            <a:avLst/>
            <a:gdLst>
              <a:gd name="connsiteX0" fmla="*/ 0 w 182969"/>
              <a:gd name="connsiteY0" fmla="*/ 62955 h 62955"/>
              <a:gd name="connsiteX1" fmla="*/ 182880 w 182969"/>
              <a:gd name="connsiteY1" fmla="*/ 90 h 62955"/>
              <a:gd name="connsiteX2" fmla="*/ 0 w 182969"/>
              <a:gd name="connsiteY2" fmla="*/ 62955 h 6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969" h="62955">
                <a:moveTo>
                  <a:pt x="0" y="62955"/>
                </a:moveTo>
                <a:lnTo>
                  <a:pt x="182880" y="90"/>
                </a:lnTo>
                <a:cubicBezTo>
                  <a:pt x="187642" y="-2767"/>
                  <a:pt x="0" y="62955"/>
                  <a:pt x="0" y="62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7C749C52-B770-65F8-2083-F742249372A5}"/>
              </a:ext>
            </a:extLst>
          </p:cNvPr>
          <p:cNvSpPr/>
          <p:nvPr/>
        </p:nvSpPr>
        <p:spPr>
          <a:xfrm>
            <a:off x="4914873" y="5543536"/>
            <a:ext cx="115211" cy="125761"/>
          </a:xfrm>
          <a:custGeom>
            <a:avLst/>
            <a:gdLst>
              <a:gd name="connsiteX0" fmla="*/ 51462 w 115211"/>
              <a:gd name="connsiteY0" fmla="*/ 14 h 125761"/>
              <a:gd name="connsiteX1" fmla="*/ 102897 w 115211"/>
              <a:gd name="connsiteY1" fmla="*/ 68594 h 125761"/>
              <a:gd name="connsiteX2" fmla="*/ 27 w 115211"/>
              <a:gd name="connsiteY2" fmla="*/ 125744 h 125761"/>
              <a:gd name="connsiteX3" fmla="*/ 114327 w 115211"/>
              <a:gd name="connsiteY3" fmla="*/ 62879 h 125761"/>
              <a:gd name="connsiteX4" fmla="*/ 51462 w 115211"/>
              <a:gd name="connsiteY4" fmla="*/ 14 h 12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211" h="125761">
                <a:moveTo>
                  <a:pt x="51462" y="14"/>
                </a:moveTo>
                <a:cubicBezTo>
                  <a:pt x="49557" y="967"/>
                  <a:pt x="111469" y="47639"/>
                  <a:pt x="102897" y="68594"/>
                </a:cubicBezTo>
                <a:cubicBezTo>
                  <a:pt x="94325" y="89549"/>
                  <a:pt x="-1878" y="126697"/>
                  <a:pt x="27" y="125744"/>
                </a:cubicBezTo>
                <a:cubicBezTo>
                  <a:pt x="1932" y="124792"/>
                  <a:pt x="104802" y="80024"/>
                  <a:pt x="114327" y="62879"/>
                </a:cubicBezTo>
                <a:cubicBezTo>
                  <a:pt x="123852" y="45734"/>
                  <a:pt x="53367" y="-939"/>
                  <a:pt x="51462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A01EA1E4-4B1B-1F71-E254-BEBE9466A20D}"/>
              </a:ext>
            </a:extLst>
          </p:cNvPr>
          <p:cNvSpPr/>
          <p:nvPr/>
        </p:nvSpPr>
        <p:spPr>
          <a:xfrm>
            <a:off x="3228966" y="5663555"/>
            <a:ext cx="74313" cy="137199"/>
          </a:xfrm>
          <a:custGeom>
            <a:avLst/>
            <a:gdLst>
              <a:gd name="connsiteX0" fmla="*/ 9 w 74313"/>
              <a:gd name="connsiteY0" fmla="*/ 10 h 137199"/>
              <a:gd name="connsiteX1" fmla="*/ 74304 w 74313"/>
              <a:gd name="connsiteY1" fmla="*/ 85735 h 137199"/>
              <a:gd name="connsiteX2" fmla="*/ 5724 w 74313"/>
              <a:gd name="connsiteY2" fmla="*/ 137170 h 137199"/>
              <a:gd name="connsiteX3" fmla="*/ 68589 w 74313"/>
              <a:gd name="connsiteY3" fmla="*/ 91450 h 137199"/>
              <a:gd name="connsiteX4" fmla="*/ 9 w 74313"/>
              <a:gd name="connsiteY4" fmla="*/ 10 h 13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13" h="137199">
                <a:moveTo>
                  <a:pt x="9" y="10"/>
                </a:moveTo>
                <a:cubicBezTo>
                  <a:pt x="961" y="-942"/>
                  <a:pt x="73352" y="62875"/>
                  <a:pt x="74304" y="85735"/>
                </a:cubicBezTo>
                <a:cubicBezTo>
                  <a:pt x="75256" y="108595"/>
                  <a:pt x="6676" y="136218"/>
                  <a:pt x="5724" y="137170"/>
                </a:cubicBezTo>
                <a:cubicBezTo>
                  <a:pt x="4772" y="138122"/>
                  <a:pt x="69542" y="116215"/>
                  <a:pt x="68589" y="91450"/>
                </a:cubicBezTo>
                <a:cubicBezTo>
                  <a:pt x="67636" y="66685"/>
                  <a:pt x="-943" y="962"/>
                  <a:pt x="9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F853681C-CDB7-6D2B-FF22-BC6F57A370F0}"/>
              </a:ext>
            </a:extLst>
          </p:cNvPr>
          <p:cNvSpPr/>
          <p:nvPr/>
        </p:nvSpPr>
        <p:spPr>
          <a:xfrm>
            <a:off x="3505200" y="2272990"/>
            <a:ext cx="389316" cy="152710"/>
          </a:xfrm>
          <a:custGeom>
            <a:avLst/>
            <a:gdLst>
              <a:gd name="connsiteX0" fmla="*/ 0 w 389316"/>
              <a:gd name="connsiteY0" fmla="*/ 152710 h 152710"/>
              <a:gd name="connsiteX1" fmla="*/ 247650 w 389316"/>
              <a:gd name="connsiteY1" fmla="*/ 38410 h 152710"/>
              <a:gd name="connsiteX2" fmla="*/ 387350 w 389316"/>
              <a:gd name="connsiteY2" fmla="*/ 310 h 152710"/>
              <a:gd name="connsiteX3" fmla="*/ 333375 w 389316"/>
              <a:gd name="connsiteY3" fmla="*/ 19360 h 152710"/>
              <a:gd name="connsiteX4" fmla="*/ 0 w 389316"/>
              <a:gd name="connsiteY4" fmla="*/ 152710 h 152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316" h="152710">
                <a:moveTo>
                  <a:pt x="0" y="152710"/>
                </a:moveTo>
                <a:cubicBezTo>
                  <a:pt x="91546" y="108260"/>
                  <a:pt x="183092" y="63810"/>
                  <a:pt x="247650" y="38410"/>
                </a:cubicBezTo>
                <a:cubicBezTo>
                  <a:pt x="312208" y="13010"/>
                  <a:pt x="373063" y="3485"/>
                  <a:pt x="387350" y="310"/>
                </a:cubicBezTo>
                <a:cubicBezTo>
                  <a:pt x="401637" y="-2865"/>
                  <a:pt x="333375" y="19360"/>
                  <a:pt x="333375" y="19360"/>
                </a:cubicBezTo>
                <a:lnTo>
                  <a:pt x="0" y="1527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5331CD31-648D-2851-ADFB-86E72873BA2F}"/>
              </a:ext>
            </a:extLst>
          </p:cNvPr>
          <p:cNvSpPr/>
          <p:nvPr/>
        </p:nvSpPr>
        <p:spPr>
          <a:xfrm>
            <a:off x="3259246" y="5797198"/>
            <a:ext cx="119119" cy="173542"/>
          </a:xfrm>
          <a:custGeom>
            <a:avLst/>
            <a:gdLst>
              <a:gd name="connsiteX0" fmla="*/ 119079 w 119119"/>
              <a:gd name="connsiteY0" fmla="*/ 8 h 173542"/>
              <a:gd name="connsiteX1" fmla="*/ 15477 w 119119"/>
              <a:gd name="connsiteY1" fmla="*/ 76583 h 173542"/>
              <a:gd name="connsiteX2" fmla="*/ 42504 w 119119"/>
              <a:gd name="connsiteY2" fmla="*/ 171176 h 173542"/>
              <a:gd name="connsiteX3" fmla="*/ 37999 w 119119"/>
              <a:gd name="connsiteY3" fmla="*/ 139645 h 173542"/>
              <a:gd name="connsiteX4" fmla="*/ 1964 w 119119"/>
              <a:gd name="connsiteY4" fmla="*/ 81088 h 173542"/>
              <a:gd name="connsiteX5" fmla="*/ 119079 w 119119"/>
              <a:gd name="connsiteY5" fmla="*/ 8 h 17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119" h="173542">
                <a:moveTo>
                  <a:pt x="119079" y="8"/>
                </a:moveTo>
                <a:cubicBezTo>
                  <a:pt x="121331" y="-743"/>
                  <a:pt x="28239" y="48055"/>
                  <a:pt x="15477" y="76583"/>
                </a:cubicBezTo>
                <a:cubicBezTo>
                  <a:pt x="2714" y="105111"/>
                  <a:pt x="42504" y="171176"/>
                  <a:pt x="42504" y="171176"/>
                </a:cubicBezTo>
                <a:cubicBezTo>
                  <a:pt x="46258" y="181686"/>
                  <a:pt x="44756" y="154660"/>
                  <a:pt x="37999" y="139645"/>
                </a:cubicBezTo>
                <a:cubicBezTo>
                  <a:pt x="31242" y="124630"/>
                  <a:pt x="-9297" y="102859"/>
                  <a:pt x="1964" y="81088"/>
                </a:cubicBezTo>
                <a:cubicBezTo>
                  <a:pt x="13225" y="59317"/>
                  <a:pt x="116827" y="759"/>
                  <a:pt x="119079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B88C79B4-5DFE-E143-5E64-D30A941929B0}"/>
              </a:ext>
            </a:extLst>
          </p:cNvPr>
          <p:cNvSpPr/>
          <p:nvPr/>
        </p:nvSpPr>
        <p:spPr>
          <a:xfrm>
            <a:off x="4840963" y="5788192"/>
            <a:ext cx="118418" cy="162177"/>
          </a:xfrm>
          <a:custGeom>
            <a:avLst/>
            <a:gdLst>
              <a:gd name="connsiteX0" fmla="*/ 118418 w 118418"/>
              <a:gd name="connsiteY0" fmla="*/ 5 h 162177"/>
              <a:gd name="connsiteX1" fmla="*/ 14816 w 118418"/>
              <a:gd name="connsiteY1" fmla="*/ 103607 h 162177"/>
              <a:gd name="connsiteX2" fmla="*/ 1303 w 118418"/>
              <a:gd name="connsiteY2" fmla="*/ 162165 h 162177"/>
              <a:gd name="connsiteX3" fmla="*/ 14816 w 118418"/>
              <a:gd name="connsiteY3" fmla="*/ 99103 h 162177"/>
              <a:gd name="connsiteX4" fmla="*/ 118418 w 118418"/>
              <a:gd name="connsiteY4" fmla="*/ 5 h 16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418" h="162177">
                <a:moveTo>
                  <a:pt x="118418" y="5"/>
                </a:moveTo>
                <a:cubicBezTo>
                  <a:pt x="118418" y="756"/>
                  <a:pt x="34335" y="76580"/>
                  <a:pt x="14816" y="103607"/>
                </a:cubicBezTo>
                <a:cubicBezTo>
                  <a:pt x="-4703" y="130634"/>
                  <a:pt x="1303" y="162916"/>
                  <a:pt x="1303" y="162165"/>
                </a:cubicBezTo>
                <a:cubicBezTo>
                  <a:pt x="1303" y="161414"/>
                  <a:pt x="-6205" y="123127"/>
                  <a:pt x="14816" y="99103"/>
                </a:cubicBezTo>
                <a:cubicBezTo>
                  <a:pt x="35837" y="75079"/>
                  <a:pt x="118418" y="-746"/>
                  <a:pt x="118418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B9B0A96C-6DF8-3C5A-24C4-1A8F99733056}"/>
              </a:ext>
            </a:extLst>
          </p:cNvPr>
          <p:cNvSpPr/>
          <p:nvPr/>
        </p:nvSpPr>
        <p:spPr>
          <a:xfrm>
            <a:off x="2476484" y="3789731"/>
            <a:ext cx="283537" cy="334641"/>
          </a:xfrm>
          <a:custGeom>
            <a:avLst/>
            <a:gdLst>
              <a:gd name="connsiteX0" fmla="*/ 282591 w 283537"/>
              <a:gd name="connsiteY0" fmla="*/ 1219 h 334641"/>
              <a:gd name="connsiteX1" fmla="*/ 38116 w 283537"/>
              <a:gd name="connsiteY1" fmla="*/ 264744 h 334641"/>
              <a:gd name="connsiteX2" fmla="*/ 63516 w 283537"/>
              <a:gd name="connsiteY2" fmla="*/ 232994 h 334641"/>
              <a:gd name="connsiteX3" fmla="*/ 136541 w 283537"/>
              <a:gd name="connsiteY3" fmla="*/ 191719 h 334641"/>
              <a:gd name="connsiteX4" fmla="*/ 16 w 283537"/>
              <a:gd name="connsiteY4" fmla="*/ 334594 h 334641"/>
              <a:gd name="connsiteX5" fmla="*/ 127016 w 283537"/>
              <a:gd name="connsiteY5" fmla="*/ 207594 h 334641"/>
              <a:gd name="connsiteX6" fmla="*/ 107966 w 283537"/>
              <a:gd name="connsiteY6" fmla="*/ 213944 h 334641"/>
              <a:gd name="connsiteX7" fmla="*/ 146066 w 283537"/>
              <a:gd name="connsiteY7" fmla="*/ 156794 h 334641"/>
              <a:gd name="connsiteX8" fmla="*/ 41291 w 283537"/>
              <a:gd name="connsiteY8" fmla="*/ 201244 h 334641"/>
              <a:gd name="connsiteX9" fmla="*/ 120666 w 283537"/>
              <a:gd name="connsiteY9" fmla="*/ 166319 h 334641"/>
              <a:gd name="connsiteX10" fmla="*/ 282591 w 283537"/>
              <a:gd name="connsiteY10" fmla="*/ 1219 h 33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3537" h="334641">
                <a:moveTo>
                  <a:pt x="282591" y="1219"/>
                </a:moveTo>
                <a:cubicBezTo>
                  <a:pt x="268833" y="17623"/>
                  <a:pt x="74628" y="226115"/>
                  <a:pt x="38116" y="264744"/>
                </a:cubicBezTo>
                <a:cubicBezTo>
                  <a:pt x="1604" y="303373"/>
                  <a:pt x="47112" y="245165"/>
                  <a:pt x="63516" y="232994"/>
                </a:cubicBezTo>
                <a:cubicBezTo>
                  <a:pt x="79920" y="220823"/>
                  <a:pt x="147124" y="174786"/>
                  <a:pt x="136541" y="191719"/>
                </a:cubicBezTo>
                <a:cubicBezTo>
                  <a:pt x="125958" y="208652"/>
                  <a:pt x="1603" y="331948"/>
                  <a:pt x="16" y="334594"/>
                </a:cubicBezTo>
                <a:cubicBezTo>
                  <a:pt x="-1572" y="337240"/>
                  <a:pt x="109024" y="227702"/>
                  <a:pt x="127016" y="207594"/>
                </a:cubicBezTo>
                <a:cubicBezTo>
                  <a:pt x="145008" y="187486"/>
                  <a:pt x="104791" y="222411"/>
                  <a:pt x="107966" y="213944"/>
                </a:cubicBezTo>
                <a:cubicBezTo>
                  <a:pt x="111141" y="205477"/>
                  <a:pt x="157178" y="158911"/>
                  <a:pt x="146066" y="156794"/>
                </a:cubicBezTo>
                <a:cubicBezTo>
                  <a:pt x="134954" y="154677"/>
                  <a:pt x="45524" y="199657"/>
                  <a:pt x="41291" y="201244"/>
                </a:cubicBezTo>
                <a:cubicBezTo>
                  <a:pt x="37058" y="202831"/>
                  <a:pt x="85212" y="193836"/>
                  <a:pt x="120666" y="166319"/>
                </a:cubicBezTo>
                <a:cubicBezTo>
                  <a:pt x="156120" y="138802"/>
                  <a:pt x="296349" y="-15185"/>
                  <a:pt x="282591" y="1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36C694DB-A014-E781-D646-6FE37FE3FA1A}"/>
              </a:ext>
            </a:extLst>
          </p:cNvPr>
          <p:cNvSpPr/>
          <p:nvPr/>
        </p:nvSpPr>
        <p:spPr>
          <a:xfrm>
            <a:off x="5473700" y="4047171"/>
            <a:ext cx="158443" cy="112095"/>
          </a:xfrm>
          <a:custGeom>
            <a:avLst/>
            <a:gdLst>
              <a:gd name="connsiteX0" fmla="*/ 0 w 158443"/>
              <a:gd name="connsiteY0" fmla="*/ 112079 h 112095"/>
              <a:gd name="connsiteX1" fmla="*/ 53975 w 158443"/>
              <a:gd name="connsiteY1" fmla="*/ 45404 h 112095"/>
              <a:gd name="connsiteX2" fmla="*/ 155575 w 158443"/>
              <a:gd name="connsiteY2" fmla="*/ 954 h 112095"/>
              <a:gd name="connsiteX3" fmla="*/ 123825 w 158443"/>
              <a:gd name="connsiteY3" fmla="*/ 16829 h 112095"/>
              <a:gd name="connsiteX4" fmla="*/ 53975 w 158443"/>
              <a:gd name="connsiteY4" fmla="*/ 39054 h 112095"/>
              <a:gd name="connsiteX5" fmla="*/ 0 w 158443"/>
              <a:gd name="connsiteY5" fmla="*/ 112079 h 11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443" h="112095">
                <a:moveTo>
                  <a:pt x="0" y="112079"/>
                </a:moveTo>
                <a:cubicBezTo>
                  <a:pt x="0" y="113137"/>
                  <a:pt x="28046" y="63925"/>
                  <a:pt x="53975" y="45404"/>
                </a:cubicBezTo>
                <a:cubicBezTo>
                  <a:pt x="79904" y="26883"/>
                  <a:pt x="143933" y="5716"/>
                  <a:pt x="155575" y="954"/>
                </a:cubicBezTo>
                <a:cubicBezTo>
                  <a:pt x="167217" y="-3808"/>
                  <a:pt x="140758" y="10479"/>
                  <a:pt x="123825" y="16829"/>
                </a:cubicBezTo>
                <a:cubicBezTo>
                  <a:pt x="106892" y="23179"/>
                  <a:pt x="71967" y="20004"/>
                  <a:pt x="53975" y="39054"/>
                </a:cubicBezTo>
                <a:cubicBezTo>
                  <a:pt x="35983" y="58104"/>
                  <a:pt x="0" y="111021"/>
                  <a:pt x="0" y="112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2F887075-DCC4-C980-71F4-4D86501525B6}"/>
              </a:ext>
            </a:extLst>
          </p:cNvPr>
          <p:cNvSpPr/>
          <p:nvPr/>
        </p:nvSpPr>
        <p:spPr>
          <a:xfrm>
            <a:off x="7102175" y="5215258"/>
            <a:ext cx="292645" cy="2605982"/>
          </a:xfrm>
          <a:custGeom>
            <a:avLst/>
            <a:gdLst>
              <a:gd name="connsiteX0" fmla="*/ 990 w 292645"/>
              <a:gd name="connsiteY0" fmla="*/ 6099 h 2605982"/>
              <a:gd name="connsiteX1" fmla="*/ 213025 w 292645"/>
              <a:gd name="connsiteY1" fmla="*/ 1331316 h 2605982"/>
              <a:gd name="connsiteX2" fmla="*/ 213025 w 292645"/>
              <a:gd name="connsiteY2" fmla="*/ 1980672 h 2605982"/>
              <a:gd name="connsiteX3" fmla="*/ 266034 w 292645"/>
              <a:gd name="connsiteY3" fmla="*/ 1861403 h 2605982"/>
              <a:gd name="connsiteX4" fmla="*/ 160016 w 292645"/>
              <a:gd name="connsiteY4" fmla="*/ 2603525 h 2605982"/>
              <a:gd name="connsiteX5" fmla="*/ 292538 w 292645"/>
              <a:gd name="connsiteY5" fmla="*/ 1569855 h 2605982"/>
              <a:gd name="connsiteX6" fmla="*/ 133512 w 292645"/>
              <a:gd name="connsiteY6" fmla="*/ 602446 h 2605982"/>
              <a:gd name="connsiteX7" fmla="*/ 133512 w 292645"/>
              <a:gd name="connsiteY7" fmla="*/ 827733 h 2605982"/>
              <a:gd name="connsiteX8" fmla="*/ 990 w 292645"/>
              <a:gd name="connsiteY8" fmla="*/ 6099 h 260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645" h="2605982">
                <a:moveTo>
                  <a:pt x="990" y="6099"/>
                </a:moveTo>
                <a:cubicBezTo>
                  <a:pt x="14242" y="90029"/>
                  <a:pt x="177686" y="1002221"/>
                  <a:pt x="213025" y="1331316"/>
                </a:cubicBezTo>
                <a:cubicBezTo>
                  <a:pt x="248364" y="1660411"/>
                  <a:pt x="204190" y="1892324"/>
                  <a:pt x="213025" y="1980672"/>
                </a:cubicBezTo>
                <a:cubicBezTo>
                  <a:pt x="221860" y="2069020"/>
                  <a:pt x="274869" y="1757594"/>
                  <a:pt x="266034" y="1861403"/>
                </a:cubicBezTo>
                <a:cubicBezTo>
                  <a:pt x="257199" y="1965212"/>
                  <a:pt x="155599" y="2652116"/>
                  <a:pt x="160016" y="2603525"/>
                </a:cubicBezTo>
                <a:cubicBezTo>
                  <a:pt x="164433" y="2554934"/>
                  <a:pt x="296955" y="1903368"/>
                  <a:pt x="292538" y="1569855"/>
                </a:cubicBezTo>
                <a:cubicBezTo>
                  <a:pt x="288121" y="1236342"/>
                  <a:pt x="160016" y="726133"/>
                  <a:pt x="133512" y="602446"/>
                </a:cubicBezTo>
                <a:cubicBezTo>
                  <a:pt x="107008" y="478759"/>
                  <a:pt x="155599" y="924915"/>
                  <a:pt x="133512" y="827733"/>
                </a:cubicBezTo>
                <a:cubicBezTo>
                  <a:pt x="111425" y="730551"/>
                  <a:pt x="-12262" y="-77831"/>
                  <a:pt x="990" y="60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FC50B684-DB1D-308A-DE85-D00745E70FFE}"/>
              </a:ext>
            </a:extLst>
          </p:cNvPr>
          <p:cNvSpPr/>
          <p:nvPr/>
        </p:nvSpPr>
        <p:spPr>
          <a:xfrm>
            <a:off x="978838" y="6195846"/>
            <a:ext cx="218549" cy="1605508"/>
          </a:xfrm>
          <a:custGeom>
            <a:avLst/>
            <a:gdLst>
              <a:gd name="connsiteX0" fmla="*/ 215648 w 218549"/>
              <a:gd name="connsiteY0" fmla="*/ 7246 h 1605508"/>
              <a:gd name="connsiteX1" fmla="*/ 125032 w 218549"/>
              <a:gd name="connsiteY1" fmla="*/ 658035 h 1605508"/>
              <a:gd name="connsiteX2" fmla="*/ 75605 w 218549"/>
              <a:gd name="connsiteY2" fmla="*/ 1152305 h 1605508"/>
              <a:gd name="connsiteX3" fmla="*/ 83843 w 218549"/>
              <a:gd name="connsiteY3" fmla="*/ 979311 h 1605508"/>
              <a:gd name="connsiteX4" fmla="*/ 1465 w 218549"/>
              <a:gd name="connsiteY4" fmla="*/ 1605386 h 1605508"/>
              <a:gd name="connsiteX5" fmla="*/ 42654 w 218549"/>
              <a:gd name="connsiteY5" fmla="*/ 921646 h 1605508"/>
              <a:gd name="connsiteX6" fmla="*/ 182697 w 218549"/>
              <a:gd name="connsiteY6" fmla="*/ 344997 h 1605508"/>
              <a:gd name="connsiteX7" fmla="*/ 215648 w 218549"/>
              <a:gd name="connsiteY7" fmla="*/ 7246 h 1605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549" h="1605508">
                <a:moveTo>
                  <a:pt x="215648" y="7246"/>
                </a:moveTo>
                <a:cubicBezTo>
                  <a:pt x="206037" y="59419"/>
                  <a:pt x="148373" y="467192"/>
                  <a:pt x="125032" y="658035"/>
                </a:cubicBezTo>
                <a:cubicBezTo>
                  <a:pt x="101691" y="848878"/>
                  <a:pt x="82470" y="1098759"/>
                  <a:pt x="75605" y="1152305"/>
                </a:cubicBezTo>
                <a:cubicBezTo>
                  <a:pt x="68740" y="1205851"/>
                  <a:pt x="96200" y="903797"/>
                  <a:pt x="83843" y="979311"/>
                </a:cubicBezTo>
                <a:cubicBezTo>
                  <a:pt x="71486" y="1054825"/>
                  <a:pt x="8330" y="1614997"/>
                  <a:pt x="1465" y="1605386"/>
                </a:cubicBezTo>
                <a:cubicBezTo>
                  <a:pt x="-5400" y="1595775"/>
                  <a:pt x="12449" y="1131711"/>
                  <a:pt x="42654" y="921646"/>
                </a:cubicBezTo>
                <a:cubicBezTo>
                  <a:pt x="72859" y="711581"/>
                  <a:pt x="155238" y="493278"/>
                  <a:pt x="182697" y="344997"/>
                </a:cubicBezTo>
                <a:cubicBezTo>
                  <a:pt x="210156" y="196716"/>
                  <a:pt x="225259" y="-44927"/>
                  <a:pt x="215648" y="7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2BA20B42-A95E-6C92-1997-4FF8E2D8F1E6}"/>
              </a:ext>
            </a:extLst>
          </p:cNvPr>
          <p:cNvSpPr/>
          <p:nvPr/>
        </p:nvSpPr>
        <p:spPr>
          <a:xfrm>
            <a:off x="988474" y="8064804"/>
            <a:ext cx="216153" cy="952862"/>
          </a:xfrm>
          <a:custGeom>
            <a:avLst/>
            <a:gdLst>
              <a:gd name="connsiteX0" fmla="*/ 8304 w 216153"/>
              <a:gd name="connsiteY0" fmla="*/ 39 h 952862"/>
              <a:gd name="connsiteX1" fmla="*/ 16542 w 216153"/>
              <a:gd name="connsiteY1" fmla="*/ 288364 h 952862"/>
              <a:gd name="connsiteX2" fmla="*/ 197775 w 216153"/>
              <a:gd name="connsiteY2" fmla="*/ 897964 h 952862"/>
              <a:gd name="connsiteX3" fmla="*/ 189537 w 216153"/>
              <a:gd name="connsiteY3" fmla="*/ 856774 h 952862"/>
              <a:gd name="connsiteX4" fmla="*/ 16542 w 216153"/>
              <a:gd name="connsiteY4" fmla="*/ 304839 h 952862"/>
              <a:gd name="connsiteX5" fmla="*/ 8304 w 216153"/>
              <a:gd name="connsiteY5" fmla="*/ 39 h 95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153" h="952862">
                <a:moveTo>
                  <a:pt x="8304" y="39"/>
                </a:moveTo>
                <a:cubicBezTo>
                  <a:pt x="8304" y="-2707"/>
                  <a:pt x="-15037" y="138710"/>
                  <a:pt x="16542" y="288364"/>
                </a:cubicBezTo>
                <a:cubicBezTo>
                  <a:pt x="48121" y="438018"/>
                  <a:pt x="197775" y="897964"/>
                  <a:pt x="197775" y="897964"/>
                </a:cubicBezTo>
                <a:cubicBezTo>
                  <a:pt x="226607" y="992699"/>
                  <a:pt x="219742" y="955628"/>
                  <a:pt x="189537" y="856774"/>
                </a:cubicBezTo>
                <a:cubicBezTo>
                  <a:pt x="159332" y="757920"/>
                  <a:pt x="48120" y="446255"/>
                  <a:pt x="16542" y="304839"/>
                </a:cubicBezTo>
                <a:cubicBezTo>
                  <a:pt x="-15036" y="163423"/>
                  <a:pt x="8304" y="2785"/>
                  <a:pt x="8304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63E079A2-BDED-D22E-3D74-034852E96DC7}"/>
              </a:ext>
            </a:extLst>
          </p:cNvPr>
          <p:cNvSpPr/>
          <p:nvPr/>
        </p:nvSpPr>
        <p:spPr>
          <a:xfrm>
            <a:off x="431870" y="9653347"/>
            <a:ext cx="326222" cy="812824"/>
          </a:xfrm>
          <a:custGeom>
            <a:avLst/>
            <a:gdLst>
              <a:gd name="connsiteX0" fmla="*/ 326011 w 326222"/>
              <a:gd name="connsiteY0" fmla="*/ 1399 h 812824"/>
              <a:gd name="connsiteX1" fmla="*/ 87114 w 326222"/>
              <a:gd name="connsiteY1" fmla="*/ 421529 h 812824"/>
              <a:gd name="connsiteX2" fmla="*/ 4735 w 326222"/>
              <a:gd name="connsiteY2" fmla="*/ 800469 h 812824"/>
              <a:gd name="connsiteX3" fmla="*/ 12973 w 326222"/>
              <a:gd name="connsiteY3" fmla="*/ 693377 h 812824"/>
              <a:gd name="connsiteX4" fmla="*/ 37687 w 326222"/>
              <a:gd name="connsiteY4" fmla="*/ 421529 h 812824"/>
              <a:gd name="connsiteX5" fmla="*/ 128303 w 326222"/>
              <a:gd name="connsiteY5" fmla="*/ 289723 h 812824"/>
              <a:gd name="connsiteX6" fmla="*/ 326011 w 326222"/>
              <a:gd name="connsiteY6" fmla="*/ 1399 h 8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222" h="812824">
                <a:moveTo>
                  <a:pt x="326011" y="1399"/>
                </a:moveTo>
                <a:cubicBezTo>
                  <a:pt x="319146" y="23367"/>
                  <a:pt x="140660" y="288351"/>
                  <a:pt x="87114" y="421529"/>
                </a:cubicBezTo>
                <a:cubicBezTo>
                  <a:pt x="33568" y="554707"/>
                  <a:pt x="17092" y="755161"/>
                  <a:pt x="4735" y="800469"/>
                </a:cubicBezTo>
                <a:cubicBezTo>
                  <a:pt x="-7622" y="845777"/>
                  <a:pt x="7481" y="756534"/>
                  <a:pt x="12973" y="693377"/>
                </a:cubicBezTo>
                <a:cubicBezTo>
                  <a:pt x="18465" y="630220"/>
                  <a:pt x="18465" y="488805"/>
                  <a:pt x="37687" y="421529"/>
                </a:cubicBezTo>
                <a:cubicBezTo>
                  <a:pt x="56909" y="354253"/>
                  <a:pt x="85741" y="356999"/>
                  <a:pt x="128303" y="289723"/>
                </a:cubicBezTo>
                <a:cubicBezTo>
                  <a:pt x="170865" y="222447"/>
                  <a:pt x="332876" y="-20569"/>
                  <a:pt x="326011" y="1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39867AE7-4374-6ECD-0594-CF331363A699}"/>
              </a:ext>
            </a:extLst>
          </p:cNvPr>
          <p:cNvSpPr/>
          <p:nvPr/>
        </p:nvSpPr>
        <p:spPr>
          <a:xfrm>
            <a:off x="7323172" y="7569856"/>
            <a:ext cx="264266" cy="2142965"/>
          </a:xfrm>
          <a:custGeom>
            <a:avLst/>
            <a:gdLst>
              <a:gd name="connsiteX0" fmla="*/ 266 w 264266"/>
              <a:gd name="connsiteY0" fmla="*/ 717 h 2142965"/>
              <a:gd name="connsiteX1" fmla="*/ 197974 w 264266"/>
              <a:gd name="connsiteY1" fmla="*/ 1030447 h 2142965"/>
              <a:gd name="connsiteX2" fmla="*/ 123833 w 264266"/>
              <a:gd name="connsiteY2" fmla="*/ 1541193 h 2142965"/>
              <a:gd name="connsiteX3" fmla="*/ 156785 w 264266"/>
              <a:gd name="connsiteY3" fmla="*/ 1417625 h 2142965"/>
              <a:gd name="connsiteX4" fmla="*/ 189736 w 264266"/>
              <a:gd name="connsiteY4" fmla="*/ 1953085 h 2142965"/>
              <a:gd name="connsiteX5" fmla="*/ 181498 w 264266"/>
              <a:gd name="connsiteY5" fmla="*/ 2142555 h 2142965"/>
              <a:gd name="connsiteX6" fmla="*/ 181498 w 264266"/>
              <a:gd name="connsiteY6" fmla="*/ 1986036 h 2142965"/>
              <a:gd name="connsiteX7" fmla="*/ 156785 w 264266"/>
              <a:gd name="connsiteY7" fmla="*/ 1467052 h 2142965"/>
              <a:gd name="connsiteX8" fmla="*/ 230925 w 264266"/>
              <a:gd name="connsiteY8" fmla="*/ 742122 h 2142965"/>
              <a:gd name="connsiteX9" fmla="*/ 247401 w 264266"/>
              <a:gd name="connsiteY9" fmla="*/ 865690 h 2142965"/>
              <a:gd name="connsiteX10" fmla="*/ 266 w 264266"/>
              <a:gd name="connsiteY10" fmla="*/ 717 h 214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4266" h="2142965">
                <a:moveTo>
                  <a:pt x="266" y="717"/>
                </a:moveTo>
                <a:cubicBezTo>
                  <a:pt x="-7972" y="28177"/>
                  <a:pt x="177379" y="773701"/>
                  <a:pt x="197974" y="1030447"/>
                </a:cubicBezTo>
                <a:cubicBezTo>
                  <a:pt x="218569" y="1287193"/>
                  <a:pt x="130698" y="1476664"/>
                  <a:pt x="123833" y="1541193"/>
                </a:cubicBezTo>
                <a:cubicBezTo>
                  <a:pt x="116968" y="1605722"/>
                  <a:pt x="145801" y="1348976"/>
                  <a:pt x="156785" y="1417625"/>
                </a:cubicBezTo>
                <a:cubicBezTo>
                  <a:pt x="167769" y="1486274"/>
                  <a:pt x="185617" y="1832263"/>
                  <a:pt x="189736" y="1953085"/>
                </a:cubicBezTo>
                <a:cubicBezTo>
                  <a:pt x="193855" y="2073907"/>
                  <a:pt x="182871" y="2137063"/>
                  <a:pt x="181498" y="2142555"/>
                </a:cubicBezTo>
                <a:cubicBezTo>
                  <a:pt x="180125" y="2148047"/>
                  <a:pt x="185617" y="2098620"/>
                  <a:pt x="181498" y="1986036"/>
                </a:cubicBezTo>
                <a:cubicBezTo>
                  <a:pt x="177379" y="1873452"/>
                  <a:pt x="148547" y="1674371"/>
                  <a:pt x="156785" y="1467052"/>
                </a:cubicBezTo>
                <a:cubicBezTo>
                  <a:pt x="165023" y="1259733"/>
                  <a:pt x="215822" y="842349"/>
                  <a:pt x="230925" y="742122"/>
                </a:cubicBezTo>
                <a:cubicBezTo>
                  <a:pt x="246028" y="641895"/>
                  <a:pt x="287217" y="989257"/>
                  <a:pt x="247401" y="865690"/>
                </a:cubicBezTo>
                <a:cubicBezTo>
                  <a:pt x="207585" y="742123"/>
                  <a:pt x="8504" y="-26743"/>
                  <a:pt x="266" y="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A1363946-6006-FD74-6240-EB1BB3D6D29C}"/>
              </a:ext>
            </a:extLst>
          </p:cNvPr>
          <p:cNvSpPr/>
          <p:nvPr/>
        </p:nvSpPr>
        <p:spPr>
          <a:xfrm>
            <a:off x="6752379" y="9390913"/>
            <a:ext cx="710644" cy="1625968"/>
          </a:xfrm>
          <a:custGeom>
            <a:avLst/>
            <a:gdLst>
              <a:gd name="connsiteX0" fmla="*/ 653437 w 710644"/>
              <a:gd name="connsiteY0" fmla="*/ 222 h 1625968"/>
              <a:gd name="connsiteX1" fmla="*/ 702864 w 710644"/>
              <a:gd name="connsiteY1" fmla="*/ 618060 h 1625968"/>
              <a:gd name="connsiteX2" fmla="*/ 455729 w 710644"/>
              <a:gd name="connsiteY2" fmla="*/ 1062903 h 1625968"/>
              <a:gd name="connsiteX3" fmla="*/ 579297 w 710644"/>
              <a:gd name="connsiteY3" fmla="*/ 972287 h 1625968"/>
              <a:gd name="connsiteX4" fmla="*/ 2648 w 710644"/>
              <a:gd name="connsiteY4" fmla="*/ 1623076 h 1625968"/>
              <a:gd name="connsiteX5" fmla="*/ 373351 w 710644"/>
              <a:gd name="connsiteY5" fmla="*/ 1202946 h 1625968"/>
              <a:gd name="connsiteX6" fmla="*/ 579297 w 710644"/>
              <a:gd name="connsiteY6" fmla="*/ 1005238 h 1625968"/>
              <a:gd name="connsiteX7" fmla="*/ 702864 w 710644"/>
              <a:gd name="connsiteY7" fmla="*/ 552157 h 1625968"/>
              <a:gd name="connsiteX8" fmla="*/ 653437 w 710644"/>
              <a:gd name="connsiteY8" fmla="*/ 222 h 1625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0644" h="1625968">
                <a:moveTo>
                  <a:pt x="653437" y="222"/>
                </a:moveTo>
                <a:cubicBezTo>
                  <a:pt x="653437" y="11206"/>
                  <a:pt x="735815" y="440947"/>
                  <a:pt x="702864" y="618060"/>
                </a:cubicBezTo>
                <a:cubicBezTo>
                  <a:pt x="669913" y="795173"/>
                  <a:pt x="476323" y="1003865"/>
                  <a:pt x="455729" y="1062903"/>
                </a:cubicBezTo>
                <a:cubicBezTo>
                  <a:pt x="435134" y="1121941"/>
                  <a:pt x="654810" y="878925"/>
                  <a:pt x="579297" y="972287"/>
                </a:cubicBezTo>
                <a:cubicBezTo>
                  <a:pt x="503784" y="1065649"/>
                  <a:pt x="36972" y="1584633"/>
                  <a:pt x="2648" y="1623076"/>
                </a:cubicBezTo>
                <a:cubicBezTo>
                  <a:pt x="-31676" y="1661519"/>
                  <a:pt x="277243" y="1305919"/>
                  <a:pt x="373351" y="1202946"/>
                </a:cubicBezTo>
                <a:cubicBezTo>
                  <a:pt x="469459" y="1099973"/>
                  <a:pt x="524378" y="1113703"/>
                  <a:pt x="579297" y="1005238"/>
                </a:cubicBezTo>
                <a:cubicBezTo>
                  <a:pt x="634216" y="896773"/>
                  <a:pt x="697372" y="716914"/>
                  <a:pt x="702864" y="552157"/>
                </a:cubicBezTo>
                <a:cubicBezTo>
                  <a:pt x="708356" y="387400"/>
                  <a:pt x="653437" y="-10762"/>
                  <a:pt x="653437" y="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A633A2ED-5D0D-0DF5-279A-0B57EB4EDC10}"/>
              </a:ext>
            </a:extLst>
          </p:cNvPr>
          <p:cNvSpPr/>
          <p:nvPr/>
        </p:nvSpPr>
        <p:spPr>
          <a:xfrm>
            <a:off x="761225" y="7701768"/>
            <a:ext cx="415449" cy="1755784"/>
          </a:xfrm>
          <a:custGeom>
            <a:avLst/>
            <a:gdLst>
              <a:gd name="connsiteX0" fmla="*/ 227316 w 415449"/>
              <a:gd name="connsiteY0" fmla="*/ 41800 h 1755784"/>
              <a:gd name="connsiteX1" fmla="*/ 186126 w 415449"/>
              <a:gd name="connsiteY1" fmla="*/ 634924 h 1755784"/>
              <a:gd name="connsiteX2" fmla="*/ 408548 w 415449"/>
              <a:gd name="connsiteY2" fmla="*/ 1252762 h 1755784"/>
              <a:gd name="connsiteX3" fmla="*/ 342645 w 415449"/>
              <a:gd name="connsiteY3" fmla="*/ 1129194 h 1755784"/>
              <a:gd name="connsiteX4" fmla="*/ 177889 w 415449"/>
              <a:gd name="connsiteY4" fmla="*/ 865583 h 1755784"/>
              <a:gd name="connsiteX5" fmla="*/ 177889 w 415449"/>
              <a:gd name="connsiteY5" fmla="*/ 1055054 h 1755784"/>
              <a:gd name="connsiteX6" fmla="*/ 4894 w 415449"/>
              <a:gd name="connsiteY6" fmla="*/ 1738794 h 1755784"/>
              <a:gd name="connsiteX7" fmla="*/ 62559 w 415449"/>
              <a:gd name="connsiteY7" fmla="*/ 1475183 h 1755784"/>
              <a:gd name="connsiteX8" fmla="*/ 219078 w 415449"/>
              <a:gd name="connsiteY8" fmla="*/ 684351 h 1755784"/>
              <a:gd name="connsiteX9" fmla="*/ 202602 w 415449"/>
              <a:gd name="connsiteY9" fmla="*/ 676113 h 1755784"/>
              <a:gd name="connsiteX10" fmla="*/ 153175 w 415449"/>
              <a:gd name="connsiteY10" fmla="*/ 428978 h 1755784"/>
              <a:gd name="connsiteX11" fmla="*/ 252029 w 415449"/>
              <a:gd name="connsiteY11" fmla="*/ 91227 h 1755784"/>
              <a:gd name="connsiteX12" fmla="*/ 227316 w 415449"/>
              <a:gd name="connsiteY12" fmla="*/ 41800 h 175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5449" h="1755784">
                <a:moveTo>
                  <a:pt x="227316" y="41800"/>
                </a:moveTo>
                <a:cubicBezTo>
                  <a:pt x="216332" y="132416"/>
                  <a:pt x="155921" y="433097"/>
                  <a:pt x="186126" y="634924"/>
                </a:cubicBezTo>
                <a:cubicBezTo>
                  <a:pt x="216331" y="836751"/>
                  <a:pt x="382462" y="1170384"/>
                  <a:pt x="408548" y="1252762"/>
                </a:cubicBezTo>
                <a:cubicBezTo>
                  <a:pt x="434634" y="1335140"/>
                  <a:pt x="381088" y="1193724"/>
                  <a:pt x="342645" y="1129194"/>
                </a:cubicBezTo>
                <a:cubicBezTo>
                  <a:pt x="304202" y="1064664"/>
                  <a:pt x="205348" y="877940"/>
                  <a:pt x="177889" y="865583"/>
                </a:cubicBezTo>
                <a:cubicBezTo>
                  <a:pt x="150430" y="853226"/>
                  <a:pt x="206721" y="909519"/>
                  <a:pt x="177889" y="1055054"/>
                </a:cubicBezTo>
                <a:cubicBezTo>
                  <a:pt x="149057" y="1200589"/>
                  <a:pt x="24116" y="1668773"/>
                  <a:pt x="4894" y="1738794"/>
                </a:cubicBezTo>
                <a:cubicBezTo>
                  <a:pt x="-14328" y="1808816"/>
                  <a:pt x="26862" y="1650923"/>
                  <a:pt x="62559" y="1475183"/>
                </a:cubicBezTo>
                <a:cubicBezTo>
                  <a:pt x="98256" y="1299443"/>
                  <a:pt x="219078" y="684351"/>
                  <a:pt x="219078" y="684351"/>
                </a:cubicBezTo>
                <a:cubicBezTo>
                  <a:pt x="242419" y="551173"/>
                  <a:pt x="213586" y="718675"/>
                  <a:pt x="202602" y="676113"/>
                </a:cubicBezTo>
                <a:cubicBezTo>
                  <a:pt x="191618" y="633551"/>
                  <a:pt x="144937" y="526459"/>
                  <a:pt x="153175" y="428978"/>
                </a:cubicBezTo>
                <a:cubicBezTo>
                  <a:pt x="161413" y="331497"/>
                  <a:pt x="232807" y="155757"/>
                  <a:pt x="252029" y="91227"/>
                </a:cubicBezTo>
                <a:cubicBezTo>
                  <a:pt x="271251" y="26697"/>
                  <a:pt x="238300" y="-48816"/>
                  <a:pt x="227316" y="41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C8B239A7-3BDB-FEB1-8F88-00A6FD0CBE43}"/>
              </a:ext>
            </a:extLst>
          </p:cNvPr>
          <p:cNvSpPr/>
          <p:nvPr/>
        </p:nvSpPr>
        <p:spPr>
          <a:xfrm>
            <a:off x="6703447" y="7694071"/>
            <a:ext cx="668008" cy="2041159"/>
          </a:xfrm>
          <a:custGeom>
            <a:avLst/>
            <a:gdLst>
              <a:gd name="connsiteX0" fmla="*/ 595277 w 668008"/>
              <a:gd name="connsiteY0" fmla="*/ 70 h 2041159"/>
              <a:gd name="connsiteX1" fmla="*/ 611753 w 668008"/>
              <a:gd name="connsiteY1" fmla="*/ 675572 h 2041159"/>
              <a:gd name="connsiteX2" fmla="*/ 372856 w 668008"/>
              <a:gd name="connsiteY2" fmla="*/ 1227507 h 2041159"/>
              <a:gd name="connsiteX3" fmla="*/ 430521 w 668008"/>
              <a:gd name="connsiteY3" fmla="*/ 1095702 h 2041159"/>
              <a:gd name="connsiteX4" fmla="*/ 26867 w 668008"/>
              <a:gd name="connsiteY4" fmla="*/ 1993626 h 2041159"/>
              <a:gd name="connsiteX5" fmla="*/ 84531 w 668008"/>
              <a:gd name="connsiteY5" fmla="*/ 1828870 h 2041159"/>
              <a:gd name="connsiteX6" fmla="*/ 463472 w 668008"/>
              <a:gd name="connsiteY6" fmla="*/ 1079226 h 2041159"/>
              <a:gd name="connsiteX7" fmla="*/ 661180 w 668008"/>
              <a:gd name="connsiteY7" fmla="*/ 823853 h 2041159"/>
              <a:gd name="connsiteX8" fmla="*/ 619991 w 668008"/>
              <a:gd name="connsiteY8" fmla="*/ 881518 h 2041159"/>
              <a:gd name="connsiteX9" fmla="*/ 595277 w 668008"/>
              <a:gd name="connsiteY9" fmla="*/ 634383 h 2041159"/>
              <a:gd name="connsiteX10" fmla="*/ 595277 w 668008"/>
              <a:gd name="connsiteY10" fmla="*/ 70 h 204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8008" h="2041159">
                <a:moveTo>
                  <a:pt x="595277" y="70"/>
                </a:moveTo>
                <a:cubicBezTo>
                  <a:pt x="598023" y="6935"/>
                  <a:pt x="648823" y="470999"/>
                  <a:pt x="611753" y="675572"/>
                </a:cubicBezTo>
                <a:cubicBezTo>
                  <a:pt x="574683" y="880145"/>
                  <a:pt x="403061" y="1157485"/>
                  <a:pt x="372856" y="1227507"/>
                </a:cubicBezTo>
                <a:cubicBezTo>
                  <a:pt x="342651" y="1297529"/>
                  <a:pt x="488186" y="968015"/>
                  <a:pt x="430521" y="1095702"/>
                </a:cubicBezTo>
                <a:cubicBezTo>
                  <a:pt x="372856" y="1223389"/>
                  <a:pt x="84532" y="1871431"/>
                  <a:pt x="26867" y="1993626"/>
                </a:cubicBezTo>
                <a:cubicBezTo>
                  <a:pt x="-30798" y="2115821"/>
                  <a:pt x="11763" y="1981270"/>
                  <a:pt x="84531" y="1828870"/>
                </a:cubicBezTo>
                <a:cubicBezTo>
                  <a:pt x="157299" y="1676470"/>
                  <a:pt x="367364" y="1246729"/>
                  <a:pt x="463472" y="1079226"/>
                </a:cubicBezTo>
                <a:cubicBezTo>
                  <a:pt x="559580" y="911723"/>
                  <a:pt x="635094" y="856804"/>
                  <a:pt x="661180" y="823853"/>
                </a:cubicBezTo>
                <a:cubicBezTo>
                  <a:pt x="687266" y="790902"/>
                  <a:pt x="630975" y="913096"/>
                  <a:pt x="619991" y="881518"/>
                </a:cubicBezTo>
                <a:cubicBezTo>
                  <a:pt x="609007" y="849940"/>
                  <a:pt x="599396" y="779918"/>
                  <a:pt x="595277" y="634383"/>
                </a:cubicBezTo>
                <a:cubicBezTo>
                  <a:pt x="591158" y="488848"/>
                  <a:pt x="592531" y="-6795"/>
                  <a:pt x="595277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70C97D72-1525-E017-7258-0E86C90BB4D7}"/>
              </a:ext>
            </a:extLst>
          </p:cNvPr>
          <p:cNvSpPr/>
          <p:nvPr/>
        </p:nvSpPr>
        <p:spPr>
          <a:xfrm>
            <a:off x="727961" y="5601014"/>
            <a:ext cx="162526" cy="1099629"/>
          </a:xfrm>
          <a:custGeom>
            <a:avLst/>
            <a:gdLst>
              <a:gd name="connsiteX0" fmla="*/ 161725 w 162526"/>
              <a:gd name="connsiteY0" fmla="*/ 17191 h 1099629"/>
              <a:gd name="connsiteX1" fmla="*/ 13444 w 162526"/>
              <a:gd name="connsiteY1" fmla="*/ 1022208 h 1099629"/>
              <a:gd name="connsiteX2" fmla="*/ 13444 w 162526"/>
              <a:gd name="connsiteY2" fmla="*/ 964543 h 1099629"/>
              <a:gd name="connsiteX3" fmla="*/ 71109 w 162526"/>
              <a:gd name="connsiteY3" fmla="*/ 429083 h 1099629"/>
              <a:gd name="connsiteX4" fmla="*/ 161725 w 162526"/>
              <a:gd name="connsiteY4" fmla="*/ 17191 h 109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526" h="1099629">
                <a:moveTo>
                  <a:pt x="161725" y="17191"/>
                </a:moveTo>
                <a:cubicBezTo>
                  <a:pt x="152114" y="116045"/>
                  <a:pt x="38157" y="864316"/>
                  <a:pt x="13444" y="1022208"/>
                </a:cubicBezTo>
                <a:cubicBezTo>
                  <a:pt x="-11270" y="1180100"/>
                  <a:pt x="3833" y="1063397"/>
                  <a:pt x="13444" y="964543"/>
                </a:cubicBezTo>
                <a:cubicBezTo>
                  <a:pt x="23055" y="865689"/>
                  <a:pt x="50514" y="586975"/>
                  <a:pt x="71109" y="429083"/>
                </a:cubicBezTo>
                <a:cubicBezTo>
                  <a:pt x="91704" y="271191"/>
                  <a:pt x="171336" y="-81663"/>
                  <a:pt x="161725" y="17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309DC27E-95BE-7198-8E7B-E8F77A98F406}"/>
              </a:ext>
            </a:extLst>
          </p:cNvPr>
          <p:cNvSpPr/>
          <p:nvPr/>
        </p:nvSpPr>
        <p:spPr>
          <a:xfrm>
            <a:off x="6647893" y="3104927"/>
            <a:ext cx="412791" cy="2606380"/>
          </a:xfrm>
          <a:custGeom>
            <a:avLst/>
            <a:gdLst>
              <a:gd name="connsiteX0" fmla="*/ 42 w 412791"/>
              <a:gd name="connsiteY0" fmla="*/ 738 h 2606380"/>
              <a:gd name="connsiteX1" fmla="*/ 378983 w 412791"/>
              <a:gd name="connsiteY1" fmla="*/ 2422662 h 2606380"/>
              <a:gd name="connsiteX2" fmla="*/ 354269 w 412791"/>
              <a:gd name="connsiteY2" fmla="*/ 2167289 h 2606380"/>
              <a:gd name="connsiteX3" fmla="*/ 42 w 412791"/>
              <a:gd name="connsiteY3" fmla="*/ 738 h 260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791" h="2606380">
                <a:moveTo>
                  <a:pt x="42" y="738"/>
                </a:moveTo>
                <a:cubicBezTo>
                  <a:pt x="4161" y="43300"/>
                  <a:pt x="319945" y="2061570"/>
                  <a:pt x="378983" y="2422662"/>
                </a:cubicBezTo>
                <a:cubicBezTo>
                  <a:pt x="438021" y="2783754"/>
                  <a:pt x="413307" y="2566824"/>
                  <a:pt x="354269" y="2167289"/>
                </a:cubicBezTo>
                <a:cubicBezTo>
                  <a:pt x="295231" y="1767754"/>
                  <a:pt x="-4077" y="-41824"/>
                  <a:pt x="42" y="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D267E2D6-E739-A6E6-4FE2-0F5525E24D53}"/>
              </a:ext>
            </a:extLst>
          </p:cNvPr>
          <p:cNvSpPr/>
          <p:nvPr/>
        </p:nvSpPr>
        <p:spPr>
          <a:xfrm>
            <a:off x="6596718" y="4959139"/>
            <a:ext cx="364682" cy="3649561"/>
          </a:xfrm>
          <a:custGeom>
            <a:avLst/>
            <a:gdLst>
              <a:gd name="connsiteX0" fmla="*/ 108882 w 364682"/>
              <a:gd name="connsiteY0" fmla="*/ 39 h 3649561"/>
              <a:gd name="connsiteX1" fmla="*/ 314828 w 364682"/>
              <a:gd name="connsiteY1" fmla="*/ 1458137 h 3649561"/>
              <a:gd name="connsiteX2" fmla="*/ 26504 w 364682"/>
              <a:gd name="connsiteY2" fmla="*/ 3459931 h 3649561"/>
              <a:gd name="connsiteX3" fmla="*/ 51217 w 364682"/>
              <a:gd name="connsiteY3" fmla="*/ 3344602 h 3649561"/>
              <a:gd name="connsiteX4" fmla="*/ 364255 w 364682"/>
              <a:gd name="connsiteY4" fmla="*/ 1499326 h 3649561"/>
              <a:gd name="connsiteX5" fmla="*/ 108882 w 364682"/>
              <a:gd name="connsiteY5" fmla="*/ 39 h 364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682" h="3649561">
                <a:moveTo>
                  <a:pt x="108882" y="39"/>
                </a:moveTo>
                <a:cubicBezTo>
                  <a:pt x="100644" y="-6826"/>
                  <a:pt x="328558" y="881488"/>
                  <a:pt x="314828" y="1458137"/>
                </a:cubicBezTo>
                <a:cubicBezTo>
                  <a:pt x="301098" y="2034786"/>
                  <a:pt x="70439" y="3145520"/>
                  <a:pt x="26504" y="3459931"/>
                </a:cubicBezTo>
                <a:cubicBezTo>
                  <a:pt x="-17431" y="3774342"/>
                  <a:pt x="-5075" y="3671369"/>
                  <a:pt x="51217" y="3344602"/>
                </a:cubicBezTo>
                <a:cubicBezTo>
                  <a:pt x="107509" y="3017835"/>
                  <a:pt x="351898" y="2052634"/>
                  <a:pt x="364255" y="1499326"/>
                </a:cubicBezTo>
                <a:cubicBezTo>
                  <a:pt x="376612" y="946018"/>
                  <a:pt x="117120" y="6904"/>
                  <a:pt x="108882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92853A58-F596-7598-9B82-C6442B769702}"/>
              </a:ext>
            </a:extLst>
          </p:cNvPr>
          <p:cNvSpPr/>
          <p:nvPr/>
        </p:nvSpPr>
        <p:spPr>
          <a:xfrm>
            <a:off x="2108825" y="5412125"/>
            <a:ext cx="506672" cy="2672486"/>
          </a:xfrm>
          <a:custGeom>
            <a:avLst/>
            <a:gdLst>
              <a:gd name="connsiteX0" fmla="*/ 61 w 506672"/>
              <a:gd name="connsiteY0" fmla="*/ 134 h 2672486"/>
              <a:gd name="connsiteX1" fmla="*/ 436667 w 506672"/>
              <a:gd name="connsiteY1" fmla="*/ 1515897 h 2672486"/>
              <a:gd name="connsiteX2" fmla="*/ 469618 w 506672"/>
              <a:gd name="connsiteY2" fmla="*/ 2603291 h 2672486"/>
              <a:gd name="connsiteX3" fmla="*/ 477856 w 506672"/>
              <a:gd name="connsiteY3" fmla="*/ 2438534 h 2672486"/>
              <a:gd name="connsiteX4" fmla="*/ 469618 w 506672"/>
              <a:gd name="connsiteY4" fmla="*/ 1433518 h 2672486"/>
              <a:gd name="connsiteX5" fmla="*/ 61 w 506672"/>
              <a:gd name="connsiteY5" fmla="*/ 134 h 267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72" h="2672486">
                <a:moveTo>
                  <a:pt x="61" y="134"/>
                </a:moveTo>
                <a:cubicBezTo>
                  <a:pt x="-5431" y="13864"/>
                  <a:pt x="358408" y="1082038"/>
                  <a:pt x="436667" y="1515897"/>
                </a:cubicBezTo>
                <a:cubicBezTo>
                  <a:pt x="514926" y="1949756"/>
                  <a:pt x="462753" y="2449518"/>
                  <a:pt x="469618" y="2603291"/>
                </a:cubicBezTo>
                <a:cubicBezTo>
                  <a:pt x="476483" y="2757064"/>
                  <a:pt x="477856" y="2633496"/>
                  <a:pt x="477856" y="2438534"/>
                </a:cubicBezTo>
                <a:cubicBezTo>
                  <a:pt x="477856" y="2243572"/>
                  <a:pt x="547878" y="1839918"/>
                  <a:pt x="469618" y="1433518"/>
                </a:cubicBezTo>
                <a:cubicBezTo>
                  <a:pt x="391358" y="1027118"/>
                  <a:pt x="5553" y="-13596"/>
                  <a:pt x="61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6B20B56A-4153-8A6D-A618-FAADA0B8D12C}"/>
              </a:ext>
            </a:extLst>
          </p:cNvPr>
          <p:cNvSpPr/>
          <p:nvPr/>
        </p:nvSpPr>
        <p:spPr>
          <a:xfrm>
            <a:off x="2224141" y="7957516"/>
            <a:ext cx="440324" cy="2162865"/>
          </a:xfrm>
          <a:custGeom>
            <a:avLst/>
            <a:gdLst>
              <a:gd name="connsiteX0" fmla="*/ 280162 w 440324"/>
              <a:gd name="connsiteY0" fmla="*/ 235 h 2162865"/>
              <a:gd name="connsiteX1" fmla="*/ 411967 w 440324"/>
              <a:gd name="connsiteY1" fmla="*/ 972300 h 2162865"/>
              <a:gd name="connsiteX2" fmla="*/ 24789 w 440324"/>
              <a:gd name="connsiteY2" fmla="*/ 2092646 h 2162865"/>
              <a:gd name="connsiteX3" fmla="*/ 82454 w 440324"/>
              <a:gd name="connsiteY3" fmla="*/ 1919652 h 2162865"/>
              <a:gd name="connsiteX4" fmla="*/ 436681 w 440324"/>
              <a:gd name="connsiteY4" fmla="*/ 889922 h 2162865"/>
              <a:gd name="connsiteX5" fmla="*/ 280162 w 440324"/>
              <a:gd name="connsiteY5" fmla="*/ 235 h 216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324" h="2162865">
                <a:moveTo>
                  <a:pt x="280162" y="235"/>
                </a:moveTo>
                <a:cubicBezTo>
                  <a:pt x="276043" y="13965"/>
                  <a:pt x="454529" y="623565"/>
                  <a:pt x="411967" y="972300"/>
                </a:cubicBezTo>
                <a:cubicBezTo>
                  <a:pt x="369405" y="1321035"/>
                  <a:pt x="79708" y="1934754"/>
                  <a:pt x="24789" y="2092646"/>
                </a:cubicBezTo>
                <a:cubicBezTo>
                  <a:pt x="-30130" y="2250538"/>
                  <a:pt x="13805" y="2120106"/>
                  <a:pt x="82454" y="1919652"/>
                </a:cubicBezTo>
                <a:cubicBezTo>
                  <a:pt x="151103" y="1719198"/>
                  <a:pt x="405103" y="1204333"/>
                  <a:pt x="436681" y="889922"/>
                </a:cubicBezTo>
                <a:cubicBezTo>
                  <a:pt x="468259" y="575511"/>
                  <a:pt x="284281" y="-13495"/>
                  <a:pt x="280162" y="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055FE3AB-A50C-F6E9-3B49-64DCB4008D78}"/>
              </a:ext>
            </a:extLst>
          </p:cNvPr>
          <p:cNvSpPr/>
          <p:nvPr/>
        </p:nvSpPr>
        <p:spPr>
          <a:xfrm>
            <a:off x="3691783" y="6644691"/>
            <a:ext cx="92893" cy="296853"/>
          </a:xfrm>
          <a:custGeom>
            <a:avLst/>
            <a:gdLst>
              <a:gd name="connsiteX0" fmla="*/ 92817 w 92893"/>
              <a:gd name="connsiteY0" fmla="*/ 584 h 296853"/>
              <a:gd name="connsiteX1" fmla="*/ 38842 w 92893"/>
              <a:gd name="connsiteY1" fmla="*/ 114884 h 296853"/>
              <a:gd name="connsiteX2" fmla="*/ 10267 w 92893"/>
              <a:gd name="connsiteY2" fmla="*/ 222834 h 296853"/>
              <a:gd name="connsiteX3" fmla="*/ 7092 w 92893"/>
              <a:gd name="connsiteY3" fmla="*/ 295859 h 296853"/>
              <a:gd name="connsiteX4" fmla="*/ 742 w 92893"/>
              <a:gd name="connsiteY4" fmla="*/ 257759 h 296853"/>
              <a:gd name="connsiteX5" fmla="*/ 26142 w 92893"/>
              <a:gd name="connsiteY5" fmla="*/ 156159 h 296853"/>
              <a:gd name="connsiteX6" fmla="*/ 26142 w 92893"/>
              <a:gd name="connsiteY6" fmla="*/ 165684 h 296853"/>
              <a:gd name="connsiteX7" fmla="*/ 92817 w 92893"/>
              <a:gd name="connsiteY7" fmla="*/ 584 h 29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893" h="296853">
                <a:moveTo>
                  <a:pt x="92817" y="584"/>
                </a:moveTo>
                <a:cubicBezTo>
                  <a:pt x="94934" y="-7883"/>
                  <a:pt x="52600" y="77842"/>
                  <a:pt x="38842" y="114884"/>
                </a:cubicBezTo>
                <a:cubicBezTo>
                  <a:pt x="25084" y="151926"/>
                  <a:pt x="15559" y="192672"/>
                  <a:pt x="10267" y="222834"/>
                </a:cubicBezTo>
                <a:cubicBezTo>
                  <a:pt x="4975" y="252996"/>
                  <a:pt x="8679" y="290038"/>
                  <a:pt x="7092" y="295859"/>
                </a:cubicBezTo>
                <a:cubicBezTo>
                  <a:pt x="5504" y="301680"/>
                  <a:pt x="-2433" y="281042"/>
                  <a:pt x="742" y="257759"/>
                </a:cubicBezTo>
                <a:cubicBezTo>
                  <a:pt x="3917" y="234476"/>
                  <a:pt x="21909" y="171505"/>
                  <a:pt x="26142" y="156159"/>
                </a:cubicBezTo>
                <a:cubicBezTo>
                  <a:pt x="30375" y="140813"/>
                  <a:pt x="17146" y="186322"/>
                  <a:pt x="26142" y="165684"/>
                </a:cubicBezTo>
                <a:cubicBezTo>
                  <a:pt x="35138" y="145047"/>
                  <a:pt x="90700" y="9051"/>
                  <a:pt x="92817" y="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0761C38F-6DC0-246E-794F-61109234AF16}"/>
              </a:ext>
            </a:extLst>
          </p:cNvPr>
          <p:cNvSpPr/>
          <p:nvPr/>
        </p:nvSpPr>
        <p:spPr>
          <a:xfrm>
            <a:off x="3747911" y="6507557"/>
            <a:ext cx="308565" cy="197966"/>
          </a:xfrm>
          <a:custGeom>
            <a:avLst/>
            <a:gdLst>
              <a:gd name="connsiteX0" fmla="*/ 8114 w 308565"/>
              <a:gd name="connsiteY0" fmla="*/ 194868 h 197966"/>
              <a:gd name="connsiteX1" fmla="*/ 135114 w 308565"/>
              <a:gd name="connsiteY1" fmla="*/ 93268 h 197966"/>
              <a:gd name="connsiteX2" fmla="*/ 300214 w 308565"/>
              <a:gd name="connsiteY2" fmla="*/ 10718 h 197966"/>
              <a:gd name="connsiteX3" fmla="*/ 258939 w 308565"/>
              <a:gd name="connsiteY3" fmla="*/ 17068 h 197966"/>
              <a:gd name="connsiteX4" fmla="*/ 43039 w 308565"/>
              <a:gd name="connsiteY4" fmla="*/ 156768 h 197966"/>
              <a:gd name="connsiteX5" fmla="*/ 8114 w 308565"/>
              <a:gd name="connsiteY5" fmla="*/ 194868 h 197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565" h="197966">
                <a:moveTo>
                  <a:pt x="8114" y="194868"/>
                </a:moveTo>
                <a:cubicBezTo>
                  <a:pt x="23460" y="184285"/>
                  <a:pt x="86431" y="123960"/>
                  <a:pt x="135114" y="93268"/>
                </a:cubicBezTo>
                <a:cubicBezTo>
                  <a:pt x="183797" y="62576"/>
                  <a:pt x="279577" y="23418"/>
                  <a:pt x="300214" y="10718"/>
                </a:cubicBezTo>
                <a:cubicBezTo>
                  <a:pt x="320851" y="-1982"/>
                  <a:pt x="301801" y="-7274"/>
                  <a:pt x="258939" y="17068"/>
                </a:cubicBezTo>
                <a:cubicBezTo>
                  <a:pt x="216077" y="41410"/>
                  <a:pt x="89606" y="125547"/>
                  <a:pt x="43039" y="156768"/>
                </a:cubicBezTo>
                <a:cubicBezTo>
                  <a:pt x="-3528" y="187989"/>
                  <a:pt x="-7232" y="205451"/>
                  <a:pt x="8114" y="1948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D51F3E1E-4F5B-9697-4DE8-7C62622F24B3}"/>
              </a:ext>
            </a:extLst>
          </p:cNvPr>
          <p:cNvSpPr/>
          <p:nvPr/>
        </p:nvSpPr>
        <p:spPr>
          <a:xfrm>
            <a:off x="3676244" y="6629054"/>
            <a:ext cx="83279" cy="298842"/>
          </a:xfrm>
          <a:custGeom>
            <a:avLst/>
            <a:gdLst>
              <a:gd name="connsiteX0" fmla="*/ 82956 w 83279"/>
              <a:gd name="connsiteY0" fmla="*/ 346 h 298842"/>
              <a:gd name="connsiteX1" fmla="*/ 25806 w 83279"/>
              <a:gd name="connsiteY1" fmla="*/ 171796 h 298842"/>
              <a:gd name="connsiteX2" fmla="*/ 406 w 83279"/>
              <a:gd name="connsiteY2" fmla="*/ 254346 h 298842"/>
              <a:gd name="connsiteX3" fmla="*/ 9931 w 83279"/>
              <a:gd name="connsiteY3" fmla="*/ 298796 h 298842"/>
              <a:gd name="connsiteX4" fmla="*/ 6756 w 83279"/>
              <a:gd name="connsiteY4" fmla="*/ 260696 h 298842"/>
              <a:gd name="connsiteX5" fmla="*/ 28981 w 83279"/>
              <a:gd name="connsiteY5" fmla="*/ 165446 h 298842"/>
              <a:gd name="connsiteX6" fmla="*/ 48031 w 83279"/>
              <a:gd name="connsiteY6" fmla="*/ 127346 h 298842"/>
              <a:gd name="connsiteX7" fmla="*/ 82956 w 83279"/>
              <a:gd name="connsiteY7" fmla="*/ 346 h 29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279" h="298842">
                <a:moveTo>
                  <a:pt x="82956" y="346"/>
                </a:moveTo>
                <a:cubicBezTo>
                  <a:pt x="79252" y="7754"/>
                  <a:pt x="39564" y="129463"/>
                  <a:pt x="25806" y="171796"/>
                </a:cubicBezTo>
                <a:cubicBezTo>
                  <a:pt x="12048" y="214129"/>
                  <a:pt x="3052" y="233179"/>
                  <a:pt x="406" y="254346"/>
                </a:cubicBezTo>
                <a:cubicBezTo>
                  <a:pt x="-2240" y="275513"/>
                  <a:pt x="8873" y="297738"/>
                  <a:pt x="9931" y="298796"/>
                </a:cubicBezTo>
                <a:cubicBezTo>
                  <a:pt x="10989" y="299854"/>
                  <a:pt x="3581" y="282921"/>
                  <a:pt x="6756" y="260696"/>
                </a:cubicBezTo>
                <a:cubicBezTo>
                  <a:pt x="9931" y="238471"/>
                  <a:pt x="22102" y="187671"/>
                  <a:pt x="28981" y="165446"/>
                </a:cubicBezTo>
                <a:cubicBezTo>
                  <a:pt x="35860" y="143221"/>
                  <a:pt x="38506" y="147983"/>
                  <a:pt x="48031" y="127346"/>
                </a:cubicBezTo>
                <a:cubicBezTo>
                  <a:pt x="57556" y="106709"/>
                  <a:pt x="86660" y="-7062"/>
                  <a:pt x="82956" y="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64C9A87D-F4EF-EBBB-BB74-60212C5CE371}"/>
              </a:ext>
            </a:extLst>
          </p:cNvPr>
          <p:cNvSpPr/>
          <p:nvPr/>
        </p:nvSpPr>
        <p:spPr>
          <a:xfrm>
            <a:off x="3754817" y="6302328"/>
            <a:ext cx="490209" cy="349067"/>
          </a:xfrm>
          <a:custGeom>
            <a:avLst/>
            <a:gdLst>
              <a:gd name="connsiteX0" fmla="*/ 490158 w 490209"/>
              <a:gd name="connsiteY0" fmla="*/ 47 h 349067"/>
              <a:gd name="connsiteX1" fmla="*/ 280608 w 490209"/>
              <a:gd name="connsiteY1" fmla="*/ 101647 h 349067"/>
              <a:gd name="connsiteX2" fmla="*/ 128208 w 490209"/>
              <a:gd name="connsiteY2" fmla="*/ 203247 h 349067"/>
              <a:gd name="connsiteX3" fmla="*/ 39308 w 490209"/>
              <a:gd name="connsiteY3" fmla="*/ 311197 h 349067"/>
              <a:gd name="connsiteX4" fmla="*/ 1208 w 490209"/>
              <a:gd name="connsiteY4" fmla="*/ 346122 h 349067"/>
              <a:gd name="connsiteX5" fmla="*/ 80583 w 490209"/>
              <a:gd name="connsiteY5" fmla="*/ 244522 h 349067"/>
              <a:gd name="connsiteX6" fmla="*/ 169483 w 490209"/>
              <a:gd name="connsiteY6" fmla="*/ 171497 h 349067"/>
              <a:gd name="connsiteX7" fmla="*/ 299658 w 490209"/>
              <a:gd name="connsiteY7" fmla="*/ 114347 h 349067"/>
              <a:gd name="connsiteX8" fmla="*/ 490158 w 490209"/>
              <a:gd name="connsiteY8" fmla="*/ 47 h 349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0209" h="349067">
                <a:moveTo>
                  <a:pt x="490158" y="47"/>
                </a:moveTo>
                <a:cubicBezTo>
                  <a:pt x="486983" y="-2070"/>
                  <a:pt x="340933" y="67780"/>
                  <a:pt x="280608" y="101647"/>
                </a:cubicBezTo>
                <a:cubicBezTo>
                  <a:pt x="220283" y="135514"/>
                  <a:pt x="168425" y="168322"/>
                  <a:pt x="128208" y="203247"/>
                </a:cubicBezTo>
                <a:cubicBezTo>
                  <a:pt x="87991" y="238172"/>
                  <a:pt x="60475" y="287385"/>
                  <a:pt x="39308" y="311197"/>
                </a:cubicBezTo>
                <a:cubicBezTo>
                  <a:pt x="18141" y="335010"/>
                  <a:pt x="-5671" y="357234"/>
                  <a:pt x="1208" y="346122"/>
                </a:cubicBezTo>
                <a:cubicBezTo>
                  <a:pt x="8087" y="335010"/>
                  <a:pt x="52537" y="273626"/>
                  <a:pt x="80583" y="244522"/>
                </a:cubicBezTo>
                <a:cubicBezTo>
                  <a:pt x="108629" y="215418"/>
                  <a:pt x="132971" y="193193"/>
                  <a:pt x="169483" y="171497"/>
                </a:cubicBezTo>
                <a:cubicBezTo>
                  <a:pt x="205995" y="149801"/>
                  <a:pt x="249916" y="138689"/>
                  <a:pt x="299658" y="114347"/>
                </a:cubicBezTo>
                <a:cubicBezTo>
                  <a:pt x="349400" y="90005"/>
                  <a:pt x="493333" y="2164"/>
                  <a:pt x="490158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B2F23943-2A0B-A4B9-2645-9F54F3760019}"/>
              </a:ext>
            </a:extLst>
          </p:cNvPr>
          <p:cNvSpPr/>
          <p:nvPr/>
        </p:nvSpPr>
        <p:spPr>
          <a:xfrm>
            <a:off x="4212592" y="6280150"/>
            <a:ext cx="388300" cy="50800"/>
          </a:xfrm>
          <a:custGeom>
            <a:avLst/>
            <a:gdLst>
              <a:gd name="connsiteX0" fmla="*/ 633 w 388300"/>
              <a:gd name="connsiteY0" fmla="*/ 34925 h 50800"/>
              <a:gd name="connsiteX1" fmla="*/ 181608 w 388300"/>
              <a:gd name="connsiteY1" fmla="*/ 0 h 50800"/>
              <a:gd name="connsiteX2" fmla="*/ 324483 w 388300"/>
              <a:gd name="connsiteY2" fmla="*/ 34925 h 50800"/>
              <a:gd name="connsiteX3" fmla="*/ 387983 w 388300"/>
              <a:gd name="connsiteY3" fmla="*/ 50800 h 50800"/>
              <a:gd name="connsiteX4" fmla="*/ 346708 w 388300"/>
              <a:gd name="connsiteY4" fmla="*/ 34925 h 50800"/>
              <a:gd name="connsiteX5" fmla="*/ 295908 w 388300"/>
              <a:gd name="connsiteY5" fmla="*/ 12700 h 50800"/>
              <a:gd name="connsiteX6" fmla="*/ 248283 w 388300"/>
              <a:gd name="connsiteY6" fmla="*/ 12700 h 50800"/>
              <a:gd name="connsiteX7" fmla="*/ 633 w 388300"/>
              <a:gd name="connsiteY7" fmla="*/ 34925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8300" h="50800">
                <a:moveTo>
                  <a:pt x="633" y="34925"/>
                </a:moveTo>
                <a:cubicBezTo>
                  <a:pt x="-10479" y="32808"/>
                  <a:pt x="127633" y="0"/>
                  <a:pt x="181608" y="0"/>
                </a:cubicBezTo>
                <a:cubicBezTo>
                  <a:pt x="235583" y="0"/>
                  <a:pt x="324483" y="34925"/>
                  <a:pt x="324483" y="34925"/>
                </a:cubicBezTo>
                <a:cubicBezTo>
                  <a:pt x="358879" y="43392"/>
                  <a:pt x="384279" y="50800"/>
                  <a:pt x="387983" y="50800"/>
                </a:cubicBezTo>
                <a:cubicBezTo>
                  <a:pt x="391687" y="50800"/>
                  <a:pt x="362054" y="41275"/>
                  <a:pt x="346708" y="34925"/>
                </a:cubicBezTo>
                <a:cubicBezTo>
                  <a:pt x="331362" y="28575"/>
                  <a:pt x="312312" y="16404"/>
                  <a:pt x="295908" y="12700"/>
                </a:cubicBezTo>
                <a:cubicBezTo>
                  <a:pt x="279504" y="8996"/>
                  <a:pt x="290087" y="10054"/>
                  <a:pt x="248283" y="12700"/>
                </a:cubicBezTo>
                <a:cubicBezTo>
                  <a:pt x="206479" y="15346"/>
                  <a:pt x="11745" y="37042"/>
                  <a:pt x="633" y="34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3A362F00-7890-25B5-72AD-8D5C1C004DF0}"/>
              </a:ext>
            </a:extLst>
          </p:cNvPr>
          <p:cNvSpPr/>
          <p:nvPr/>
        </p:nvSpPr>
        <p:spPr>
          <a:xfrm>
            <a:off x="4588794" y="6299472"/>
            <a:ext cx="488379" cy="669796"/>
          </a:xfrm>
          <a:custGeom>
            <a:avLst/>
            <a:gdLst>
              <a:gd name="connsiteX0" fmla="*/ 2256 w 488379"/>
              <a:gd name="connsiteY0" fmla="*/ 2903 h 669796"/>
              <a:gd name="connsiteX1" fmla="*/ 338806 w 488379"/>
              <a:gd name="connsiteY1" fmla="*/ 237853 h 669796"/>
              <a:gd name="connsiteX2" fmla="*/ 440406 w 488379"/>
              <a:gd name="connsiteY2" fmla="*/ 460103 h 669796"/>
              <a:gd name="connsiteX3" fmla="*/ 488031 w 488379"/>
              <a:gd name="connsiteY3" fmla="*/ 669653 h 669796"/>
              <a:gd name="connsiteX4" fmla="*/ 418181 w 488379"/>
              <a:gd name="connsiteY4" fmla="*/ 428353 h 669796"/>
              <a:gd name="connsiteX5" fmla="*/ 297531 w 488379"/>
              <a:gd name="connsiteY5" fmla="*/ 196578 h 669796"/>
              <a:gd name="connsiteX6" fmla="*/ 195931 w 488379"/>
              <a:gd name="connsiteY6" fmla="*/ 110853 h 669796"/>
              <a:gd name="connsiteX7" fmla="*/ 2256 w 488379"/>
              <a:gd name="connsiteY7" fmla="*/ 2903 h 66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8379" h="669796">
                <a:moveTo>
                  <a:pt x="2256" y="2903"/>
                </a:moveTo>
                <a:cubicBezTo>
                  <a:pt x="26069" y="24070"/>
                  <a:pt x="265781" y="161653"/>
                  <a:pt x="338806" y="237853"/>
                </a:cubicBezTo>
                <a:cubicBezTo>
                  <a:pt x="411831" y="314053"/>
                  <a:pt x="415535" y="388136"/>
                  <a:pt x="440406" y="460103"/>
                </a:cubicBezTo>
                <a:cubicBezTo>
                  <a:pt x="465277" y="532070"/>
                  <a:pt x="491735" y="674945"/>
                  <a:pt x="488031" y="669653"/>
                </a:cubicBezTo>
                <a:cubicBezTo>
                  <a:pt x="484327" y="664361"/>
                  <a:pt x="449931" y="507199"/>
                  <a:pt x="418181" y="428353"/>
                </a:cubicBezTo>
                <a:cubicBezTo>
                  <a:pt x="386431" y="349507"/>
                  <a:pt x="334573" y="249495"/>
                  <a:pt x="297531" y="196578"/>
                </a:cubicBezTo>
                <a:cubicBezTo>
                  <a:pt x="260489" y="143661"/>
                  <a:pt x="241969" y="139428"/>
                  <a:pt x="195931" y="110853"/>
                </a:cubicBezTo>
                <a:cubicBezTo>
                  <a:pt x="149893" y="82278"/>
                  <a:pt x="-21557" y="-18264"/>
                  <a:pt x="2256" y="2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FFC01C48-40BB-CA0E-DF0F-D84ED335963C}"/>
              </a:ext>
            </a:extLst>
          </p:cNvPr>
          <p:cNvSpPr/>
          <p:nvPr/>
        </p:nvSpPr>
        <p:spPr>
          <a:xfrm>
            <a:off x="3743307" y="6447822"/>
            <a:ext cx="440172" cy="191135"/>
          </a:xfrm>
          <a:custGeom>
            <a:avLst/>
            <a:gdLst>
              <a:gd name="connsiteX0" fmla="*/ 18 w 440172"/>
              <a:gd name="connsiteY0" fmla="*/ 191103 h 191135"/>
              <a:gd name="connsiteX1" fmla="*/ 241318 w 440172"/>
              <a:gd name="connsiteY1" fmla="*/ 51403 h 191135"/>
              <a:gd name="connsiteX2" fmla="*/ 438168 w 440172"/>
              <a:gd name="connsiteY2" fmla="*/ 603 h 191135"/>
              <a:gd name="connsiteX3" fmla="*/ 336568 w 440172"/>
              <a:gd name="connsiteY3" fmla="*/ 26003 h 191135"/>
              <a:gd name="connsiteX4" fmla="*/ 228618 w 440172"/>
              <a:gd name="connsiteY4" fmla="*/ 64103 h 191135"/>
              <a:gd name="connsiteX5" fmla="*/ 18 w 440172"/>
              <a:gd name="connsiteY5" fmla="*/ 191103 h 19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172" h="191135">
                <a:moveTo>
                  <a:pt x="18" y="191103"/>
                </a:moveTo>
                <a:cubicBezTo>
                  <a:pt x="2135" y="188986"/>
                  <a:pt x="168293" y="83153"/>
                  <a:pt x="241318" y="51403"/>
                </a:cubicBezTo>
                <a:cubicBezTo>
                  <a:pt x="314343" y="19653"/>
                  <a:pt x="422293" y="4836"/>
                  <a:pt x="438168" y="603"/>
                </a:cubicBezTo>
                <a:cubicBezTo>
                  <a:pt x="454043" y="-3630"/>
                  <a:pt x="371493" y="15420"/>
                  <a:pt x="336568" y="26003"/>
                </a:cubicBezTo>
                <a:cubicBezTo>
                  <a:pt x="301643" y="36586"/>
                  <a:pt x="282064" y="36586"/>
                  <a:pt x="228618" y="64103"/>
                </a:cubicBezTo>
                <a:cubicBezTo>
                  <a:pt x="175172" y="91620"/>
                  <a:pt x="-2099" y="193220"/>
                  <a:pt x="18" y="191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773B5736-20B4-085E-4A78-093FCE5A7804}"/>
              </a:ext>
            </a:extLst>
          </p:cNvPr>
          <p:cNvSpPr/>
          <p:nvPr/>
        </p:nvSpPr>
        <p:spPr>
          <a:xfrm>
            <a:off x="3832108" y="6399954"/>
            <a:ext cx="516839" cy="162812"/>
          </a:xfrm>
          <a:custGeom>
            <a:avLst/>
            <a:gdLst>
              <a:gd name="connsiteX0" fmla="*/ 117 w 516839"/>
              <a:gd name="connsiteY0" fmla="*/ 162771 h 162812"/>
              <a:gd name="connsiteX1" fmla="*/ 219192 w 516839"/>
              <a:gd name="connsiteY1" fmla="*/ 51646 h 162812"/>
              <a:gd name="connsiteX2" fmla="*/ 514467 w 516839"/>
              <a:gd name="connsiteY2" fmla="*/ 846 h 162812"/>
              <a:gd name="connsiteX3" fmla="*/ 349367 w 516839"/>
              <a:gd name="connsiteY3" fmla="*/ 23071 h 162812"/>
              <a:gd name="connsiteX4" fmla="*/ 190617 w 516839"/>
              <a:gd name="connsiteY4" fmla="*/ 64346 h 162812"/>
              <a:gd name="connsiteX5" fmla="*/ 117 w 516839"/>
              <a:gd name="connsiteY5" fmla="*/ 162771 h 16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839" h="162812">
                <a:moveTo>
                  <a:pt x="117" y="162771"/>
                </a:moveTo>
                <a:cubicBezTo>
                  <a:pt x="4879" y="160654"/>
                  <a:pt x="133467" y="78633"/>
                  <a:pt x="219192" y="51646"/>
                </a:cubicBezTo>
                <a:cubicBezTo>
                  <a:pt x="304917" y="24658"/>
                  <a:pt x="492771" y="5608"/>
                  <a:pt x="514467" y="846"/>
                </a:cubicBezTo>
                <a:cubicBezTo>
                  <a:pt x="536163" y="-3916"/>
                  <a:pt x="403342" y="12488"/>
                  <a:pt x="349367" y="23071"/>
                </a:cubicBezTo>
                <a:cubicBezTo>
                  <a:pt x="295392" y="33654"/>
                  <a:pt x="245121" y="43179"/>
                  <a:pt x="190617" y="64346"/>
                </a:cubicBezTo>
                <a:cubicBezTo>
                  <a:pt x="136113" y="85513"/>
                  <a:pt x="-4645" y="164888"/>
                  <a:pt x="117" y="162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66386698-76BB-A237-5D9B-49419E1A83E0}"/>
              </a:ext>
            </a:extLst>
          </p:cNvPr>
          <p:cNvSpPr/>
          <p:nvPr/>
        </p:nvSpPr>
        <p:spPr>
          <a:xfrm>
            <a:off x="4072326" y="6463999"/>
            <a:ext cx="450690" cy="32063"/>
          </a:xfrm>
          <a:custGeom>
            <a:avLst/>
            <a:gdLst>
              <a:gd name="connsiteX0" fmla="*/ 1199 w 450690"/>
              <a:gd name="connsiteY0" fmla="*/ 28876 h 32063"/>
              <a:gd name="connsiteX1" fmla="*/ 375849 w 450690"/>
              <a:gd name="connsiteY1" fmla="*/ 16176 h 32063"/>
              <a:gd name="connsiteX2" fmla="*/ 448874 w 450690"/>
              <a:gd name="connsiteY2" fmla="*/ 32051 h 32063"/>
              <a:gd name="connsiteX3" fmla="*/ 340924 w 450690"/>
              <a:gd name="connsiteY3" fmla="*/ 13001 h 32063"/>
              <a:gd name="connsiteX4" fmla="*/ 258374 w 450690"/>
              <a:gd name="connsiteY4" fmla="*/ 301 h 32063"/>
              <a:gd name="connsiteX5" fmla="*/ 1199 w 450690"/>
              <a:gd name="connsiteY5" fmla="*/ 28876 h 3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690" h="32063">
                <a:moveTo>
                  <a:pt x="1199" y="28876"/>
                </a:moveTo>
                <a:cubicBezTo>
                  <a:pt x="20778" y="31522"/>
                  <a:pt x="301237" y="15647"/>
                  <a:pt x="375849" y="16176"/>
                </a:cubicBezTo>
                <a:cubicBezTo>
                  <a:pt x="450461" y="16705"/>
                  <a:pt x="454695" y="32580"/>
                  <a:pt x="448874" y="32051"/>
                </a:cubicBezTo>
                <a:cubicBezTo>
                  <a:pt x="443053" y="31522"/>
                  <a:pt x="372674" y="18293"/>
                  <a:pt x="340924" y="13001"/>
                </a:cubicBezTo>
                <a:cubicBezTo>
                  <a:pt x="309174" y="7709"/>
                  <a:pt x="309174" y="-1816"/>
                  <a:pt x="258374" y="301"/>
                </a:cubicBezTo>
                <a:cubicBezTo>
                  <a:pt x="207574" y="2418"/>
                  <a:pt x="-18380" y="26230"/>
                  <a:pt x="1199" y="28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46A71E58-777B-64BA-A712-8851591C3960}"/>
              </a:ext>
            </a:extLst>
          </p:cNvPr>
          <p:cNvSpPr/>
          <p:nvPr/>
        </p:nvSpPr>
        <p:spPr>
          <a:xfrm>
            <a:off x="4505325" y="6495955"/>
            <a:ext cx="553024" cy="451075"/>
          </a:xfrm>
          <a:custGeom>
            <a:avLst/>
            <a:gdLst>
              <a:gd name="connsiteX0" fmla="*/ 0 w 553024"/>
              <a:gd name="connsiteY0" fmla="*/ 95 h 451075"/>
              <a:gd name="connsiteX1" fmla="*/ 279400 w 553024"/>
              <a:gd name="connsiteY1" fmla="*/ 114395 h 451075"/>
              <a:gd name="connsiteX2" fmla="*/ 406400 w 553024"/>
              <a:gd name="connsiteY2" fmla="*/ 238220 h 451075"/>
              <a:gd name="connsiteX3" fmla="*/ 504825 w 553024"/>
              <a:gd name="connsiteY3" fmla="*/ 393795 h 451075"/>
              <a:gd name="connsiteX4" fmla="*/ 552450 w 553024"/>
              <a:gd name="connsiteY4" fmla="*/ 450945 h 451075"/>
              <a:gd name="connsiteX5" fmla="*/ 517525 w 553024"/>
              <a:gd name="connsiteY5" fmla="*/ 381095 h 451075"/>
              <a:gd name="connsiteX6" fmla="*/ 342900 w 553024"/>
              <a:gd name="connsiteY6" fmla="*/ 149320 h 451075"/>
              <a:gd name="connsiteX7" fmla="*/ 276225 w 553024"/>
              <a:gd name="connsiteY7" fmla="*/ 95345 h 451075"/>
              <a:gd name="connsiteX8" fmla="*/ 0 w 553024"/>
              <a:gd name="connsiteY8" fmla="*/ 95 h 45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024" h="451075">
                <a:moveTo>
                  <a:pt x="0" y="95"/>
                </a:moveTo>
                <a:cubicBezTo>
                  <a:pt x="529" y="3270"/>
                  <a:pt x="211667" y="74708"/>
                  <a:pt x="279400" y="114395"/>
                </a:cubicBezTo>
                <a:cubicBezTo>
                  <a:pt x="347133" y="154082"/>
                  <a:pt x="368829" y="191653"/>
                  <a:pt x="406400" y="238220"/>
                </a:cubicBezTo>
                <a:cubicBezTo>
                  <a:pt x="443971" y="284787"/>
                  <a:pt x="480483" y="358341"/>
                  <a:pt x="504825" y="393795"/>
                </a:cubicBezTo>
                <a:cubicBezTo>
                  <a:pt x="529167" y="429249"/>
                  <a:pt x="550333" y="453062"/>
                  <a:pt x="552450" y="450945"/>
                </a:cubicBezTo>
                <a:cubicBezTo>
                  <a:pt x="554567" y="448828"/>
                  <a:pt x="552450" y="431366"/>
                  <a:pt x="517525" y="381095"/>
                </a:cubicBezTo>
                <a:cubicBezTo>
                  <a:pt x="482600" y="330824"/>
                  <a:pt x="383117" y="196945"/>
                  <a:pt x="342900" y="149320"/>
                </a:cubicBezTo>
                <a:cubicBezTo>
                  <a:pt x="302683" y="101695"/>
                  <a:pt x="338138" y="116512"/>
                  <a:pt x="276225" y="95345"/>
                </a:cubicBezTo>
                <a:cubicBezTo>
                  <a:pt x="214312" y="74178"/>
                  <a:pt x="-529" y="-3080"/>
                  <a:pt x="0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623AEF08-985F-821B-7301-B9EE779ED7C6}"/>
              </a:ext>
            </a:extLst>
          </p:cNvPr>
          <p:cNvSpPr/>
          <p:nvPr/>
        </p:nvSpPr>
        <p:spPr>
          <a:xfrm>
            <a:off x="4146149" y="6426006"/>
            <a:ext cx="392272" cy="35165"/>
          </a:xfrm>
          <a:custGeom>
            <a:avLst/>
            <a:gdLst>
              <a:gd name="connsiteX0" fmla="*/ 401 w 392272"/>
              <a:gd name="connsiteY0" fmla="*/ 19244 h 35165"/>
              <a:gd name="connsiteX1" fmla="*/ 209951 w 392272"/>
              <a:gd name="connsiteY1" fmla="*/ 6544 h 35165"/>
              <a:gd name="connsiteX2" fmla="*/ 387751 w 392272"/>
              <a:gd name="connsiteY2" fmla="*/ 35119 h 35165"/>
              <a:gd name="connsiteX3" fmla="*/ 324251 w 392272"/>
              <a:gd name="connsiteY3" fmla="*/ 12894 h 35165"/>
              <a:gd name="connsiteX4" fmla="*/ 162326 w 392272"/>
              <a:gd name="connsiteY4" fmla="*/ 194 h 35165"/>
              <a:gd name="connsiteX5" fmla="*/ 401 w 392272"/>
              <a:gd name="connsiteY5" fmla="*/ 19244 h 35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72" h="35165">
                <a:moveTo>
                  <a:pt x="401" y="19244"/>
                </a:moveTo>
                <a:cubicBezTo>
                  <a:pt x="8338" y="20302"/>
                  <a:pt x="145393" y="3898"/>
                  <a:pt x="209951" y="6544"/>
                </a:cubicBezTo>
                <a:cubicBezTo>
                  <a:pt x="274509" y="9190"/>
                  <a:pt x="368701" y="34061"/>
                  <a:pt x="387751" y="35119"/>
                </a:cubicBezTo>
                <a:cubicBezTo>
                  <a:pt x="406801" y="36177"/>
                  <a:pt x="361822" y="18715"/>
                  <a:pt x="324251" y="12894"/>
                </a:cubicBezTo>
                <a:cubicBezTo>
                  <a:pt x="286680" y="7073"/>
                  <a:pt x="220534" y="-1394"/>
                  <a:pt x="162326" y="194"/>
                </a:cubicBezTo>
                <a:cubicBezTo>
                  <a:pt x="104118" y="1782"/>
                  <a:pt x="-7536" y="18186"/>
                  <a:pt x="401" y="19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6BAE16D5-57D6-F700-61C8-97202A2104BC}"/>
              </a:ext>
            </a:extLst>
          </p:cNvPr>
          <p:cNvSpPr/>
          <p:nvPr/>
        </p:nvSpPr>
        <p:spPr>
          <a:xfrm>
            <a:off x="4391018" y="6416672"/>
            <a:ext cx="666788" cy="450942"/>
          </a:xfrm>
          <a:custGeom>
            <a:avLst/>
            <a:gdLst>
              <a:gd name="connsiteX0" fmla="*/ 7 w 666788"/>
              <a:gd name="connsiteY0" fmla="*/ 3 h 450942"/>
              <a:gd name="connsiteX1" fmla="*/ 311157 w 666788"/>
              <a:gd name="connsiteY1" fmla="*/ 92078 h 450942"/>
              <a:gd name="connsiteX2" fmla="*/ 434982 w 666788"/>
              <a:gd name="connsiteY2" fmla="*/ 171453 h 450942"/>
              <a:gd name="connsiteX3" fmla="*/ 571507 w 666788"/>
              <a:gd name="connsiteY3" fmla="*/ 295278 h 450942"/>
              <a:gd name="connsiteX4" fmla="*/ 666757 w 666788"/>
              <a:gd name="connsiteY4" fmla="*/ 450853 h 450942"/>
              <a:gd name="connsiteX5" fmla="*/ 561982 w 666788"/>
              <a:gd name="connsiteY5" fmla="*/ 273053 h 450942"/>
              <a:gd name="connsiteX6" fmla="*/ 431807 w 666788"/>
              <a:gd name="connsiteY6" fmla="*/ 174628 h 450942"/>
              <a:gd name="connsiteX7" fmla="*/ 301632 w 666788"/>
              <a:gd name="connsiteY7" fmla="*/ 95253 h 450942"/>
              <a:gd name="connsiteX8" fmla="*/ 7 w 666788"/>
              <a:gd name="connsiteY8" fmla="*/ 3 h 45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6788" h="450942">
                <a:moveTo>
                  <a:pt x="7" y="3"/>
                </a:moveTo>
                <a:cubicBezTo>
                  <a:pt x="1594" y="-526"/>
                  <a:pt x="238661" y="63503"/>
                  <a:pt x="311157" y="92078"/>
                </a:cubicBezTo>
                <a:cubicBezTo>
                  <a:pt x="383653" y="120653"/>
                  <a:pt x="391590" y="137586"/>
                  <a:pt x="434982" y="171453"/>
                </a:cubicBezTo>
                <a:cubicBezTo>
                  <a:pt x="478374" y="205320"/>
                  <a:pt x="532878" y="248711"/>
                  <a:pt x="571507" y="295278"/>
                </a:cubicBezTo>
                <a:cubicBezTo>
                  <a:pt x="610136" y="341845"/>
                  <a:pt x="668344" y="454557"/>
                  <a:pt x="666757" y="450853"/>
                </a:cubicBezTo>
                <a:cubicBezTo>
                  <a:pt x="665170" y="447149"/>
                  <a:pt x="601140" y="319091"/>
                  <a:pt x="561982" y="273053"/>
                </a:cubicBezTo>
                <a:cubicBezTo>
                  <a:pt x="522824" y="227016"/>
                  <a:pt x="475199" y="204261"/>
                  <a:pt x="431807" y="174628"/>
                </a:cubicBezTo>
                <a:cubicBezTo>
                  <a:pt x="388415" y="144995"/>
                  <a:pt x="366719" y="122240"/>
                  <a:pt x="301632" y="95253"/>
                </a:cubicBezTo>
                <a:cubicBezTo>
                  <a:pt x="236545" y="68266"/>
                  <a:pt x="-1580" y="532"/>
                  <a:pt x="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2B440C50-D8E0-8DBF-7E4D-6C501898EC49}"/>
              </a:ext>
            </a:extLst>
          </p:cNvPr>
          <p:cNvSpPr/>
          <p:nvPr/>
        </p:nvSpPr>
        <p:spPr>
          <a:xfrm>
            <a:off x="3235766" y="7013483"/>
            <a:ext cx="171186" cy="524074"/>
          </a:xfrm>
          <a:custGeom>
            <a:avLst/>
            <a:gdLst>
              <a:gd name="connsiteX0" fmla="*/ 24959 w 171186"/>
              <a:gd name="connsiteY0" fmla="*/ 92 h 524074"/>
              <a:gd name="connsiteX1" fmla="*/ 15434 w 171186"/>
              <a:gd name="connsiteY1" fmla="*/ 114392 h 524074"/>
              <a:gd name="connsiteX2" fmla="*/ 69409 w 171186"/>
              <a:gd name="connsiteY2" fmla="*/ 374742 h 524074"/>
              <a:gd name="connsiteX3" fmla="*/ 171009 w 171186"/>
              <a:gd name="connsiteY3" fmla="*/ 523967 h 524074"/>
              <a:gd name="connsiteX4" fmla="*/ 91634 w 171186"/>
              <a:gd name="connsiteY4" fmla="*/ 393792 h 524074"/>
              <a:gd name="connsiteX5" fmla="*/ 2734 w 171186"/>
              <a:gd name="connsiteY5" fmla="*/ 130267 h 524074"/>
              <a:gd name="connsiteX6" fmla="*/ 24959 w 171186"/>
              <a:gd name="connsiteY6" fmla="*/ 92 h 52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186" h="524074">
                <a:moveTo>
                  <a:pt x="24959" y="92"/>
                </a:moveTo>
                <a:cubicBezTo>
                  <a:pt x="27076" y="-2554"/>
                  <a:pt x="8026" y="51951"/>
                  <a:pt x="15434" y="114392"/>
                </a:cubicBezTo>
                <a:cubicBezTo>
                  <a:pt x="22842" y="176833"/>
                  <a:pt x="43480" y="306480"/>
                  <a:pt x="69409" y="374742"/>
                </a:cubicBezTo>
                <a:cubicBezTo>
                  <a:pt x="95338" y="443004"/>
                  <a:pt x="167305" y="520792"/>
                  <a:pt x="171009" y="523967"/>
                </a:cubicBezTo>
                <a:cubicBezTo>
                  <a:pt x="174713" y="527142"/>
                  <a:pt x="119680" y="459409"/>
                  <a:pt x="91634" y="393792"/>
                </a:cubicBezTo>
                <a:cubicBezTo>
                  <a:pt x="63588" y="328175"/>
                  <a:pt x="14905" y="191650"/>
                  <a:pt x="2734" y="130267"/>
                </a:cubicBezTo>
                <a:cubicBezTo>
                  <a:pt x="-9437" y="68884"/>
                  <a:pt x="22842" y="2738"/>
                  <a:pt x="24959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8763BB12-F964-9DEB-F888-3A24D754A1DF}"/>
              </a:ext>
            </a:extLst>
          </p:cNvPr>
          <p:cNvSpPr/>
          <p:nvPr/>
        </p:nvSpPr>
        <p:spPr>
          <a:xfrm>
            <a:off x="3232125" y="6894497"/>
            <a:ext cx="375399" cy="125858"/>
          </a:xfrm>
          <a:custGeom>
            <a:avLst/>
            <a:gdLst>
              <a:gd name="connsiteX0" fmla="*/ 25 w 375399"/>
              <a:gd name="connsiteY0" fmla="*/ 109553 h 125858"/>
              <a:gd name="connsiteX1" fmla="*/ 98450 w 375399"/>
              <a:gd name="connsiteY1" fmla="*/ 11128 h 125858"/>
              <a:gd name="connsiteX2" fmla="*/ 203225 w 375399"/>
              <a:gd name="connsiteY2" fmla="*/ 7953 h 125858"/>
              <a:gd name="connsiteX3" fmla="*/ 298475 w 375399"/>
              <a:gd name="connsiteY3" fmla="*/ 61928 h 125858"/>
              <a:gd name="connsiteX4" fmla="*/ 374675 w 375399"/>
              <a:gd name="connsiteY4" fmla="*/ 125428 h 125858"/>
              <a:gd name="connsiteX5" fmla="*/ 333400 w 375399"/>
              <a:gd name="connsiteY5" fmla="*/ 87328 h 125858"/>
              <a:gd name="connsiteX6" fmla="*/ 276250 w 375399"/>
              <a:gd name="connsiteY6" fmla="*/ 39703 h 125858"/>
              <a:gd name="connsiteX7" fmla="*/ 244500 w 375399"/>
              <a:gd name="connsiteY7" fmla="*/ 11128 h 125858"/>
              <a:gd name="connsiteX8" fmla="*/ 104800 w 375399"/>
              <a:gd name="connsiteY8" fmla="*/ 11128 h 125858"/>
              <a:gd name="connsiteX9" fmla="*/ 88925 w 375399"/>
              <a:gd name="connsiteY9" fmla="*/ 30178 h 125858"/>
              <a:gd name="connsiteX10" fmla="*/ 25 w 375399"/>
              <a:gd name="connsiteY10" fmla="*/ 109553 h 12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5399" h="125858">
                <a:moveTo>
                  <a:pt x="25" y="109553"/>
                </a:moveTo>
                <a:cubicBezTo>
                  <a:pt x="1612" y="106378"/>
                  <a:pt x="64583" y="28061"/>
                  <a:pt x="98450" y="11128"/>
                </a:cubicBezTo>
                <a:cubicBezTo>
                  <a:pt x="132317" y="-5805"/>
                  <a:pt x="169888" y="-514"/>
                  <a:pt x="203225" y="7953"/>
                </a:cubicBezTo>
                <a:cubicBezTo>
                  <a:pt x="236562" y="16420"/>
                  <a:pt x="269900" y="42349"/>
                  <a:pt x="298475" y="61928"/>
                </a:cubicBezTo>
                <a:cubicBezTo>
                  <a:pt x="327050" y="81507"/>
                  <a:pt x="368854" y="121195"/>
                  <a:pt x="374675" y="125428"/>
                </a:cubicBezTo>
                <a:cubicBezTo>
                  <a:pt x="380496" y="129661"/>
                  <a:pt x="349804" y="101616"/>
                  <a:pt x="333400" y="87328"/>
                </a:cubicBezTo>
                <a:cubicBezTo>
                  <a:pt x="316996" y="73040"/>
                  <a:pt x="291067" y="52403"/>
                  <a:pt x="276250" y="39703"/>
                </a:cubicBezTo>
                <a:cubicBezTo>
                  <a:pt x="261433" y="27003"/>
                  <a:pt x="273075" y="15890"/>
                  <a:pt x="244500" y="11128"/>
                </a:cubicBezTo>
                <a:cubicBezTo>
                  <a:pt x="215925" y="6366"/>
                  <a:pt x="104800" y="11128"/>
                  <a:pt x="104800" y="11128"/>
                </a:cubicBezTo>
                <a:cubicBezTo>
                  <a:pt x="78871" y="14303"/>
                  <a:pt x="105858" y="14832"/>
                  <a:pt x="88925" y="30178"/>
                </a:cubicBezTo>
                <a:cubicBezTo>
                  <a:pt x="71992" y="45524"/>
                  <a:pt x="-1562" y="112728"/>
                  <a:pt x="25" y="109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3D060846-6A16-BE9A-4F10-00FBC3FD4E9E}"/>
              </a:ext>
            </a:extLst>
          </p:cNvPr>
          <p:cNvSpPr/>
          <p:nvPr/>
        </p:nvSpPr>
        <p:spPr>
          <a:xfrm>
            <a:off x="3295640" y="6991249"/>
            <a:ext cx="19074" cy="244626"/>
          </a:xfrm>
          <a:custGeom>
            <a:avLst/>
            <a:gdLst>
              <a:gd name="connsiteX0" fmla="*/ 19060 w 19074"/>
              <a:gd name="connsiteY0" fmla="*/ 101 h 244626"/>
              <a:gd name="connsiteX1" fmla="*/ 3185 w 19074"/>
              <a:gd name="connsiteY1" fmla="*/ 104876 h 244626"/>
              <a:gd name="connsiteX2" fmla="*/ 3185 w 19074"/>
              <a:gd name="connsiteY2" fmla="*/ 244576 h 244626"/>
              <a:gd name="connsiteX3" fmla="*/ 10 w 19074"/>
              <a:gd name="connsiteY3" fmla="*/ 89001 h 244626"/>
              <a:gd name="connsiteX4" fmla="*/ 19060 w 19074"/>
              <a:gd name="connsiteY4" fmla="*/ 101 h 244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4" h="244626">
                <a:moveTo>
                  <a:pt x="19060" y="101"/>
                </a:moveTo>
                <a:cubicBezTo>
                  <a:pt x="19589" y="2747"/>
                  <a:pt x="5831" y="64130"/>
                  <a:pt x="3185" y="104876"/>
                </a:cubicBezTo>
                <a:cubicBezTo>
                  <a:pt x="539" y="145622"/>
                  <a:pt x="3714" y="247222"/>
                  <a:pt x="3185" y="244576"/>
                </a:cubicBezTo>
                <a:cubicBezTo>
                  <a:pt x="2656" y="241930"/>
                  <a:pt x="539" y="130805"/>
                  <a:pt x="10" y="89001"/>
                </a:cubicBezTo>
                <a:cubicBezTo>
                  <a:pt x="-519" y="47197"/>
                  <a:pt x="18531" y="-2545"/>
                  <a:pt x="19060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25EE13E5-985D-B67C-3E17-04C4CC1AE1C9}"/>
              </a:ext>
            </a:extLst>
          </p:cNvPr>
          <p:cNvSpPr/>
          <p:nvPr/>
        </p:nvSpPr>
        <p:spPr>
          <a:xfrm>
            <a:off x="3224562" y="6877661"/>
            <a:ext cx="229838" cy="171225"/>
          </a:xfrm>
          <a:custGeom>
            <a:avLst/>
            <a:gdLst>
              <a:gd name="connsiteX0" fmla="*/ 4413 w 229838"/>
              <a:gd name="connsiteY0" fmla="*/ 170839 h 171225"/>
              <a:gd name="connsiteX1" fmla="*/ 10763 w 229838"/>
              <a:gd name="connsiteY1" fmla="*/ 75589 h 171225"/>
              <a:gd name="connsiteX2" fmla="*/ 93313 w 229838"/>
              <a:gd name="connsiteY2" fmla="*/ 2564 h 171225"/>
              <a:gd name="connsiteX3" fmla="*/ 163163 w 229838"/>
              <a:gd name="connsiteY3" fmla="*/ 15264 h 171225"/>
              <a:gd name="connsiteX4" fmla="*/ 229838 w 229838"/>
              <a:gd name="connsiteY4" fmla="*/ 27964 h 171225"/>
              <a:gd name="connsiteX5" fmla="*/ 121888 w 229838"/>
              <a:gd name="connsiteY5" fmla="*/ 8914 h 171225"/>
              <a:gd name="connsiteX6" fmla="*/ 99663 w 229838"/>
              <a:gd name="connsiteY6" fmla="*/ 12089 h 171225"/>
              <a:gd name="connsiteX7" fmla="*/ 42513 w 229838"/>
              <a:gd name="connsiteY7" fmla="*/ 37489 h 171225"/>
              <a:gd name="connsiteX8" fmla="*/ 4413 w 229838"/>
              <a:gd name="connsiteY8" fmla="*/ 170839 h 17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838" h="171225">
                <a:moveTo>
                  <a:pt x="4413" y="170839"/>
                </a:moveTo>
                <a:cubicBezTo>
                  <a:pt x="-879" y="177189"/>
                  <a:pt x="-4054" y="103635"/>
                  <a:pt x="10763" y="75589"/>
                </a:cubicBezTo>
                <a:cubicBezTo>
                  <a:pt x="25580" y="47543"/>
                  <a:pt x="67913" y="12618"/>
                  <a:pt x="93313" y="2564"/>
                </a:cubicBezTo>
                <a:cubicBezTo>
                  <a:pt x="118713" y="-7490"/>
                  <a:pt x="163163" y="15264"/>
                  <a:pt x="163163" y="15264"/>
                </a:cubicBezTo>
                <a:lnTo>
                  <a:pt x="229838" y="27964"/>
                </a:lnTo>
                <a:cubicBezTo>
                  <a:pt x="222959" y="26906"/>
                  <a:pt x="143584" y="11560"/>
                  <a:pt x="121888" y="8914"/>
                </a:cubicBezTo>
                <a:cubicBezTo>
                  <a:pt x="100192" y="6268"/>
                  <a:pt x="112892" y="7327"/>
                  <a:pt x="99663" y="12089"/>
                </a:cubicBezTo>
                <a:cubicBezTo>
                  <a:pt x="86434" y="16851"/>
                  <a:pt x="58388" y="15264"/>
                  <a:pt x="42513" y="37489"/>
                </a:cubicBezTo>
                <a:cubicBezTo>
                  <a:pt x="26638" y="59714"/>
                  <a:pt x="9705" y="164489"/>
                  <a:pt x="4413" y="170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FAA9AE47-3C86-7663-FF7B-55BC83AAA7D1}"/>
              </a:ext>
            </a:extLst>
          </p:cNvPr>
          <p:cNvSpPr/>
          <p:nvPr/>
        </p:nvSpPr>
        <p:spPr>
          <a:xfrm>
            <a:off x="3247839" y="6860987"/>
            <a:ext cx="230665" cy="57342"/>
          </a:xfrm>
          <a:custGeom>
            <a:avLst/>
            <a:gdLst>
              <a:gd name="connsiteX0" fmla="*/ 186 w 230665"/>
              <a:gd name="connsiteY0" fmla="*/ 57338 h 57342"/>
              <a:gd name="connsiteX1" fmla="*/ 76386 w 230665"/>
              <a:gd name="connsiteY1" fmla="*/ 3363 h 57342"/>
              <a:gd name="connsiteX2" fmla="*/ 165286 w 230665"/>
              <a:gd name="connsiteY2" fmla="*/ 28763 h 57342"/>
              <a:gd name="connsiteX3" fmla="*/ 228786 w 230665"/>
              <a:gd name="connsiteY3" fmla="*/ 50988 h 57342"/>
              <a:gd name="connsiteX4" fmla="*/ 203386 w 230665"/>
              <a:gd name="connsiteY4" fmla="*/ 31938 h 57342"/>
              <a:gd name="connsiteX5" fmla="*/ 98611 w 230665"/>
              <a:gd name="connsiteY5" fmla="*/ 188 h 57342"/>
              <a:gd name="connsiteX6" fmla="*/ 186 w 230665"/>
              <a:gd name="connsiteY6" fmla="*/ 57338 h 5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665" h="57342">
                <a:moveTo>
                  <a:pt x="186" y="57338"/>
                </a:moveTo>
                <a:cubicBezTo>
                  <a:pt x="-3518" y="57867"/>
                  <a:pt x="48869" y="8125"/>
                  <a:pt x="76386" y="3363"/>
                </a:cubicBezTo>
                <a:cubicBezTo>
                  <a:pt x="103903" y="-1399"/>
                  <a:pt x="139886" y="20826"/>
                  <a:pt x="165286" y="28763"/>
                </a:cubicBezTo>
                <a:cubicBezTo>
                  <a:pt x="190686" y="36700"/>
                  <a:pt x="222436" y="50459"/>
                  <a:pt x="228786" y="50988"/>
                </a:cubicBezTo>
                <a:cubicBezTo>
                  <a:pt x="235136" y="51517"/>
                  <a:pt x="225082" y="40405"/>
                  <a:pt x="203386" y="31938"/>
                </a:cubicBezTo>
                <a:cubicBezTo>
                  <a:pt x="181690" y="23471"/>
                  <a:pt x="130890" y="-2458"/>
                  <a:pt x="98611" y="188"/>
                </a:cubicBezTo>
                <a:cubicBezTo>
                  <a:pt x="66332" y="2834"/>
                  <a:pt x="3890" y="56809"/>
                  <a:pt x="186" y="57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A14DCE6F-EA45-54A5-7517-4DA46133BC79}"/>
              </a:ext>
            </a:extLst>
          </p:cNvPr>
          <p:cNvSpPr/>
          <p:nvPr/>
        </p:nvSpPr>
        <p:spPr>
          <a:xfrm>
            <a:off x="3349277" y="6978555"/>
            <a:ext cx="51237" cy="225633"/>
          </a:xfrm>
          <a:custGeom>
            <a:avLst/>
            <a:gdLst>
              <a:gd name="connsiteX0" fmla="*/ 51148 w 51237"/>
              <a:gd name="connsiteY0" fmla="*/ 95 h 225633"/>
              <a:gd name="connsiteX1" fmla="*/ 13048 w 51237"/>
              <a:gd name="connsiteY1" fmla="*/ 111220 h 225633"/>
              <a:gd name="connsiteX2" fmla="*/ 25748 w 51237"/>
              <a:gd name="connsiteY2" fmla="*/ 225520 h 225633"/>
              <a:gd name="connsiteX3" fmla="*/ 348 w 51237"/>
              <a:gd name="connsiteY3" fmla="*/ 130270 h 225633"/>
              <a:gd name="connsiteX4" fmla="*/ 51148 w 51237"/>
              <a:gd name="connsiteY4" fmla="*/ 95 h 22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37" h="225633">
                <a:moveTo>
                  <a:pt x="51148" y="95"/>
                </a:moveTo>
                <a:cubicBezTo>
                  <a:pt x="53265" y="-3080"/>
                  <a:pt x="17281" y="73649"/>
                  <a:pt x="13048" y="111220"/>
                </a:cubicBezTo>
                <a:cubicBezTo>
                  <a:pt x="8815" y="148791"/>
                  <a:pt x="27865" y="222345"/>
                  <a:pt x="25748" y="225520"/>
                </a:cubicBezTo>
                <a:cubicBezTo>
                  <a:pt x="23631" y="228695"/>
                  <a:pt x="-3356" y="164666"/>
                  <a:pt x="348" y="130270"/>
                </a:cubicBezTo>
                <a:cubicBezTo>
                  <a:pt x="4052" y="95874"/>
                  <a:pt x="49031" y="3270"/>
                  <a:pt x="51148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22F7596C-2528-4209-2A7B-25D206905ED6}"/>
              </a:ext>
            </a:extLst>
          </p:cNvPr>
          <p:cNvSpPr/>
          <p:nvPr/>
        </p:nvSpPr>
        <p:spPr>
          <a:xfrm>
            <a:off x="3467045" y="6978499"/>
            <a:ext cx="91430" cy="42904"/>
          </a:xfrm>
          <a:custGeom>
            <a:avLst/>
            <a:gdLst>
              <a:gd name="connsiteX0" fmla="*/ 55 w 91430"/>
              <a:gd name="connsiteY0" fmla="*/ 151 h 42904"/>
              <a:gd name="connsiteX1" fmla="*/ 85780 w 91430"/>
              <a:gd name="connsiteY1" fmla="*/ 41426 h 42904"/>
              <a:gd name="connsiteX2" fmla="*/ 73080 w 91430"/>
              <a:gd name="connsiteY2" fmla="*/ 28726 h 42904"/>
              <a:gd name="connsiteX3" fmla="*/ 55 w 91430"/>
              <a:gd name="connsiteY3" fmla="*/ 151 h 4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30" h="42904">
                <a:moveTo>
                  <a:pt x="55" y="151"/>
                </a:moveTo>
                <a:cubicBezTo>
                  <a:pt x="2172" y="2268"/>
                  <a:pt x="85780" y="41426"/>
                  <a:pt x="85780" y="41426"/>
                </a:cubicBezTo>
                <a:cubicBezTo>
                  <a:pt x="97951" y="46188"/>
                  <a:pt x="88955" y="38780"/>
                  <a:pt x="73080" y="28726"/>
                </a:cubicBezTo>
                <a:cubicBezTo>
                  <a:pt x="57205" y="18672"/>
                  <a:pt x="-2062" y="-1966"/>
                  <a:pt x="55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8D838728-0BA5-AEC2-C314-25CA2E3BD970}"/>
              </a:ext>
            </a:extLst>
          </p:cNvPr>
          <p:cNvSpPr/>
          <p:nvPr/>
        </p:nvSpPr>
        <p:spPr>
          <a:xfrm>
            <a:off x="3649928" y="6841087"/>
            <a:ext cx="142716" cy="182244"/>
          </a:xfrm>
          <a:custGeom>
            <a:avLst/>
            <a:gdLst>
              <a:gd name="connsiteX0" fmla="*/ 141022 w 142716"/>
              <a:gd name="connsiteY0" fmla="*/ 1038 h 182244"/>
              <a:gd name="connsiteX1" fmla="*/ 1322 w 142716"/>
              <a:gd name="connsiteY1" fmla="*/ 178838 h 182244"/>
              <a:gd name="connsiteX2" fmla="*/ 74347 w 142716"/>
              <a:gd name="connsiteY2" fmla="*/ 108988 h 182244"/>
              <a:gd name="connsiteX3" fmla="*/ 141022 w 142716"/>
              <a:gd name="connsiteY3" fmla="*/ 1038 h 18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716" h="182244">
                <a:moveTo>
                  <a:pt x="141022" y="1038"/>
                </a:moveTo>
                <a:cubicBezTo>
                  <a:pt x="128851" y="12680"/>
                  <a:pt x="12434" y="160847"/>
                  <a:pt x="1322" y="178838"/>
                </a:cubicBezTo>
                <a:cubicBezTo>
                  <a:pt x="-9790" y="196829"/>
                  <a:pt x="52122" y="139150"/>
                  <a:pt x="74347" y="108988"/>
                </a:cubicBezTo>
                <a:cubicBezTo>
                  <a:pt x="96572" y="78826"/>
                  <a:pt x="153193" y="-10604"/>
                  <a:pt x="141022" y="1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708D6E23-60BC-8D12-FBB0-C2238879932A}"/>
              </a:ext>
            </a:extLst>
          </p:cNvPr>
          <p:cNvSpPr/>
          <p:nvPr/>
        </p:nvSpPr>
        <p:spPr>
          <a:xfrm>
            <a:off x="3816350" y="6593333"/>
            <a:ext cx="643338" cy="201167"/>
          </a:xfrm>
          <a:custGeom>
            <a:avLst/>
            <a:gdLst>
              <a:gd name="connsiteX0" fmla="*/ 0 w 643338"/>
              <a:gd name="connsiteY0" fmla="*/ 201167 h 201167"/>
              <a:gd name="connsiteX1" fmla="*/ 317500 w 643338"/>
              <a:gd name="connsiteY1" fmla="*/ 93217 h 201167"/>
              <a:gd name="connsiteX2" fmla="*/ 638175 w 643338"/>
              <a:gd name="connsiteY2" fmla="*/ 1142 h 201167"/>
              <a:gd name="connsiteX3" fmla="*/ 523875 w 643338"/>
              <a:gd name="connsiteY3" fmla="*/ 39242 h 201167"/>
              <a:gd name="connsiteX4" fmla="*/ 0 w 643338"/>
              <a:gd name="connsiteY4" fmla="*/ 201167 h 20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338" h="201167">
                <a:moveTo>
                  <a:pt x="0" y="201167"/>
                </a:moveTo>
                <a:cubicBezTo>
                  <a:pt x="105569" y="163860"/>
                  <a:pt x="211138" y="126554"/>
                  <a:pt x="317500" y="93217"/>
                </a:cubicBezTo>
                <a:cubicBezTo>
                  <a:pt x="423862" y="59880"/>
                  <a:pt x="603779" y="10138"/>
                  <a:pt x="638175" y="1142"/>
                </a:cubicBezTo>
                <a:cubicBezTo>
                  <a:pt x="672571" y="-7854"/>
                  <a:pt x="523875" y="39242"/>
                  <a:pt x="523875" y="39242"/>
                </a:cubicBezTo>
                <a:lnTo>
                  <a:pt x="0" y="2011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95817C27-3846-C9B2-5F69-F7D0A96BFC58}"/>
              </a:ext>
            </a:extLst>
          </p:cNvPr>
          <p:cNvSpPr/>
          <p:nvPr/>
        </p:nvSpPr>
        <p:spPr>
          <a:xfrm>
            <a:off x="4381483" y="6603404"/>
            <a:ext cx="266747" cy="79974"/>
          </a:xfrm>
          <a:custGeom>
            <a:avLst/>
            <a:gdLst>
              <a:gd name="connsiteX0" fmla="*/ 17 w 266747"/>
              <a:gd name="connsiteY0" fmla="*/ 10121 h 79974"/>
              <a:gd name="connsiteX1" fmla="*/ 152417 w 266747"/>
              <a:gd name="connsiteY1" fmla="*/ 6946 h 79974"/>
              <a:gd name="connsiteX2" fmla="*/ 266717 w 266747"/>
              <a:gd name="connsiteY2" fmla="*/ 79971 h 79974"/>
              <a:gd name="connsiteX3" fmla="*/ 161942 w 266747"/>
              <a:gd name="connsiteY3" fmla="*/ 3771 h 79974"/>
              <a:gd name="connsiteX4" fmla="*/ 17 w 266747"/>
              <a:gd name="connsiteY4" fmla="*/ 10121 h 7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747" h="79974">
                <a:moveTo>
                  <a:pt x="17" y="10121"/>
                </a:moveTo>
                <a:cubicBezTo>
                  <a:pt x="-1570" y="10650"/>
                  <a:pt x="107967" y="-4696"/>
                  <a:pt x="152417" y="6946"/>
                </a:cubicBezTo>
                <a:cubicBezTo>
                  <a:pt x="196867" y="18588"/>
                  <a:pt x="265130" y="80500"/>
                  <a:pt x="266717" y="79971"/>
                </a:cubicBezTo>
                <a:cubicBezTo>
                  <a:pt x="268304" y="79442"/>
                  <a:pt x="207450" y="14884"/>
                  <a:pt x="161942" y="3771"/>
                </a:cubicBezTo>
                <a:cubicBezTo>
                  <a:pt x="116434" y="-7342"/>
                  <a:pt x="1604" y="9592"/>
                  <a:pt x="17" y="10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5756C2A7-E18F-1D49-EBEB-02E1D7B8FAE7}"/>
              </a:ext>
            </a:extLst>
          </p:cNvPr>
          <p:cNvSpPr/>
          <p:nvPr/>
        </p:nvSpPr>
        <p:spPr>
          <a:xfrm>
            <a:off x="3676650" y="6921084"/>
            <a:ext cx="159881" cy="190918"/>
          </a:xfrm>
          <a:custGeom>
            <a:avLst/>
            <a:gdLst>
              <a:gd name="connsiteX0" fmla="*/ 0 w 159881"/>
              <a:gd name="connsiteY0" fmla="*/ 190916 h 190918"/>
              <a:gd name="connsiteX1" fmla="*/ 85725 w 159881"/>
              <a:gd name="connsiteY1" fmla="*/ 63916 h 190918"/>
              <a:gd name="connsiteX2" fmla="*/ 158750 w 159881"/>
              <a:gd name="connsiteY2" fmla="*/ 416 h 190918"/>
              <a:gd name="connsiteX3" fmla="*/ 130175 w 159881"/>
              <a:gd name="connsiteY3" fmla="*/ 38516 h 190918"/>
              <a:gd name="connsiteX4" fmla="*/ 130175 w 159881"/>
              <a:gd name="connsiteY4" fmla="*/ 79791 h 190918"/>
              <a:gd name="connsiteX5" fmla="*/ 133350 w 159881"/>
              <a:gd name="connsiteY5" fmla="*/ 22641 h 190918"/>
              <a:gd name="connsiteX6" fmla="*/ 85725 w 159881"/>
              <a:gd name="connsiteY6" fmla="*/ 60741 h 190918"/>
              <a:gd name="connsiteX7" fmla="*/ 0 w 159881"/>
              <a:gd name="connsiteY7" fmla="*/ 190916 h 19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881" h="190918">
                <a:moveTo>
                  <a:pt x="0" y="190916"/>
                </a:moveTo>
                <a:cubicBezTo>
                  <a:pt x="0" y="191445"/>
                  <a:pt x="59267" y="95666"/>
                  <a:pt x="85725" y="63916"/>
                </a:cubicBezTo>
                <a:cubicBezTo>
                  <a:pt x="112183" y="32166"/>
                  <a:pt x="151342" y="4649"/>
                  <a:pt x="158750" y="416"/>
                </a:cubicBezTo>
                <a:cubicBezTo>
                  <a:pt x="166158" y="-3817"/>
                  <a:pt x="134937" y="25287"/>
                  <a:pt x="130175" y="38516"/>
                </a:cubicBezTo>
                <a:cubicBezTo>
                  <a:pt x="125413" y="51745"/>
                  <a:pt x="129646" y="82437"/>
                  <a:pt x="130175" y="79791"/>
                </a:cubicBezTo>
                <a:cubicBezTo>
                  <a:pt x="130704" y="77145"/>
                  <a:pt x="140758" y="25816"/>
                  <a:pt x="133350" y="22641"/>
                </a:cubicBezTo>
                <a:cubicBezTo>
                  <a:pt x="125942" y="19466"/>
                  <a:pt x="106892" y="37987"/>
                  <a:pt x="85725" y="60741"/>
                </a:cubicBezTo>
                <a:cubicBezTo>
                  <a:pt x="64558" y="83495"/>
                  <a:pt x="0" y="190387"/>
                  <a:pt x="0" y="190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E7695751-B6FE-EF4D-84EE-47585570B83C}"/>
              </a:ext>
            </a:extLst>
          </p:cNvPr>
          <p:cNvSpPr/>
          <p:nvPr/>
        </p:nvSpPr>
        <p:spPr>
          <a:xfrm>
            <a:off x="3897678" y="6715940"/>
            <a:ext cx="453124" cy="142288"/>
          </a:xfrm>
          <a:custGeom>
            <a:avLst/>
            <a:gdLst>
              <a:gd name="connsiteX0" fmla="*/ 1222 w 453124"/>
              <a:gd name="connsiteY0" fmla="*/ 142060 h 142288"/>
              <a:gd name="connsiteX1" fmla="*/ 439372 w 453124"/>
              <a:gd name="connsiteY1" fmla="*/ 5535 h 142288"/>
              <a:gd name="connsiteX2" fmla="*/ 312372 w 453124"/>
              <a:gd name="connsiteY2" fmla="*/ 37285 h 142288"/>
              <a:gd name="connsiteX3" fmla="*/ 1222 w 453124"/>
              <a:gd name="connsiteY3" fmla="*/ 142060 h 14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124" h="142288">
                <a:moveTo>
                  <a:pt x="1222" y="142060"/>
                </a:moveTo>
                <a:cubicBezTo>
                  <a:pt x="22388" y="136768"/>
                  <a:pt x="387514" y="22997"/>
                  <a:pt x="439372" y="5535"/>
                </a:cubicBezTo>
                <a:cubicBezTo>
                  <a:pt x="491230" y="-11928"/>
                  <a:pt x="384868" y="15589"/>
                  <a:pt x="312372" y="37285"/>
                </a:cubicBezTo>
                <a:cubicBezTo>
                  <a:pt x="239876" y="58981"/>
                  <a:pt x="-19944" y="147352"/>
                  <a:pt x="1222" y="1420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44464A5E-46AE-BF2D-2F5C-B8B9ABB7ADD3}"/>
              </a:ext>
            </a:extLst>
          </p:cNvPr>
          <p:cNvSpPr/>
          <p:nvPr/>
        </p:nvSpPr>
        <p:spPr>
          <a:xfrm>
            <a:off x="4371730" y="6635522"/>
            <a:ext cx="35308" cy="111772"/>
          </a:xfrm>
          <a:custGeom>
            <a:avLst/>
            <a:gdLst>
              <a:gd name="connsiteX0" fmla="*/ 19295 w 35308"/>
              <a:gd name="connsiteY0" fmla="*/ 228 h 111772"/>
              <a:gd name="connsiteX1" fmla="*/ 245 w 35308"/>
              <a:gd name="connsiteY1" fmla="*/ 57378 h 111772"/>
              <a:gd name="connsiteX2" fmla="*/ 35170 w 35308"/>
              <a:gd name="connsiteY2" fmla="*/ 111353 h 111772"/>
              <a:gd name="connsiteX3" fmla="*/ 12945 w 35308"/>
              <a:gd name="connsiteY3" fmla="*/ 79603 h 111772"/>
              <a:gd name="connsiteX4" fmla="*/ 19295 w 35308"/>
              <a:gd name="connsiteY4" fmla="*/ 228 h 11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08" h="111772">
                <a:moveTo>
                  <a:pt x="19295" y="228"/>
                </a:moveTo>
                <a:cubicBezTo>
                  <a:pt x="17178" y="-3476"/>
                  <a:pt x="-2401" y="38857"/>
                  <a:pt x="245" y="57378"/>
                </a:cubicBezTo>
                <a:cubicBezTo>
                  <a:pt x="2891" y="75899"/>
                  <a:pt x="33053" y="107649"/>
                  <a:pt x="35170" y="111353"/>
                </a:cubicBezTo>
                <a:cubicBezTo>
                  <a:pt x="37287" y="115057"/>
                  <a:pt x="14532" y="93361"/>
                  <a:pt x="12945" y="79603"/>
                </a:cubicBezTo>
                <a:cubicBezTo>
                  <a:pt x="11358" y="65845"/>
                  <a:pt x="21412" y="3932"/>
                  <a:pt x="19295" y="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8DC24722-A886-9B94-4C1C-002BF93DB559}"/>
              </a:ext>
            </a:extLst>
          </p:cNvPr>
          <p:cNvSpPr/>
          <p:nvPr/>
        </p:nvSpPr>
        <p:spPr>
          <a:xfrm>
            <a:off x="4117725" y="6715064"/>
            <a:ext cx="378630" cy="120725"/>
          </a:xfrm>
          <a:custGeom>
            <a:avLst/>
            <a:gdLst>
              <a:gd name="connsiteX0" fmla="*/ 250 w 378630"/>
              <a:gd name="connsiteY0" fmla="*/ 120711 h 120725"/>
              <a:gd name="connsiteX1" fmla="*/ 238375 w 378630"/>
              <a:gd name="connsiteY1" fmla="*/ 57211 h 120725"/>
              <a:gd name="connsiteX2" fmla="*/ 378075 w 378630"/>
              <a:gd name="connsiteY2" fmla="*/ 73086 h 120725"/>
              <a:gd name="connsiteX3" fmla="*/ 289175 w 378630"/>
              <a:gd name="connsiteY3" fmla="*/ 61 h 120725"/>
              <a:gd name="connsiteX4" fmla="*/ 339975 w 378630"/>
              <a:gd name="connsiteY4" fmla="*/ 60386 h 120725"/>
              <a:gd name="connsiteX5" fmla="*/ 308225 w 378630"/>
              <a:gd name="connsiteY5" fmla="*/ 54036 h 120725"/>
              <a:gd name="connsiteX6" fmla="*/ 286000 w 378630"/>
              <a:gd name="connsiteY6" fmla="*/ 50861 h 120725"/>
              <a:gd name="connsiteX7" fmla="*/ 250 w 378630"/>
              <a:gd name="connsiteY7" fmla="*/ 120711 h 1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630" h="120725">
                <a:moveTo>
                  <a:pt x="250" y="120711"/>
                </a:moveTo>
                <a:cubicBezTo>
                  <a:pt x="-7687" y="121769"/>
                  <a:pt x="175404" y="65148"/>
                  <a:pt x="238375" y="57211"/>
                </a:cubicBezTo>
                <a:cubicBezTo>
                  <a:pt x="301346" y="49274"/>
                  <a:pt x="369608" y="82611"/>
                  <a:pt x="378075" y="73086"/>
                </a:cubicBezTo>
                <a:cubicBezTo>
                  <a:pt x="386542" y="63561"/>
                  <a:pt x="295525" y="2178"/>
                  <a:pt x="289175" y="61"/>
                </a:cubicBezTo>
                <a:cubicBezTo>
                  <a:pt x="282825" y="-2056"/>
                  <a:pt x="336800" y="51390"/>
                  <a:pt x="339975" y="60386"/>
                </a:cubicBezTo>
                <a:cubicBezTo>
                  <a:pt x="343150" y="69382"/>
                  <a:pt x="317221" y="55623"/>
                  <a:pt x="308225" y="54036"/>
                </a:cubicBezTo>
                <a:cubicBezTo>
                  <a:pt x="299229" y="52449"/>
                  <a:pt x="331508" y="41865"/>
                  <a:pt x="286000" y="50861"/>
                </a:cubicBezTo>
                <a:cubicBezTo>
                  <a:pt x="240492" y="59857"/>
                  <a:pt x="8187" y="119653"/>
                  <a:pt x="250" y="120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4F816BBC-0478-83EE-3500-649694ED3E20}"/>
              </a:ext>
            </a:extLst>
          </p:cNvPr>
          <p:cNvSpPr/>
          <p:nvPr/>
        </p:nvSpPr>
        <p:spPr>
          <a:xfrm>
            <a:off x="4518017" y="6610146"/>
            <a:ext cx="32025" cy="99673"/>
          </a:xfrm>
          <a:custGeom>
            <a:avLst/>
            <a:gdLst>
              <a:gd name="connsiteX0" fmla="*/ 8 w 32025"/>
              <a:gd name="connsiteY0" fmla="*/ 204 h 99673"/>
              <a:gd name="connsiteX1" fmla="*/ 28583 w 32025"/>
              <a:gd name="connsiteY1" fmla="*/ 60529 h 99673"/>
              <a:gd name="connsiteX2" fmla="*/ 22233 w 32025"/>
              <a:gd name="connsiteY2" fmla="*/ 98629 h 99673"/>
              <a:gd name="connsiteX3" fmla="*/ 31758 w 32025"/>
              <a:gd name="connsiteY3" fmla="*/ 82754 h 99673"/>
              <a:gd name="connsiteX4" fmla="*/ 8 w 32025"/>
              <a:gd name="connsiteY4" fmla="*/ 204 h 9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25" h="99673">
                <a:moveTo>
                  <a:pt x="8" y="204"/>
                </a:moveTo>
                <a:cubicBezTo>
                  <a:pt x="-521" y="-3500"/>
                  <a:pt x="24879" y="44125"/>
                  <a:pt x="28583" y="60529"/>
                </a:cubicBezTo>
                <a:cubicBezTo>
                  <a:pt x="32287" y="76933"/>
                  <a:pt x="22233" y="98629"/>
                  <a:pt x="22233" y="98629"/>
                </a:cubicBezTo>
                <a:cubicBezTo>
                  <a:pt x="22762" y="102333"/>
                  <a:pt x="33875" y="95983"/>
                  <a:pt x="31758" y="82754"/>
                </a:cubicBezTo>
                <a:cubicBezTo>
                  <a:pt x="29641" y="69525"/>
                  <a:pt x="537" y="3908"/>
                  <a:pt x="8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577D90EA-D96E-04ED-F30F-0A4933A41FF4}"/>
              </a:ext>
            </a:extLst>
          </p:cNvPr>
          <p:cNvSpPr/>
          <p:nvPr/>
        </p:nvSpPr>
        <p:spPr>
          <a:xfrm>
            <a:off x="4587276" y="6744251"/>
            <a:ext cx="405339" cy="233480"/>
          </a:xfrm>
          <a:custGeom>
            <a:avLst/>
            <a:gdLst>
              <a:gd name="connsiteX0" fmla="*/ 3774 w 405339"/>
              <a:gd name="connsiteY0" fmla="*/ 2624 h 233480"/>
              <a:gd name="connsiteX1" fmla="*/ 400649 w 405339"/>
              <a:gd name="connsiteY1" fmla="*/ 231224 h 233480"/>
              <a:gd name="connsiteX2" fmla="*/ 210149 w 405339"/>
              <a:gd name="connsiteY2" fmla="*/ 113749 h 233480"/>
              <a:gd name="connsiteX3" fmla="*/ 3774 w 405339"/>
              <a:gd name="connsiteY3" fmla="*/ 2624 h 23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339" h="233480">
                <a:moveTo>
                  <a:pt x="3774" y="2624"/>
                </a:moveTo>
                <a:cubicBezTo>
                  <a:pt x="35524" y="22203"/>
                  <a:pt x="366253" y="212703"/>
                  <a:pt x="400649" y="231224"/>
                </a:cubicBezTo>
                <a:cubicBezTo>
                  <a:pt x="435045" y="249745"/>
                  <a:pt x="271003" y="149203"/>
                  <a:pt x="210149" y="113749"/>
                </a:cubicBezTo>
                <a:cubicBezTo>
                  <a:pt x="149295" y="78295"/>
                  <a:pt x="-27976" y="-16955"/>
                  <a:pt x="3774" y="2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CBA2F853-68CE-D51B-B1A9-C3BF9662A7DF}"/>
              </a:ext>
            </a:extLst>
          </p:cNvPr>
          <p:cNvSpPr/>
          <p:nvPr/>
        </p:nvSpPr>
        <p:spPr>
          <a:xfrm>
            <a:off x="4685884" y="6689134"/>
            <a:ext cx="369501" cy="289490"/>
          </a:xfrm>
          <a:custGeom>
            <a:avLst/>
            <a:gdLst>
              <a:gd name="connsiteX0" fmla="*/ 416 w 369501"/>
              <a:gd name="connsiteY0" fmla="*/ 591 h 289490"/>
              <a:gd name="connsiteX1" fmla="*/ 244891 w 369501"/>
              <a:gd name="connsiteY1" fmla="*/ 172041 h 289490"/>
              <a:gd name="connsiteX2" fmla="*/ 365541 w 369501"/>
              <a:gd name="connsiteY2" fmla="*/ 286341 h 289490"/>
              <a:gd name="connsiteX3" fmla="*/ 308391 w 369501"/>
              <a:gd name="connsiteY3" fmla="*/ 235541 h 289490"/>
              <a:gd name="connsiteX4" fmla="*/ 416 w 369501"/>
              <a:gd name="connsiteY4" fmla="*/ 591 h 28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501" h="289490">
                <a:moveTo>
                  <a:pt x="416" y="591"/>
                </a:moveTo>
                <a:cubicBezTo>
                  <a:pt x="-10167" y="-9992"/>
                  <a:pt x="184037" y="124416"/>
                  <a:pt x="244891" y="172041"/>
                </a:cubicBezTo>
                <a:cubicBezTo>
                  <a:pt x="305745" y="219666"/>
                  <a:pt x="354958" y="275758"/>
                  <a:pt x="365541" y="286341"/>
                </a:cubicBezTo>
                <a:cubicBezTo>
                  <a:pt x="376124" y="296924"/>
                  <a:pt x="368187" y="281049"/>
                  <a:pt x="308391" y="235541"/>
                </a:cubicBezTo>
                <a:lnTo>
                  <a:pt x="416" y="59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AA6D5F62-FEC5-5143-C411-2D4BB8A4D2F2}"/>
              </a:ext>
            </a:extLst>
          </p:cNvPr>
          <p:cNvSpPr/>
          <p:nvPr/>
        </p:nvSpPr>
        <p:spPr>
          <a:xfrm>
            <a:off x="5069867" y="6975264"/>
            <a:ext cx="403910" cy="320896"/>
          </a:xfrm>
          <a:custGeom>
            <a:avLst/>
            <a:gdLst>
              <a:gd name="connsiteX0" fmla="*/ 13308 w 403910"/>
              <a:gd name="connsiteY0" fmla="*/ 6561 h 320896"/>
              <a:gd name="connsiteX1" fmla="*/ 54583 w 403910"/>
              <a:gd name="connsiteY1" fmla="*/ 44661 h 320896"/>
              <a:gd name="connsiteX2" fmla="*/ 324458 w 403910"/>
              <a:gd name="connsiteY2" fmla="*/ 197061 h 320896"/>
              <a:gd name="connsiteX3" fmla="*/ 403833 w 403910"/>
              <a:gd name="connsiteY3" fmla="*/ 320886 h 320896"/>
              <a:gd name="connsiteX4" fmla="*/ 314933 w 403910"/>
              <a:gd name="connsiteY4" fmla="*/ 190711 h 320896"/>
              <a:gd name="connsiteX5" fmla="*/ 222858 w 403910"/>
              <a:gd name="connsiteY5" fmla="*/ 158961 h 320896"/>
              <a:gd name="connsiteX6" fmla="*/ 13308 w 403910"/>
              <a:gd name="connsiteY6" fmla="*/ 6561 h 32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910" h="320896">
                <a:moveTo>
                  <a:pt x="13308" y="6561"/>
                </a:moveTo>
                <a:cubicBezTo>
                  <a:pt x="-14738" y="-12489"/>
                  <a:pt x="2725" y="12911"/>
                  <a:pt x="54583" y="44661"/>
                </a:cubicBezTo>
                <a:cubicBezTo>
                  <a:pt x="106441" y="76411"/>
                  <a:pt x="266250" y="151024"/>
                  <a:pt x="324458" y="197061"/>
                </a:cubicBezTo>
                <a:cubicBezTo>
                  <a:pt x="382666" y="243098"/>
                  <a:pt x="405421" y="321944"/>
                  <a:pt x="403833" y="320886"/>
                </a:cubicBezTo>
                <a:cubicBezTo>
                  <a:pt x="402245" y="319828"/>
                  <a:pt x="345096" y="217699"/>
                  <a:pt x="314933" y="190711"/>
                </a:cubicBezTo>
                <a:cubicBezTo>
                  <a:pt x="284771" y="163724"/>
                  <a:pt x="268896" y="185419"/>
                  <a:pt x="222858" y="158961"/>
                </a:cubicBezTo>
                <a:cubicBezTo>
                  <a:pt x="176820" y="132503"/>
                  <a:pt x="41354" y="25611"/>
                  <a:pt x="13308" y="6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575B3447-09F1-8B5B-1B43-3AE9A239C84A}"/>
              </a:ext>
            </a:extLst>
          </p:cNvPr>
          <p:cNvSpPr/>
          <p:nvPr/>
        </p:nvSpPr>
        <p:spPr>
          <a:xfrm>
            <a:off x="4787511" y="6911887"/>
            <a:ext cx="356486" cy="164965"/>
          </a:xfrm>
          <a:custGeom>
            <a:avLst/>
            <a:gdLst>
              <a:gd name="connsiteX0" fmla="*/ 389 w 356486"/>
              <a:gd name="connsiteY0" fmla="*/ 88 h 164965"/>
              <a:gd name="connsiteX1" fmla="*/ 340114 w 356486"/>
              <a:gd name="connsiteY1" fmla="*/ 155663 h 164965"/>
              <a:gd name="connsiteX2" fmla="*/ 273439 w 356486"/>
              <a:gd name="connsiteY2" fmla="*/ 133438 h 164965"/>
              <a:gd name="connsiteX3" fmla="*/ 389 w 356486"/>
              <a:gd name="connsiteY3" fmla="*/ 88 h 16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486" h="164965">
                <a:moveTo>
                  <a:pt x="389" y="88"/>
                </a:moveTo>
                <a:cubicBezTo>
                  <a:pt x="11501" y="3792"/>
                  <a:pt x="294606" y="133438"/>
                  <a:pt x="340114" y="155663"/>
                </a:cubicBezTo>
                <a:cubicBezTo>
                  <a:pt x="385622" y="177888"/>
                  <a:pt x="327414" y="156192"/>
                  <a:pt x="273439" y="133438"/>
                </a:cubicBezTo>
                <a:cubicBezTo>
                  <a:pt x="219464" y="110684"/>
                  <a:pt x="-10723" y="-3616"/>
                  <a:pt x="389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DC451A64-A8D3-1320-9EAD-8096F29A3434}"/>
              </a:ext>
            </a:extLst>
          </p:cNvPr>
          <p:cNvSpPr/>
          <p:nvPr/>
        </p:nvSpPr>
        <p:spPr>
          <a:xfrm>
            <a:off x="5489345" y="7311683"/>
            <a:ext cx="125841" cy="261120"/>
          </a:xfrm>
          <a:custGeom>
            <a:avLst/>
            <a:gdLst>
              <a:gd name="connsiteX0" fmla="*/ 230 w 125841"/>
              <a:gd name="connsiteY0" fmla="*/ 342 h 261120"/>
              <a:gd name="connsiteX1" fmla="*/ 85955 w 125841"/>
              <a:gd name="connsiteY1" fmla="*/ 120992 h 261120"/>
              <a:gd name="connsiteX2" fmla="*/ 120880 w 125841"/>
              <a:gd name="connsiteY2" fmla="*/ 260692 h 261120"/>
              <a:gd name="connsiteX3" fmla="*/ 114530 w 125841"/>
              <a:gd name="connsiteY3" fmla="*/ 159092 h 261120"/>
              <a:gd name="connsiteX4" fmla="*/ 230 w 125841"/>
              <a:gd name="connsiteY4" fmla="*/ 342 h 26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41" h="261120">
                <a:moveTo>
                  <a:pt x="230" y="342"/>
                </a:moveTo>
                <a:cubicBezTo>
                  <a:pt x="-4532" y="-6008"/>
                  <a:pt x="65847" y="77600"/>
                  <a:pt x="85955" y="120992"/>
                </a:cubicBezTo>
                <a:cubicBezTo>
                  <a:pt x="106063" y="164384"/>
                  <a:pt x="116118" y="254342"/>
                  <a:pt x="120880" y="260692"/>
                </a:cubicBezTo>
                <a:cubicBezTo>
                  <a:pt x="125642" y="267042"/>
                  <a:pt x="131463" y="201425"/>
                  <a:pt x="114530" y="159092"/>
                </a:cubicBezTo>
                <a:cubicBezTo>
                  <a:pt x="97597" y="116759"/>
                  <a:pt x="4992" y="6692"/>
                  <a:pt x="230" y="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1FDD585C-E29C-C14D-8974-54109F1BF03B}"/>
              </a:ext>
            </a:extLst>
          </p:cNvPr>
          <p:cNvSpPr/>
          <p:nvPr/>
        </p:nvSpPr>
        <p:spPr>
          <a:xfrm>
            <a:off x="3503081" y="7021726"/>
            <a:ext cx="132681" cy="260505"/>
          </a:xfrm>
          <a:custGeom>
            <a:avLst/>
            <a:gdLst>
              <a:gd name="connsiteX0" fmla="*/ 132294 w 132681"/>
              <a:gd name="connsiteY0" fmla="*/ 1374 h 260505"/>
              <a:gd name="connsiteX1" fmla="*/ 43394 w 132681"/>
              <a:gd name="connsiteY1" fmla="*/ 77574 h 260505"/>
              <a:gd name="connsiteX2" fmla="*/ 2119 w 132681"/>
              <a:gd name="connsiteY2" fmla="*/ 204574 h 260505"/>
              <a:gd name="connsiteX3" fmla="*/ 8469 w 132681"/>
              <a:gd name="connsiteY3" fmla="*/ 258549 h 260505"/>
              <a:gd name="connsiteX4" fmla="*/ 5294 w 132681"/>
              <a:gd name="connsiteY4" fmla="*/ 141074 h 260505"/>
              <a:gd name="connsiteX5" fmla="*/ 132294 w 132681"/>
              <a:gd name="connsiteY5" fmla="*/ 1374 h 26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81" h="260505">
                <a:moveTo>
                  <a:pt x="132294" y="1374"/>
                </a:moveTo>
                <a:cubicBezTo>
                  <a:pt x="138644" y="-9209"/>
                  <a:pt x="65090" y="43707"/>
                  <a:pt x="43394" y="77574"/>
                </a:cubicBezTo>
                <a:cubicBezTo>
                  <a:pt x="21698" y="111441"/>
                  <a:pt x="7940" y="174411"/>
                  <a:pt x="2119" y="204574"/>
                </a:cubicBezTo>
                <a:cubicBezTo>
                  <a:pt x="-3702" y="234737"/>
                  <a:pt x="7940" y="269132"/>
                  <a:pt x="8469" y="258549"/>
                </a:cubicBezTo>
                <a:cubicBezTo>
                  <a:pt x="8998" y="247966"/>
                  <a:pt x="-8464" y="184466"/>
                  <a:pt x="5294" y="141074"/>
                </a:cubicBezTo>
                <a:cubicBezTo>
                  <a:pt x="19052" y="97682"/>
                  <a:pt x="125944" y="11957"/>
                  <a:pt x="132294" y="1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04E4B269-4D60-BF65-7651-EEBEDAA43CDB}"/>
              </a:ext>
            </a:extLst>
          </p:cNvPr>
          <p:cNvSpPr/>
          <p:nvPr/>
        </p:nvSpPr>
        <p:spPr>
          <a:xfrm>
            <a:off x="3508203" y="7086012"/>
            <a:ext cx="182323" cy="241934"/>
          </a:xfrm>
          <a:custGeom>
            <a:avLst/>
            <a:gdLst>
              <a:gd name="connsiteX0" fmla="*/ 172 w 182323"/>
              <a:gd name="connsiteY0" fmla="*/ 241888 h 241934"/>
              <a:gd name="connsiteX1" fmla="*/ 120822 w 182323"/>
              <a:gd name="connsiteY1" fmla="*/ 45038 h 241934"/>
              <a:gd name="connsiteX2" fmla="*/ 181147 w 182323"/>
              <a:gd name="connsiteY2" fmla="*/ 3763 h 241934"/>
              <a:gd name="connsiteX3" fmla="*/ 149397 w 182323"/>
              <a:gd name="connsiteY3" fmla="*/ 25988 h 241934"/>
              <a:gd name="connsiteX4" fmla="*/ 172 w 182323"/>
              <a:gd name="connsiteY4" fmla="*/ 241888 h 24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23" h="241934">
                <a:moveTo>
                  <a:pt x="172" y="241888"/>
                </a:moveTo>
                <a:cubicBezTo>
                  <a:pt x="-4590" y="245063"/>
                  <a:pt x="90660" y="84725"/>
                  <a:pt x="120822" y="45038"/>
                </a:cubicBezTo>
                <a:cubicBezTo>
                  <a:pt x="150985" y="5350"/>
                  <a:pt x="176385" y="6938"/>
                  <a:pt x="181147" y="3763"/>
                </a:cubicBezTo>
                <a:cubicBezTo>
                  <a:pt x="185909" y="588"/>
                  <a:pt x="176385" y="-9466"/>
                  <a:pt x="149397" y="25988"/>
                </a:cubicBezTo>
                <a:cubicBezTo>
                  <a:pt x="122410" y="61442"/>
                  <a:pt x="4934" y="238713"/>
                  <a:pt x="172" y="2418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1D820E55-8ECA-0A63-BC83-54756007512F}"/>
              </a:ext>
            </a:extLst>
          </p:cNvPr>
          <p:cNvSpPr/>
          <p:nvPr/>
        </p:nvSpPr>
        <p:spPr>
          <a:xfrm>
            <a:off x="3641661" y="7026234"/>
            <a:ext cx="41906" cy="89121"/>
          </a:xfrm>
          <a:custGeom>
            <a:avLst/>
            <a:gdLst>
              <a:gd name="connsiteX0" fmla="*/ 64 w 41906"/>
              <a:gd name="connsiteY0" fmla="*/ 41 h 89121"/>
              <a:gd name="connsiteX1" fmla="*/ 31814 w 41906"/>
              <a:gd name="connsiteY1" fmla="*/ 66716 h 89121"/>
              <a:gd name="connsiteX2" fmla="*/ 31814 w 41906"/>
              <a:gd name="connsiteY2" fmla="*/ 88941 h 89121"/>
              <a:gd name="connsiteX3" fmla="*/ 41339 w 41906"/>
              <a:gd name="connsiteY3" fmla="*/ 57191 h 89121"/>
              <a:gd name="connsiteX4" fmla="*/ 64 w 41906"/>
              <a:gd name="connsiteY4" fmla="*/ 41 h 8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06" h="89121">
                <a:moveTo>
                  <a:pt x="64" y="41"/>
                </a:moveTo>
                <a:cubicBezTo>
                  <a:pt x="-1523" y="1628"/>
                  <a:pt x="26522" y="51899"/>
                  <a:pt x="31814" y="66716"/>
                </a:cubicBezTo>
                <a:cubicBezTo>
                  <a:pt x="37106" y="81533"/>
                  <a:pt x="30227" y="90528"/>
                  <a:pt x="31814" y="88941"/>
                </a:cubicBezTo>
                <a:cubicBezTo>
                  <a:pt x="33401" y="87354"/>
                  <a:pt x="44514" y="71478"/>
                  <a:pt x="41339" y="57191"/>
                </a:cubicBezTo>
                <a:cubicBezTo>
                  <a:pt x="38164" y="42904"/>
                  <a:pt x="1651" y="-1546"/>
                  <a:pt x="64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6EAEA2FC-8059-1708-9E57-ABDC43EC5094}"/>
              </a:ext>
            </a:extLst>
          </p:cNvPr>
          <p:cNvSpPr/>
          <p:nvPr/>
        </p:nvSpPr>
        <p:spPr>
          <a:xfrm>
            <a:off x="3821839" y="6784850"/>
            <a:ext cx="96571" cy="79779"/>
          </a:xfrm>
          <a:custGeom>
            <a:avLst/>
            <a:gdLst>
              <a:gd name="connsiteX0" fmla="*/ 861 w 96571"/>
              <a:gd name="connsiteY0" fmla="*/ 79500 h 79779"/>
              <a:gd name="connsiteX1" fmla="*/ 51661 w 96571"/>
              <a:gd name="connsiteY1" fmla="*/ 25525 h 79779"/>
              <a:gd name="connsiteX2" fmla="*/ 96111 w 96571"/>
              <a:gd name="connsiteY2" fmla="*/ 125 h 79779"/>
              <a:gd name="connsiteX3" fmla="*/ 861 w 96571"/>
              <a:gd name="connsiteY3" fmla="*/ 79500 h 7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571" h="79779">
                <a:moveTo>
                  <a:pt x="861" y="79500"/>
                </a:moveTo>
                <a:cubicBezTo>
                  <a:pt x="-6547" y="83733"/>
                  <a:pt x="35786" y="38754"/>
                  <a:pt x="51661" y="25525"/>
                </a:cubicBezTo>
                <a:cubicBezTo>
                  <a:pt x="67536" y="12296"/>
                  <a:pt x="100873" y="-1462"/>
                  <a:pt x="96111" y="125"/>
                </a:cubicBezTo>
                <a:cubicBezTo>
                  <a:pt x="91349" y="1712"/>
                  <a:pt x="8269" y="75267"/>
                  <a:pt x="861" y="79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E716201A-5D58-0130-8B99-984052D8F5E1}"/>
              </a:ext>
            </a:extLst>
          </p:cNvPr>
          <p:cNvSpPr/>
          <p:nvPr/>
        </p:nvSpPr>
        <p:spPr>
          <a:xfrm>
            <a:off x="4971878" y="7058005"/>
            <a:ext cx="360428" cy="125620"/>
          </a:xfrm>
          <a:custGeom>
            <a:avLst/>
            <a:gdLst>
              <a:gd name="connsiteX0" fmla="*/ 172 w 360428"/>
              <a:gd name="connsiteY0" fmla="*/ 20 h 125620"/>
              <a:gd name="connsiteX1" fmla="*/ 254172 w 360428"/>
              <a:gd name="connsiteY1" fmla="*/ 107970 h 125620"/>
              <a:gd name="connsiteX2" fmla="*/ 358947 w 360428"/>
              <a:gd name="connsiteY2" fmla="*/ 117495 h 125620"/>
              <a:gd name="connsiteX3" fmla="*/ 295447 w 360428"/>
              <a:gd name="connsiteY3" fmla="*/ 117495 h 125620"/>
              <a:gd name="connsiteX4" fmla="*/ 172 w 360428"/>
              <a:gd name="connsiteY4" fmla="*/ 20 h 12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428" h="125620">
                <a:moveTo>
                  <a:pt x="172" y="20"/>
                </a:moveTo>
                <a:cubicBezTo>
                  <a:pt x="-6707" y="-1567"/>
                  <a:pt x="194376" y="88391"/>
                  <a:pt x="254172" y="107970"/>
                </a:cubicBezTo>
                <a:cubicBezTo>
                  <a:pt x="313968" y="127549"/>
                  <a:pt x="352068" y="115908"/>
                  <a:pt x="358947" y="117495"/>
                </a:cubicBezTo>
                <a:cubicBezTo>
                  <a:pt x="365826" y="119082"/>
                  <a:pt x="349422" y="134957"/>
                  <a:pt x="295447" y="117495"/>
                </a:cubicBezTo>
                <a:cubicBezTo>
                  <a:pt x="241472" y="100033"/>
                  <a:pt x="7051" y="1607"/>
                  <a:pt x="172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6008384B-8E78-7325-7CBD-F228AF7A2933}"/>
              </a:ext>
            </a:extLst>
          </p:cNvPr>
          <p:cNvSpPr/>
          <p:nvPr/>
        </p:nvSpPr>
        <p:spPr>
          <a:xfrm>
            <a:off x="5299075" y="7235737"/>
            <a:ext cx="250825" cy="165307"/>
          </a:xfrm>
          <a:custGeom>
            <a:avLst/>
            <a:gdLst>
              <a:gd name="connsiteX0" fmla="*/ 0 w 250825"/>
              <a:gd name="connsiteY0" fmla="*/ 88 h 165307"/>
              <a:gd name="connsiteX1" fmla="*/ 184150 w 250825"/>
              <a:gd name="connsiteY1" fmla="*/ 82638 h 165307"/>
              <a:gd name="connsiteX2" fmla="*/ 250825 w 250825"/>
              <a:gd name="connsiteY2" fmla="*/ 165188 h 165307"/>
              <a:gd name="connsiteX3" fmla="*/ 184150 w 250825"/>
              <a:gd name="connsiteY3" fmla="*/ 98513 h 165307"/>
              <a:gd name="connsiteX4" fmla="*/ 0 w 250825"/>
              <a:gd name="connsiteY4" fmla="*/ 88 h 165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825" h="165307">
                <a:moveTo>
                  <a:pt x="0" y="88"/>
                </a:moveTo>
                <a:cubicBezTo>
                  <a:pt x="0" y="-2558"/>
                  <a:pt x="142346" y="55121"/>
                  <a:pt x="184150" y="82638"/>
                </a:cubicBezTo>
                <a:cubicBezTo>
                  <a:pt x="225954" y="110155"/>
                  <a:pt x="250825" y="162542"/>
                  <a:pt x="250825" y="165188"/>
                </a:cubicBezTo>
                <a:cubicBezTo>
                  <a:pt x="250825" y="167834"/>
                  <a:pt x="232833" y="126030"/>
                  <a:pt x="184150" y="98513"/>
                </a:cubicBezTo>
                <a:cubicBezTo>
                  <a:pt x="135467" y="70996"/>
                  <a:pt x="0" y="2734"/>
                  <a:pt x="0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2F262046-28B2-F938-45B0-8242414CCC41}"/>
              </a:ext>
            </a:extLst>
          </p:cNvPr>
          <p:cNvSpPr/>
          <p:nvPr/>
        </p:nvSpPr>
        <p:spPr>
          <a:xfrm>
            <a:off x="3682418" y="6824778"/>
            <a:ext cx="596885" cy="268220"/>
          </a:xfrm>
          <a:custGeom>
            <a:avLst/>
            <a:gdLst>
              <a:gd name="connsiteX0" fmla="*/ 582 w 596885"/>
              <a:gd name="connsiteY0" fmla="*/ 268172 h 268220"/>
              <a:gd name="connsiteX1" fmla="*/ 337132 w 596885"/>
              <a:gd name="connsiteY1" fmla="*/ 115772 h 268220"/>
              <a:gd name="connsiteX2" fmla="*/ 283157 w 596885"/>
              <a:gd name="connsiteY2" fmla="*/ 125297 h 268220"/>
              <a:gd name="connsiteX3" fmla="*/ 591132 w 596885"/>
              <a:gd name="connsiteY3" fmla="*/ 1472 h 268220"/>
              <a:gd name="connsiteX4" fmla="*/ 467307 w 596885"/>
              <a:gd name="connsiteY4" fmla="*/ 61797 h 268220"/>
              <a:gd name="connsiteX5" fmla="*/ 260932 w 596885"/>
              <a:gd name="connsiteY5" fmla="*/ 131647 h 268220"/>
              <a:gd name="connsiteX6" fmla="*/ 582 w 596885"/>
              <a:gd name="connsiteY6" fmla="*/ 268172 h 26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885" h="268220">
                <a:moveTo>
                  <a:pt x="582" y="268172"/>
                </a:moveTo>
                <a:cubicBezTo>
                  <a:pt x="13282" y="265526"/>
                  <a:pt x="290036" y="139585"/>
                  <a:pt x="337132" y="115772"/>
                </a:cubicBezTo>
                <a:cubicBezTo>
                  <a:pt x="384228" y="91959"/>
                  <a:pt x="240824" y="144347"/>
                  <a:pt x="283157" y="125297"/>
                </a:cubicBezTo>
                <a:cubicBezTo>
                  <a:pt x="325490" y="106247"/>
                  <a:pt x="560440" y="12055"/>
                  <a:pt x="591132" y="1472"/>
                </a:cubicBezTo>
                <a:cubicBezTo>
                  <a:pt x="621824" y="-9111"/>
                  <a:pt x="522340" y="40101"/>
                  <a:pt x="467307" y="61797"/>
                </a:cubicBezTo>
                <a:cubicBezTo>
                  <a:pt x="412274" y="83493"/>
                  <a:pt x="335545" y="99897"/>
                  <a:pt x="260932" y="131647"/>
                </a:cubicBezTo>
                <a:cubicBezTo>
                  <a:pt x="186320" y="163397"/>
                  <a:pt x="-12118" y="270818"/>
                  <a:pt x="582" y="268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057DFF7D-F457-11F1-2B80-B3FF256F5C28}"/>
              </a:ext>
            </a:extLst>
          </p:cNvPr>
          <p:cNvSpPr/>
          <p:nvPr/>
        </p:nvSpPr>
        <p:spPr>
          <a:xfrm>
            <a:off x="4326745" y="6822702"/>
            <a:ext cx="520082" cy="182780"/>
          </a:xfrm>
          <a:custGeom>
            <a:avLst/>
            <a:gdLst>
              <a:gd name="connsiteX0" fmla="*/ 780 w 520082"/>
              <a:gd name="connsiteY0" fmla="*/ 373 h 182780"/>
              <a:gd name="connsiteX1" fmla="*/ 165880 w 520082"/>
              <a:gd name="connsiteY1" fmla="*/ 51173 h 182780"/>
              <a:gd name="connsiteX2" fmla="*/ 518305 w 520082"/>
              <a:gd name="connsiteY2" fmla="*/ 181348 h 182780"/>
              <a:gd name="connsiteX3" fmla="*/ 299230 w 520082"/>
              <a:gd name="connsiteY3" fmla="*/ 117848 h 182780"/>
              <a:gd name="connsiteX4" fmla="*/ 226205 w 520082"/>
              <a:gd name="connsiteY4" fmla="*/ 73398 h 182780"/>
              <a:gd name="connsiteX5" fmla="*/ 780 w 520082"/>
              <a:gd name="connsiteY5" fmla="*/ 373 h 18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082" h="182780">
                <a:moveTo>
                  <a:pt x="780" y="373"/>
                </a:moveTo>
                <a:cubicBezTo>
                  <a:pt x="-9274" y="-3331"/>
                  <a:pt x="79626" y="21011"/>
                  <a:pt x="165880" y="51173"/>
                </a:cubicBezTo>
                <a:cubicBezTo>
                  <a:pt x="252134" y="81335"/>
                  <a:pt x="496080" y="170236"/>
                  <a:pt x="518305" y="181348"/>
                </a:cubicBezTo>
                <a:cubicBezTo>
                  <a:pt x="540530" y="192460"/>
                  <a:pt x="347913" y="135840"/>
                  <a:pt x="299230" y="117848"/>
                </a:cubicBezTo>
                <a:cubicBezTo>
                  <a:pt x="250547" y="99856"/>
                  <a:pt x="281767" y="91390"/>
                  <a:pt x="226205" y="73398"/>
                </a:cubicBezTo>
                <a:lnTo>
                  <a:pt x="780" y="37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993FB774-8FBB-B2C8-F416-BE2A2DBBF183}"/>
              </a:ext>
            </a:extLst>
          </p:cNvPr>
          <p:cNvSpPr/>
          <p:nvPr/>
        </p:nvSpPr>
        <p:spPr>
          <a:xfrm>
            <a:off x="4870253" y="7019583"/>
            <a:ext cx="430969" cy="227413"/>
          </a:xfrm>
          <a:custGeom>
            <a:avLst/>
            <a:gdLst>
              <a:gd name="connsiteX0" fmla="*/ 197 w 430969"/>
              <a:gd name="connsiteY0" fmla="*/ 342 h 227413"/>
              <a:gd name="connsiteX1" fmla="*/ 168472 w 430969"/>
              <a:gd name="connsiteY1" fmla="*/ 108292 h 227413"/>
              <a:gd name="connsiteX2" fmla="*/ 260547 w 430969"/>
              <a:gd name="connsiteY2" fmla="*/ 168617 h 227413"/>
              <a:gd name="connsiteX3" fmla="*/ 428822 w 430969"/>
              <a:gd name="connsiteY3" fmla="*/ 225767 h 227413"/>
              <a:gd name="connsiteX4" fmla="*/ 346272 w 430969"/>
              <a:gd name="connsiteY4" fmla="*/ 206717 h 227413"/>
              <a:gd name="connsiteX5" fmla="*/ 209747 w 430969"/>
              <a:gd name="connsiteY5" fmla="*/ 152742 h 227413"/>
              <a:gd name="connsiteX6" fmla="*/ 197 w 430969"/>
              <a:gd name="connsiteY6" fmla="*/ 342 h 2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969" h="227413">
                <a:moveTo>
                  <a:pt x="197" y="342"/>
                </a:moveTo>
                <a:cubicBezTo>
                  <a:pt x="-6682" y="-7066"/>
                  <a:pt x="168472" y="108292"/>
                  <a:pt x="168472" y="108292"/>
                </a:cubicBezTo>
                <a:cubicBezTo>
                  <a:pt x="211864" y="136338"/>
                  <a:pt x="217155" y="149038"/>
                  <a:pt x="260547" y="168617"/>
                </a:cubicBezTo>
                <a:cubicBezTo>
                  <a:pt x="303939" y="188196"/>
                  <a:pt x="414534" y="219417"/>
                  <a:pt x="428822" y="225767"/>
                </a:cubicBezTo>
                <a:cubicBezTo>
                  <a:pt x="443110" y="232117"/>
                  <a:pt x="382784" y="218888"/>
                  <a:pt x="346272" y="206717"/>
                </a:cubicBezTo>
                <a:cubicBezTo>
                  <a:pt x="309760" y="194546"/>
                  <a:pt x="262664" y="183434"/>
                  <a:pt x="209747" y="152742"/>
                </a:cubicBezTo>
                <a:cubicBezTo>
                  <a:pt x="156830" y="122050"/>
                  <a:pt x="7076" y="7750"/>
                  <a:pt x="197" y="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4D0B4510-D61C-FB94-31CD-D4033F2655C7}"/>
              </a:ext>
            </a:extLst>
          </p:cNvPr>
          <p:cNvSpPr/>
          <p:nvPr/>
        </p:nvSpPr>
        <p:spPr>
          <a:xfrm>
            <a:off x="5389153" y="7610444"/>
            <a:ext cx="227491" cy="747544"/>
          </a:xfrm>
          <a:custGeom>
            <a:avLst/>
            <a:gdLst>
              <a:gd name="connsiteX0" fmla="*/ 227422 w 227491"/>
              <a:gd name="connsiteY0" fmla="*/ 31 h 747544"/>
              <a:gd name="connsiteX1" fmla="*/ 119472 w 227491"/>
              <a:gd name="connsiteY1" fmla="*/ 285781 h 747544"/>
              <a:gd name="connsiteX2" fmla="*/ 1997 w 227491"/>
              <a:gd name="connsiteY2" fmla="*/ 742981 h 747544"/>
              <a:gd name="connsiteX3" fmla="*/ 49622 w 227491"/>
              <a:gd name="connsiteY3" fmla="*/ 508031 h 747544"/>
              <a:gd name="connsiteX4" fmla="*/ 103597 w 227491"/>
              <a:gd name="connsiteY4" fmla="*/ 301656 h 747544"/>
              <a:gd name="connsiteX5" fmla="*/ 227422 w 227491"/>
              <a:gd name="connsiteY5" fmla="*/ 31 h 74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491" h="747544">
                <a:moveTo>
                  <a:pt x="227422" y="31"/>
                </a:moveTo>
                <a:cubicBezTo>
                  <a:pt x="230068" y="-2615"/>
                  <a:pt x="157043" y="161956"/>
                  <a:pt x="119472" y="285781"/>
                </a:cubicBezTo>
                <a:cubicBezTo>
                  <a:pt x="81901" y="409606"/>
                  <a:pt x="13639" y="705939"/>
                  <a:pt x="1997" y="742981"/>
                </a:cubicBezTo>
                <a:cubicBezTo>
                  <a:pt x="-9645" y="780023"/>
                  <a:pt x="32689" y="581585"/>
                  <a:pt x="49622" y="508031"/>
                </a:cubicBezTo>
                <a:cubicBezTo>
                  <a:pt x="66555" y="434477"/>
                  <a:pt x="77668" y="382618"/>
                  <a:pt x="103597" y="301656"/>
                </a:cubicBezTo>
                <a:cubicBezTo>
                  <a:pt x="129526" y="220694"/>
                  <a:pt x="224776" y="2677"/>
                  <a:pt x="227422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3D867605-D13B-A202-CB3C-42187FABAB96}"/>
              </a:ext>
            </a:extLst>
          </p:cNvPr>
          <p:cNvSpPr/>
          <p:nvPr/>
        </p:nvSpPr>
        <p:spPr>
          <a:xfrm>
            <a:off x="5530036" y="7470772"/>
            <a:ext cx="39036" cy="184156"/>
          </a:xfrm>
          <a:custGeom>
            <a:avLst/>
            <a:gdLst>
              <a:gd name="connsiteX0" fmla="*/ 38914 w 39036"/>
              <a:gd name="connsiteY0" fmla="*/ 3 h 184156"/>
              <a:gd name="connsiteX1" fmla="*/ 13514 w 39036"/>
              <a:gd name="connsiteY1" fmla="*/ 95253 h 184156"/>
              <a:gd name="connsiteX2" fmla="*/ 29389 w 39036"/>
              <a:gd name="connsiteY2" fmla="*/ 184153 h 184156"/>
              <a:gd name="connsiteX3" fmla="*/ 814 w 39036"/>
              <a:gd name="connsiteY3" fmla="*/ 98428 h 184156"/>
              <a:gd name="connsiteX4" fmla="*/ 38914 w 39036"/>
              <a:gd name="connsiteY4" fmla="*/ 3 h 18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36" h="184156">
                <a:moveTo>
                  <a:pt x="38914" y="3"/>
                </a:moveTo>
                <a:cubicBezTo>
                  <a:pt x="41031" y="-526"/>
                  <a:pt x="15101" y="64561"/>
                  <a:pt x="13514" y="95253"/>
                </a:cubicBezTo>
                <a:cubicBezTo>
                  <a:pt x="11926" y="125945"/>
                  <a:pt x="31506" y="183624"/>
                  <a:pt x="29389" y="184153"/>
                </a:cubicBezTo>
                <a:cubicBezTo>
                  <a:pt x="27272" y="184682"/>
                  <a:pt x="-5536" y="128590"/>
                  <a:pt x="814" y="98428"/>
                </a:cubicBezTo>
                <a:cubicBezTo>
                  <a:pt x="7164" y="68266"/>
                  <a:pt x="36797" y="532"/>
                  <a:pt x="3891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06F5EEB4-C226-9422-562B-3CBD9F1BC66E}"/>
              </a:ext>
            </a:extLst>
          </p:cNvPr>
          <p:cNvSpPr/>
          <p:nvPr/>
        </p:nvSpPr>
        <p:spPr>
          <a:xfrm>
            <a:off x="4117975" y="6898936"/>
            <a:ext cx="234964" cy="63839"/>
          </a:xfrm>
          <a:custGeom>
            <a:avLst/>
            <a:gdLst>
              <a:gd name="connsiteX0" fmla="*/ 0 w 234964"/>
              <a:gd name="connsiteY0" fmla="*/ 63839 h 63839"/>
              <a:gd name="connsiteX1" fmla="*/ 171450 w 234964"/>
              <a:gd name="connsiteY1" fmla="*/ 6689 h 63839"/>
              <a:gd name="connsiteX2" fmla="*/ 234950 w 234964"/>
              <a:gd name="connsiteY2" fmla="*/ 19389 h 63839"/>
              <a:gd name="connsiteX3" fmla="*/ 177800 w 234964"/>
              <a:gd name="connsiteY3" fmla="*/ 339 h 63839"/>
              <a:gd name="connsiteX4" fmla="*/ 161925 w 234964"/>
              <a:gd name="connsiteY4" fmla="*/ 6689 h 63839"/>
              <a:gd name="connsiteX5" fmla="*/ 0 w 234964"/>
              <a:gd name="connsiteY5" fmla="*/ 63839 h 63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964" h="63839">
                <a:moveTo>
                  <a:pt x="0" y="63839"/>
                </a:moveTo>
                <a:cubicBezTo>
                  <a:pt x="66146" y="38968"/>
                  <a:pt x="132292" y="14097"/>
                  <a:pt x="171450" y="6689"/>
                </a:cubicBezTo>
                <a:cubicBezTo>
                  <a:pt x="210608" y="-719"/>
                  <a:pt x="233892" y="20447"/>
                  <a:pt x="234950" y="19389"/>
                </a:cubicBezTo>
                <a:cubicBezTo>
                  <a:pt x="236008" y="18331"/>
                  <a:pt x="177800" y="339"/>
                  <a:pt x="177800" y="339"/>
                </a:cubicBezTo>
                <a:cubicBezTo>
                  <a:pt x="165629" y="-1778"/>
                  <a:pt x="161925" y="6689"/>
                  <a:pt x="161925" y="6689"/>
                </a:cubicBezTo>
                <a:lnTo>
                  <a:pt x="0" y="6383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DE325FE2-1197-C3A8-6B78-C7F93F35F923}"/>
              </a:ext>
            </a:extLst>
          </p:cNvPr>
          <p:cNvSpPr/>
          <p:nvPr/>
        </p:nvSpPr>
        <p:spPr>
          <a:xfrm>
            <a:off x="4321025" y="6848335"/>
            <a:ext cx="98829" cy="59105"/>
          </a:xfrm>
          <a:custGeom>
            <a:avLst/>
            <a:gdLst>
              <a:gd name="connsiteX0" fmla="*/ 150 w 98829"/>
              <a:gd name="connsiteY0" fmla="*/ 140 h 59105"/>
              <a:gd name="connsiteX1" fmla="*/ 95400 w 98829"/>
              <a:gd name="connsiteY1" fmla="*/ 57290 h 59105"/>
              <a:gd name="connsiteX2" fmla="*/ 73175 w 98829"/>
              <a:gd name="connsiteY2" fmla="*/ 41415 h 59105"/>
              <a:gd name="connsiteX3" fmla="*/ 150 w 98829"/>
              <a:gd name="connsiteY3" fmla="*/ 140 h 59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829" h="59105">
                <a:moveTo>
                  <a:pt x="150" y="140"/>
                </a:moveTo>
                <a:cubicBezTo>
                  <a:pt x="3854" y="2786"/>
                  <a:pt x="83229" y="50411"/>
                  <a:pt x="95400" y="57290"/>
                </a:cubicBezTo>
                <a:cubicBezTo>
                  <a:pt x="107571" y="64169"/>
                  <a:pt x="84287" y="49882"/>
                  <a:pt x="73175" y="41415"/>
                </a:cubicBezTo>
                <a:cubicBezTo>
                  <a:pt x="62063" y="32948"/>
                  <a:pt x="-3554" y="-2506"/>
                  <a:pt x="150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44BCBE5D-19D2-38A3-4A3D-9D1C0AFC6A78}"/>
              </a:ext>
            </a:extLst>
          </p:cNvPr>
          <p:cNvSpPr/>
          <p:nvPr/>
        </p:nvSpPr>
        <p:spPr>
          <a:xfrm>
            <a:off x="3596107" y="7168930"/>
            <a:ext cx="109198" cy="153696"/>
          </a:xfrm>
          <a:custGeom>
            <a:avLst/>
            <a:gdLst>
              <a:gd name="connsiteX0" fmla="*/ 109118 w 109198"/>
              <a:gd name="connsiteY0" fmla="*/ 220 h 153696"/>
              <a:gd name="connsiteX1" fmla="*/ 17043 w 109198"/>
              <a:gd name="connsiteY1" fmla="*/ 120870 h 153696"/>
              <a:gd name="connsiteX2" fmla="*/ 1168 w 109198"/>
              <a:gd name="connsiteY2" fmla="*/ 152620 h 153696"/>
              <a:gd name="connsiteX3" fmla="*/ 32918 w 109198"/>
              <a:gd name="connsiteY3" fmla="*/ 92295 h 153696"/>
              <a:gd name="connsiteX4" fmla="*/ 109118 w 109198"/>
              <a:gd name="connsiteY4" fmla="*/ 220 h 153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98" h="153696">
                <a:moveTo>
                  <a:pt x="109118" y="220"/>
                </a:moveTo>
                <a:cubicBezTo>
                  <a:pt x="106472" y="4982"/>
                  <a:pt x="35035" y="95470"/>
                  <a:pt x="17043" y="120870"/>
                </a:cubicBezTo>
                <a:cubicBezTo>
                  <a:pt x="-949" y="146270"/>
                  <a:pt x="-1478" y="157382"/>
                  <a:pt x="1168" y="152620"/>
                </a:cubicBezTo>
                <a:cubicBezTo>
                  <a:pt x="3814" y="147858"/>
                  <a:pt x="17572" y="115578"/>
                  <a:pt x="32918" y="92295"/>
                </a:cubicBezTo>
                <a:cubicBezTo>
                  <a:pt x="48264" y="69012"/>
                  <a:pt x="111764" y="-4542"/>
                  <a:pt x="109118" y="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0C60FCE9-1F09-ACDF-377D-83706693370C}"/>
              </a:ext>
            </a:extLst>
          </p:cNvPr>
          <p:cNvSpPr/>
          <p:nvPr/>
        </p:nvSpPr>
        <p:spPr>
          <a:xfrm>
            <a:off x="3790950" y="6941403"/>
            <a:ext cx="317969" cy="122972"/>
          </a:xfrm>
          <a:custGeom>
            <a:avLst/>
            <a:gdLst>
              <a:gd name="connsiteX0" fmla="*/ 0 w 317969"/>
              <a:gd name="connsiteY0" fmla="*/ 122972 h 122972"/>
              <a:gd name="connsiteX1" fmla="*/ 311150 w 317969"/>
              <a:gd name="connsiteY1" fmla="*/ 2322 h 122972"/>
              <a:gd name="connsiteX2" fmla="*/ 222250 w 317969"/>
              <a:gd name="connsiteY2" fmla="*/ 40422 h 122972"/>
              <a:gd name="connsiteX3" fmla="*/ 0 w 317969"/>
              <a:gd name="connsiteY3" fmla="*/ 122972 h 12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969" h="122972">
                <a:moveTo>
                  <a:pt x="0" y="122972"/>
                </a:moveTo>
                <a:lnTo>
                  <a:pt x="311150" y="2322"/>
                </a:lnTo>
                <a:cubicBezTo>
                  <a:pt x="348192" y="-11436"/>
                  <a:pt x="222250" y="40422"/>
                  <a:pt x="222250" y="40422"/>
                </a:cubicBezTo>
                <a:lnTo>
                  <a:pt x="0" y="1229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4D92C3A7-AF22-2E52-B45C-132DEB647BC9}"/>
              </a:ext>
            </a:extLst>
          </p:cNvPr>
          <p:cNvSpPr/>
          <p:nvPr/>
        </p:nvSpPr>
        <p:spPr>
          <a:xfrm>
            <a:off x="3482127" y="7387031"/>
            <a:ext cx="123529" cy="278363"/>
          </a:xfrm>
          <a:custGeom>
            <a:avLst/>
            <a:gdLst>
              <a:gd name="connsiteX0" fmla="*/ 848 w 123529"/>
              <a:gd name="connsiteY0" fmla="*/ 277419 h 278363"/>
              <a:gd name="connsiteX1" fmla="*/ 121498 w 123529"/>
              <a:gd name="connsiteY1" fmla="*/ 7544 h 278363"/>
              <a:gd name="connsiteX2" fmla="*/ 70698 w 123529"/>
              <a:gd name="connsiteY2" fmla="*/ 93269 h 278363"/>
              <a:gd name="connsiteX3" fmla="*/ 848 w 123529"/>
              <a:gd name="connsiteY3" fmla="*/ 277419 h 27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529" h="278363">
                <a:moveTo>
                  <a:pt x="848" y="277419"/>
                </a:moveTo>
                <a:cubicBezTo>
                  <a:pt x="9315" y="263131"/>
                  <a:pt x="109856" y="38236"/>
                  <a:pt x="121498" y="7544"/>
                </a:cubicBezTo>
                <a:cubicBezTo>
                  <a:pt x="133140" y="-23148"/>
                  <a:pt x="91865" y="46702"/>
                  <a:pt x="70698" y="93269"/>
                </a:cubicBezTo>
                <a:cubicBezTo>
                  <a:pt x="49531" y="139836"/>
                  <a:pt x="-7619" y="291707"/>
                  <a:pt x="848" y="277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DDB2DD80-8C06-72DD-93EC-348FD3A6559E}"/>
              </a:ext>
            </a:extLst>
          </p:cNvPr>
          <p:cNvSpPr/>
          <p:nvPr/>
        </p:nvSpPr>
        <p:spPr>
          <a:xfrm>
            <a:off x="3717836" y="7200636"/>
            <a:ext cx="55159" cy="178154"/>
          </a:xfrm>
          <a:custGeom>
            <a:avLst/>
            <a:gdLst>
              <a:gd name="connsiteX0" fmla="*/ 44539 w 55159"/>
              <a:gd name="connsiteY0" fmla="*/ 264 h 178154"/>
              <a:gd name="connsiteX1" fmla="*/ 41364 w 55159"/>
              <a:gd name="connsiteY1" fmla="*/ 70114 h 178154"/>
              <a:gd name="connsiteX2" fmla="*/ 89 w 55159"/>
              <a:gd name="connsiteY2" fmla="*/ 178064 h 178154"/>
              <a:gd name="connsiteX3" fmla="*/ 54064 w 55159"/>
              <a:gd name="connsiteY3" fmla="*/ 51064 h 178154"/>
              <a:gd name="connsiteX4" fmla="*/ 44539 w 55159"/>
              <a:gd name="connsiteY4" fmla="*/ 264 h 17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9" h="178154">
                <a:moveTo>
                  <a:pt x="44539" y="264"/>
                </a:moveTo>
                <a:cubicBezTo>
                  <a:pt x="42422" y="3439"/>
                  <a:pt x="48772" y="40481"/>
                  <a:pt x="41364" y="70114"/>
                </a:cubicBezTo>
                <a:cubicBezTo>
                  <a:pt x="33956" y="99747"/>
                  <a:pt x="-2028" y="181239"/>
                  <a:pt x="89" y="178064"/>
                </a:cubicBezTo>
                <a:cubicBezTo>
                  <a:pt x="2206" y="174889"/>
                  <a:pt x="49302" y="79110"/>
                  <a:pt x="54064" y="51064"/>
                </a:cubicBezTo>
                <a:cubicBezTo>
                  <a:pt x="58826" y="23018"/>
                  <a:pt x="46656" y="-2911"/>
                  <a:pt x="44539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ADB35A8A-5371-46D7-B6C7-4BB8117EA07C}"/>
              </a:ext>
            </a:extLst>
          </p:cNvPr>
          <p:cNvSpPr/>
          <p:nvPr/>
        </p:nvSpPr>
        <p:spPr>
          <a:xfrm>
            <a:off x="3873500" y="6988190"/>
            <a:ext cx="312528" cy="123810"/>
          </a:xfrm>
          <a:custGeom>
            <a:avLst/>
            <a:gdLst>
              <a:gd name="connsiteX0" fmla="*/ 0 w 312528"/>
              <a:gd name="connsiteY0" fmla="*/ 123810 h 123810"/>
              <a:gd name="connsiteX1" fmla="*/ 301625 w 312528"/>
              <a:gd name="connsiteY1" fmla="*/ 6335 h 123810"/>
              <a:gd name="connsiteX2" fmla="*/ 222250 w 312528"/>
              <a:gd name="connsiteY2" fmla="*/ 28560 h 123810"/>
              <a:gd name="connsiteX3" fmla="*/ 0 w 312528"/>
              <a:gd name="connsiteY3" fmla="*/ 123810 h 12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528" h="123810">
                <a:moveTo>
                  <a:pt x="0" y="123810"/>
                </a:moveTo>
                <a:cubicBezTo>
                  <a:pt x="13229" y="120106"/>
                  <a:pt x="264583" y="22210"/>
                  <a:pt x="301625" y="6335"/>
                </a:cubicBezTo>
                <a:cubicBezTo>
                  <a:pt x="338667" y="-9540"/>
                  <a:pt x="273579" y="6864"/>
                  <a:pt x="222250" y="28560"/>
                </a:cubicBezTo>
                <a:lnTo>
                  <a:pt x="0" y="1238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0DC59FD9-8D31-B137-1777-6FC2C2B242D6}"/>
              </a:ext>
            </a:extLst>
          </p:cNvPr>
          <p:cNvSpPr/>
          <p:nvPr/>
        </p:nvSpPr>
        <p:spPr>
          <a:xfrm>
            <a:off x="4533457" y="7044886"/>
            <a:ext cx="375412" cy="149705"/>
          </a:xfrm>
          <a:custGeom>
            <a:avLst/>
            <a:gdLst>
              <a:gd name="connsiteX0" fmla="*/ 443 w 375412"/>
              <a:gd name="connsiteY0" fmla="*/ 439 h 149705"/>
              <a:gd name="connsiteX1" fmla="*/ 238568 w 375412"/>
              <a:gd name="connsiteY1" fmla="*/ 38539 h 149705"/>
              <a:gd name="connsiteX2" fmla="*/ 375093 w 375412"/>
              <a:gd name="connsiteY2" fmla="*/ 149664 h 149705"/>
              <a:gd name="connsiteX3" fmla="*/ 273493 w 375412"/>
              <a:gd name="connsiteY3" fmla="*/ 51239 h 149705"/>
              <a:gd name="connsiteX4" fmla="*/ 181418 w 375412"/>
              <a:gd name="connsiteY4" fmla="*/ 19489 h 149705"/>
              <a:gd name="connsiteX5" fmla="*/ 443 w 375412"/>
              <a:gd name="connsiteY5" fmla="*/ 439 h 14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412" h="149705">
                <a:moveTo>
                  <a:pt x="443" y="439"/>
                </a:moveTo>
                <a:cubicBezTo>
                  <a:pt x="9968" y="3614"/>
                  <a:pt x="176126" y="13668"/>
                  <a:pt x="238568" y="38539"/>
                </a:cubicBezTo>
                <a:cubicBezTo>
                  <a:pt x="301010" y="63410"/>
                  <a:pt x="369272" y="147547"/>
                  <a:pt x="375093" y="149664"/>
                </a:cubicBezTo>
                <a:cubicBezTo>
                  <a:pt x="380914" y="151781"/>
                  <a:pt x="305772" y="72935"/>
                  <a:pt x="273493" y="51239"/>
                </a:cubicBezTo>
                <a:cubicBezTo>
                  <a:pt x="241214" y="29543"/>
                  <a:pt x="225339" y="26897"/>
                  <a:pt x="181418" y="19489"/>
                </a:cubicBezTo>
                <a:cubicBezTo>
                  <a:pt x="137497" y="12081"/>
                  <a:pt x="-9082" y="-2736"/>
                  <a:pt x="443" y="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A5FA9092-F133-6424-4581-0AB11B2CAA69}"/>
              </a:ext>
            </a:extLst>
          </p:cNvPr>
          <p:cNvSpPr/>
          <p:nvPr/>
        </p:nvSpPr>
        <p:spPr>
          <a:xfrm>
            <a:off x="4267169" y="6861075"/>
            <a:ext cx="35282" cy="133605"/>
          </a:xfrm>
          <a:custGeom>
            <a:avLst/>
            <a:gdLst>
              <a:gd name="connsiteX0" fmla="*/ 22256 w 35282"/>
              <a:gd name="connsiteY0" fmla="*/ 100 h 133605"/>
              <a:gd name="connsiteX1" fmla="*/ 28606 w 35282"/>
              <a:gd name="connsiteY1" fmla="*/ 69950 h 133605"/>
              <a:gd name="connsiteX2" fmla="*/ 31 w 35282"/>
              <a:gd name="connsiteY2" fmla="*/ 133450 h 133605"/>
              <a:gd name="connsiteX3" fmla="*/ 34956 w 35282"/>
              <a:gd name="connsiteY3" fmla="*/ 85825 h 133605"/>
              <a:gd name="connsiteX4" fmla="*/ 22256 w 35282"/>
              <a:gd name="connsiteY4" fmla="*/ 100 h 13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82" h="133605">
                <a:moveTo>
                  <a:pt x="22256" y="100"/>
                </a:moveTo>
                <a:cubicBezTo>
                  <a:pt x="21198" y="-2546"/>
                  <a:pt x="32310" y="47725"/>
                  <a:pt x="28606" y="69950"/>
                </a:cubicBezTo>
                <a:cubicBezTo>
                  <a:pt x="24902" y="92175"/>
                  <a:pt x="-1027" y="130804"/>
                  <a:pt x="31" y="133450"/>
                </a:cubicBezTo>
                <a:cubicBezTo>
                  <a:pt x="1089" y="136096"/>
                  <a:pt x="32310" y="104346"/>
                  <a:pt x="34956" y="85825"/>
                </a:cubicBezTo>
                <a:cubicBezTo>
                  <a:pt x="37602" y="67304"/>
                  <a:pt x="23314" y="2746"/>
                  <a:pt x="22256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62AD2338-5664-1DAA-0984-FA1EC0E48D53}"/>
              </a:ext>
            </a:extLst>
          </p:cNvPr>
          <p:cNvSpPr/>
          <p:nvPr/>
        </p:nvSpPr>
        <p:spPr>
          <a:xfrm>
            <a:off x="4448156" y="7026199"/>
            <a:ext cx="126331" cy="96741"/>
          </a:xfrm>
          <a:custGeom>
            <a:avLst/>
            <a:gdLst>
              <a:gd name="connsiteX0" fmla="*/ 19 w 126331"/>
              <a:gd name="connsiteY0" fmla="*/ 76 h 96741"/>
              <a:gd name="connsiteX1" fmla="*/ 117494 w 126331"/>
              <a:gd name="connsiteY1" fmla="*/ 92151 h 96741"/>
              <a:gd name="connsiteX2" fmla="*/ 107969 w 126331"/>
              <a:gd name="connsiteY2" fmla="*/ 76276 h 96741"/>
              <a:gd name="connsiteX3" fmla="*/ 19 w 126331"/>
              <a:gd name="connsiteY3" fmla="*/ 76 h 9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331" h="96741">
                <a:moveTo>
                  <a:pt x="19" y="76"/>
                </a:moveTo>
                <a:cubicBezTo>
                  <a:pt x="1607" y="2722"/>
                  <a:pt x="117494" y="92151"/>
                  <a:pt x="117494" y="92151"/>
                </a:cubicBezTo>
                <a:cubicBezTo>
                  <a:pt x="135486" y="104851"/>
                  <a:pt x="122786" y="88447"/>
                  <a:pt x="107969" y="76276"/>
                </a:cubicBezTo>
                <a:cubicBezTo>
                  <a:pt x="93152" y="64105"/>
                  <a:pt x="-1569" y="-2570"/>
                  <a:pt x="19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237AFB6D-E4AF-4480-47BE-F069D8374E67}"/>
              </a:ext>
            </a:extLst>
          </p:cNvPr>
          <p:cNvSpPr/>
          <p:nvPr/>
        </p:nvSpPr>
        <p:spPr>
          <a:xfrm>
            <a:off x="3396368" y="7346020"/>
            <a:ext cx="106322" cy="209395"/>
          </a:xfrm>
          <a:custGeom>
            <a:avLst/>
            <a:gdLst>
              <a:gd name="connsiteX0" fmla="*/ 105657 w 106322"/>
              <a:gd name="connsiteY0" fmla="*/ 930 h 209395"/>
              <a:gd name="connsiteX1" fmla="*/ 882 w 106322"/>
              <a:gd name="connsiteY1" fmla="*/ 207305 h 209395"/>
              <a:gd name="connsiteX2" fmla="*/ 54857 w 106322"/>
              <a:gd name="connsiteY2" fmla="*/ 108880 h 209395"/>
              <a:gd name="connsiteX3" fmla="*/ 45332 w 106322"/>
              <a:gd name="connsiteY3" fmla="*/ 131105 h 209395"/>
              <a:gd name="connsiteX4" fmla="*/ 105657 w 106322"/>
              <a:gd name="connsiteY4" fmla="*/ 930 h 20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22" h="209395">
                <a:moveTo>
                  <a:pt x="105657" y="930"/>
                </a:moveTo>
                <a:cubicBezTo>
                  <a:pt x="98249" y="13630"/>
                  <a:pt x="9349" y="189313"/>
                  <a:pt x="882" y="207305"/>
                </a:cubicBezTo>
                <a:cubicBezTo>
                  <a:pt x="-7585" y="225297"/>
                  <a:pt x="47449" y="121580"/>
                  <a:pt x="54857" y="108880"/>
                </a:cubicBezTo>
                <a:cubicBezTo>
                  <a:pt x="62265" y="96180"/>
                  <a:pt x="34220" y="152801"/>
                  <a:pt x="45332" y="131105"/>
                </a:cubicBezTo>
                <a:cubicBezTo>
                  <a:pt x="56444" y="109409"/>
                  <a:pt x="113065" y="-11770"/>
                  <a:pt x="105657" y="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88750C74-52D8-7D6A-027A-E54A7C958DFB}"/>
              </a:ext>
            </a:extLst>
          </p:cNvPr>
          <p:cNvSpPr/>
          <p:nvPr/>
        </p:nvSpPr>
        <p:spPr>
          <a:xfrm>
            <a:off x="3916967" y="7027248"/>
            <a:ext cx="478456" cy="161282"/>
          </a:xfrm>
          <a:custGeom>
            <a:avLst/>
            <a:gdLst>
              <a:gd name="connsiteX0" fmla="*/ 983 w 478456"/>
              <a:gd name="connsiteY0" fmla="*/ 160952 h 161282"/>
              <a:gd name="connsiteX1" fmla="*/ 328008 w 478456"/>
              <a:gd name="connsiteY1" fmla="*/ 5377 h 161282"/>
              <a:gd name="connsiteX2" fmla="*/ 267683 w 478456"/>
              <a:gd name="connsiteY2" fmla="*/ 40302 h 161282"/>
              <a:gd name="connsiteX3" fmla="*/ 477233 w 478456"/>
              <a:gd name="connsiteY3" fmla="*/ 84752 h 161282"/>
              <a:gd name="connsiteX4" fmla="*/ 347058 w 478456"/>
              <a:gd name="connsiteY4" fmla="*/ 62527 h 161282"/>
              <a:gd name="connsiteX5" fmla="*/ 201008 w 478456"/>
              <a:gd name="connsiteY5" fmla="*/ 46652 h 161282"/>
              <a:gd name="connsiteX6" fmla="*/ 226408 w 478456"/>
              <a:gd name="connsiteY6" fmla="*/ 46652 h 161282"/>
              <a:gd name="connsiteX7" fmla="*/ 983 w 478456"/>
              <a:gd name="connsiteY7" fmla="*/ 160952 h 16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456" h="161282">
                <a:moveTo>
                  <a:pt x="983" y="160952"/>
                </a:moveTo>
                <a:cubicBezTo>
                  <a:pt x="17916" y="154073"/>
                  <a:pt x="283558" y="25485"/>
                  <a:pt x="328008" y="5377"/>
                </a:cubicBezTo>
                <a:cubicBezTo>
                  <a:pt x="372458" y="-14731"/>
                  <a:pt x="242812" y="27073"/>
                  <a:pt x="267683" y="40302"/>
                </a:cubicBezTo>
                <a:cubicBezTo>
                  <a:pt x="292554" y="53531"/>
                  <a:pt x="464004" y="81048"/>
                  <a:pt x="477233" y="84752"/>
                </a:cubicBezTo>
                <a:cubicBezTo>
                  <a:pt x="490462" y="88456"/>
                  <a:pt x="393096" y="68877"/>
                  <a:pt x="347058" y="62527"/>
                </a:cubicBezTo>
                <a:cubicBezTo>
                  <a:pt x="301020" y="56177"/>
                  <a:pt x="221116" y="49298"/>
                  <a:pt x="201008" y="46652"/>
                </a:cubicBezTo>
                <a:cubicBezTo>
                  <a:pt x="180900" y="44006"/>
                  <a:pt x="261862" y="28131"/>
                  <a:pt x="226408" y="46652"/>
                </a:cubicBezTo>
                <a:cubicBezTo>
                  <a:pt x="190954" y="65173"/>
                  <a:pt x="-15950" y="167831"/>
                  <a:pt x="983" y="1609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00ECD38D-D19E-AC67-574C-045DE0CA00FF}"/>
              </a:ext>
            </a:extLst>
          </p:cNvPr>
          <p:cNvSpPr/>
          <p:nvPr/>
        </p:nvSpPr>
        <p:spPr>
          <a:xfrm>
            <a:off x="3468809" y="7363899"/>
            <a:ext cx="71794" cy="278495"/>
          </a:xfrm>
          <a:custGeom>
            <a:avLst/>
            <a:gdLst>
              <a:gd name="connsiteX0" fmla="*/ 61791 w 71794"/>
              <a:gd name="connsiteY0" fmla="*/ 2101 h 278495"/>
              <a:gd name="connsiteX1" fmla="*/ 4641 w 71794"/>
              <a:gd name="connsiteY1" fmla="*/ 262451 h 278495"/>
              <a:gd name="connsiteX2" fmla="*/ 10991 w 71794"/>
              <a:gd name="connsiteY2" fmla="*/ 230701 h 278495"/>
              <a:gd name="connsiteX3" fmla="*/ 71316 w 71794"/>
              <a:gd name="connsiteY3" fmla="*/ 68776 h 278495"/>
              <a:gd name="connsiteX4" fmla="*/ 39566 w 71794"/>
              <a:gd name="connsiteY4" fmla="*/ 135451 h 278495"/>
              <a:gd name="connsiteX5" fmla="*/ 61791 w 71794"/>
              <a:gd name="connsiteY5" fmla="*/ 2101 h 278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794" h="278495">
                <a:moveTo>
                  <a:pt x="61791" y="2101"/>
                </a:moveTo>
                <a:cubicBezTo>
                  <a:pt x="55970" y="23268"/>
                  <a:pt x="13108" y="224351"/>
                  <a:pt x="4641" y="262451"/>
                </a:cubicBezTo>
                <a:cubicBezTo>
                  <a:pt x="-3826" y="300551"/>
                  <a:pt x="-122" y="262980"/>
                  <a:pt x="10991" y="230701"/>
                </a:cubicBezTo>
                <a:cubicBezTo>
                  <a:pt x="22103" y="198422"/>
                  <a:pt x="66554" y="84651"/>
                  <a:pt x="71316" y="68776"/>
                </a:cubicBezTo>
                <a:cubicBezTo>
                  <a:pt x="76078" y="52901"/>
                  <a:pt x="43799" y="144447"/>
                  <a:pt x="39566" y="135451"/>
                </a:cubicBezTo>
                <a:cubicBezTo>
                  <a:pt x="35333" y="126455"/>
                  <a:pt x="67612" y="-19066"/>
                  <a:pt x="61791" y="2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D0951798-076B-E120-1828-C9AB0B84B64C}"/>
              </a:ext>
            </a:extLst>
          </p:cNvPr>
          <p:cNvSpPr/>
          <p:nvPr/>
        </p:nvSpPr>
        <p:spPr>
          <a:xfrm>
            <a:off x="3403523" y="7458596"/>
            <a:ext cx="86645" cy="339369"/>
          </a:xfrm>
          <a:custGeom>
            <a:avLst/>
            <a:gdLst>
              <a:gd name="connsiteX0" fmla="*/ 85802 w 86645"/>
              <a:gd name="connsiteY0" fmla="*/ 2654 h 339369"/>
              <a:gd name="connsiteX1" fmla="*/ 22302 w 86645"/>
              <a:gd name="connsiteY1" fmla="*/ 266179 h 339369"/>
              <a:gd name="connsiteX2" fmla="*/ 66752 w 86645"/>
              <a:gd name="connsiteY2" fmla="*/ 209029 h 339369"/>
              <a:gd name="connsiteX3" fmla="*/ 77 w 86645"/>
              <a:gd name="connsiteY3" fmla="*/ 339204 h 339369"/>
              <a:gd name="connsiteX4" fmla="*/ 82627 w 86645"/>
              <a:gd name="connsiteY4" fmla="*/ 177279 h 339369"/>
              <a:gd name="connsiteX5" fmla="*/ 50877 w 86645"/>
              <a:gd name="connsiteY5" fmla="*/ 202679 h 339369"/>
              <a:gd name="connsiteX6" fmla="*/ 41352 w 86645"/>
              <a:gd name="connsiteY6" fmla="*/ 186804 h 339369"/>
              <a:gd name="connsiteX7" fmla="*/ 57227 w 86645"/>
              <a:gd name="connsiteY7" fmla="*/ 132829 h 339369"/>
              <a:gd name="connsiteX8" fmla="*/ 85802 w 86645"/>
              <a:gd name="connsiteY8" fmla="*/ 2654 h 33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645" h="339369">
                <a:moveTo>
                  <a:pt x="85802" y="2654"/>
                </a:moveTo>
                <a:cubicBezTo>
                  <a:pt x="79981" y="24879"/>
                  <a:pt x="25477" y="231783"/>
                  <a:pt x="22302" y="266179"/>
                </a:cubicBezTo>
                <a:cubicBezTo>
                  <a:pt x="19127" y="300575"/>
                  <a:pt x="70456" y="196858"/>
                  <a:pt x="66752" y="209029"/>
                </a:cubicBezTo>
                <a:cubicBezTo>
                  <a:pt x="63048" y="221200"/>
                  <a:pt x="-2569" y="344496"/>
                  <a:pt x="77" y="339204"/>
                </a:cubicBezTo>
                <a:cubicBezTo>
                  <a:pt x="2723" y="333912"/>
                  <a:pt x="74160" y="200033"/>
                  <a:pt x="82627" y="177279"/>
                </a:cubicBezTo>
                <a:cubicBezTo>
                  <a:pt x="91094" y="154525"/>
                  <a:pt x="57756" y="201092"/>
                  <a:pt x="50877" y="202679"/>
                </a:cubicBezTo>
                <a:cubicBezTo>
                  <a:pt x="43998" y="204266"/>
                  <a:pt x="40294" y="198446"/>
                  <a:pt x="41352" y="186804"/>
                </a:cubicBezTo>
                <a:cubicBezTo>
                  <a:pt x="42410" y="175162"/>
                  <a:pt x="48760" y="161404"/>
                  <a:pt x="57227" y="132829"/>
                </a:cubicBezTo>
                <a:cubicBezTo>
                  <a:pt x="65694" y="104254"/>
                  <a:pt x="91623" y="-19571"/>
                  <a:pt x="85802" y="2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99257A75-15A6-F024-D983-35FEC1051FEA}"/>
              </a:ext>
            </a:extLst>
          </p:cNvPr>
          <p:cNvSpPr/>
          <p:nvPr/>
        </p:nvSpPr>
        <p:spPr>
          <a:xfrm>
            <a:off x="3363822" y="7451016"/>
            <a:ext cx="122477" cy="346218"/>
          </a:xfrm>
          <a:custGeom>
            <a:avLst/>
            <a:gdLst>
              <a:gd name="connsiteX0" fmla="*/ 122328 w 122477"/>
              <a:gd name="connsiteY0" fmla="*/ 709 h 346218"/>
              <a:gd name="connsiteX1" fmla="*/ 4853 w 122477"/>
              <a:gd name="connsiteY1" fmla="*/ 156284 h 346218"/>
              <a:gd name="connsiteX2" fmla="*/ 20728 w 122477"/>
              <a:gd name="connsiteY2" fmla="*/ 140409 h 346218"/>
              <a:gd name="connsiteX3" fmla="*/ 4853 w 122477"/>
              <a:gd name="connsiteY3" fmla="*/ 203909 h 346218"/>
              <a:gd name="connsiteX4" fmla="*/ 1678 w 122477"/>
              <a:gd name="connsiteY4" fmla="*/ 343609 h 346218"/>
              <a:gd name="connsiteX5" fmla="*/ 4853 w 122477"/>
              <a:gd name="connsiteY5" fmla="*/ 283284 h 346218"/>
              <a:gd name="connsiteX6" fmla="*/ 39778 w 122477"/>
              <a:gd name="connsiteY6" fmla="*/ 140409 h 346218"/>
              <a:gd name="connsiteX7" fmla="*/ 20728 w 122477"/>
              <a:gd name="connsiteY7" fmla="*/ 172159 h 346218"/>
              <a:gd name="connsiteX8" fmla="*/ 42953 w 122477"/>
              <a:gd name="connsiteY8" fmla="*/ 73734 h 346218"/>
              <a:gd name="connsiteX9" fmla="*/ 30253 w 122477"/>
              <a:gd name="connsiteY9" fmla="*/ 95959 h 346218"/>
              <a:gd name="connsiteX10" fmla="*/ 122328 w 122477"/>
              <a:gd name="connsiteY10" fmla="*/ 709 h 34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77" h="346218">
                <a:moveTo>
                  <a:pt x="122328" y="709"/>
                </a:moveTo>
                <a:cubicBezTo>
                  <a:pt x="118095" y="10763"/>
                  <a:pt x="21786" y="133001"/>
                  <a:pt x="4853" y="156284"/>
                </a:cubicBezTo>
                <a:cubicBezTo>
                  <a:pt x="-12080" y="179567"/>
                  <a:pt x="20728" y="132472"/>
                  <a:pt x="20728" y="140409"/>
                </a:cubicBezTo>
                <a:cubicBezTo>
                  <a:pt x="20728" y="148346"/>
                  <a:pt x="8028" y="170042"/>
                  <a:pt x="4853" y="203909"/>
                </a:cubicBezTo>
                <a:cubicBezTo>
                  <a:pt x="1678" y="237776"/>
                  <a:pt x="1678" y="330380"/>
                  <a:pt x="1678" y="343609"/>
                </a:cubicBezTo>
                <a:cubicBezTo>
                  <a:pt x="1678" y="356838"/>
                  <a:pt x="-1497" y="317151"/>
                  <a:pt x="4853" y="283284"/>
                </a:cubicBezTo>
                <a:cubicBezTo>
                  <a:pt x="11203" y="249417"/>
                  <a:pt x="37132" y="158930"/>
                  <a:pt x="39778" y="140409"/>
                </a:cubicBezTo>
                <a:cubicBezTo>
                  <a:pt x="42424" y="121888"/>
                  <a:pt x="20199" y="183271"/>
                  <a:pt x="20728" y="172159"/>
                </a:cubicBezTo>
                <a:cubicBezTo>
                  <a:pt x="21257" y="161047"/>
                  <a:pt x="41366" y="86434"/>
                  <a:pt x="42953" y="73734"/>
                </a:cubicBezTo>
                <a:cubicBezTo>
                  <a:pt x="44540" y="61034"/>
                  <a:pt x="20728" y="101251"/>
                  <a:pt x="30253" y="95959"/>
                </a:cubicBezTo>
                <a:cubicBezTo>
                  <a:pt x="39778" y="90667"/>
                  <a:pt x="126561" y="-9345"/>
                  <a:pt x="122328" y="7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8CFA6997-9E33-8E18-8AD3-AA22EA762810}"/>
              </a:ext>
            </a:extLst>
          </p:cNvPr>
          <p:cNvSpPr/>
          <p:nvPr/>
        </p:nvSpPr>
        <p:spPr>
          <a:xfrm>
            <a:off x="3360834" y="7470425"/>
            <a:ext cx="106398" cy="343473"/>
          </a:xfrm>
          <a:custGeom>
            <a:avLst/>
            <a:gdLst>
              <a:gd name="connsiteX0" fmla="*/ 106266 w 106398"/>
              <a:gd name="connsiteY0" fmla="*/ 350 h 343473"/>
              <a:gd name="connsiteX1" fmla="*/ 26891 w 106398"/>
              <a:gd name="connsiteY1" fmla="*/ 260700 h 343473"/>
              <a:gd name="connsiteX2" fmla="*/ 39591 w 106398"/>
              <a:gd name="connsiteY2" fmla="*/ 225775 h 343473"/>
              <a:gd name="connsiteX3" fmla="*/ 1491 w 106398"/>
              <a:gd name="connsiteY3" fmla="*/ 343250 h 343473"/>
              <a:gd name="connsiteX4" fmla="*/ 99916 w 106398"/>
              <a:gd name="connsiteY4" fmla="*/ 190850 h 343473"/>
              <a:gd name="connsiteX5" fmla="*/ 23716 w 106398"/>
              <a:gd name="connsiteY5" fmla="*/ 295625 h 343473"/>
              <a:gd name="connsiteX6" fmla="*/ 49116 w 106398"/>
              <a:gd name="connsiteY6" fmla="*/ 197200 h 343473"/>
              <a:gd name="connsiteX7" fmla="*/ 45941 w 106398"/>
              <a:gd name="connsiteY7" fmla="*/ 203550 h 343473"/>
              <a:gd name="connsiteX8" fmla="*/ 106266 w 106398"/>
              <a:gd name="connsiteY8" fmla="*/ 350 h 34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98" h="343473">
                <a:moveTo>
                  <a:pt x="106266" y="350"/>
                </a:moveTo>
                <a:cubicBezTo>
                  <a:pt x="103091" y="9875"/>
                  <a:pt x="38003" y="223129"/>
                  <a:pt x="26891" y="260700"/>
                </a:cubicBezTo>
                <a:cubicBezTo>
                  <a:pt x="15778" y="298271"/>
                  <a:pt x="43824" y="212017"/>
                  <a:pt x="39591" y="225775"/>
                </a:cubicBezTo>
                <a:cubicBezTo>
                  <a:pt x="35358" y="239533"/>
                  <a:pt x="-8563" y="349071"/>
                  <a:pt x="1491" y="343250"/>
                </a:cubicBezTo>
                <a:cubicBezTo>
                  <a:pt x="11545" y="337429"/>
                  <a:pt x="96212" y="198787"/>
                  <a:pt x="99916" y="190850"/>
                </a:cubicBezTo>
                <a:cubicBezTo>
                  <a:pt x="103620" y="182913"/>
                  <a:pt x="32183" y="294567"/>
                  <a:pt x="23716" y="295625"/>
                </a:cubicBezTo>
                <a:cubicBezTo>
                  <a:pt x="15249" y="296683"/>
                  <a:pt x="45412" y="212546"/>
                  <a:pt x="49116" y="197200"/>
                </a:cubicBezTo>
                <a:cubicBezTo>
                  <a:pt x="52820" y="181854"/>
                  <a:pt x="37474" y="228950"/>
                  <a:pt x="45941" y="203550"/>
                </a:cubicBezTo>
                <a:cubicBezTo>
                  <a:pt x="54408" y="178150"/>
                  <a:pt x="109441" y="-9175"/>
                  <a:pt x="106266" y="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CDF31D54-FF58-AFDF-B1C1-521CAEFBC4E7}"/>
              </a:ext>
            </a:extLst>
          </p:cNvPr>
          <p:cNvSpPr/>
          <p:nvPr/>
        </p:nvSpPr>
        <p:spPr>
          <a:xfrm>
            <a:off x="3609975" y="7149918"/>
            <a:ext cx="174632" cy="295676"/>
          </a:xfrm>
          <a:custGeom>
            <a:avLst/>
            <a:gdLst>
              <a:gd name="connsiteX0" fmla="*/ 174625 w 174632"/>
              <a:gd name="connsiteY0" fmla="*/ 182 h 295676"/>
              <a:gd name="connsiteX1" fmla="*/ 47625 w 174632"/>
              <a:gd name="connsiteY1" fmla="*/ 181157 h 295676"/>
              <a:gd name="connsiteX2" fmla="*/ 41275 w 174632"/>
              <a:gd name="connsiteY2" fmla="*/ 136707 h 295676"/>
              <a:gd name="connsiteX3" fmla="*/ 19050 w 174632"/>
              <a:gd name="connsiteY3" fmla="*/ 177982 h 295676"/>
              <a:gd name="connsiteX4" fmla="*/ 0 w 174632"/>
              <a:gd name="connsiteY4" fmla="*/ 295457 h 295676"/>
              <a:gd name="connsiteX5" fmla="*/ 19050 w 174632"/>
              <a:gd name="connsiteY5" fmla="*/ 206557 h 295676"/>
              <a:gd name="connsiteX6" fmla="*/ 95250 w 174632"/>
              <a:gd name="connsiteY6" fmla="*/ 177982 h 295676"/>
              <a:gd name="connsiteX7" fmla="*/ 44450 w 174632"/>
              <a:gd name="connsiteY7" fmla="*/ 177982 h 295676"/>
              <a:gd name="connsiteX8" fmla="*/ 82550 w 174632"/>
              <a:gd name="connsiteY8" fmla="*/ 114482 h 295676"/>
              <a:gd name="connsiteX9" fmla="*/ 53975 w 174632"/>
              <a:gd name="connsiteY9" fmla="*/ 146232 h 295676"/>
              <a:gd name="connsiteX10" fmla="*/ 174625 w 174632"/>
              <a:gd name="connsiteY10" fmla="*/ 182 h 29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632" h="295676">
                <a:moveTo>
                  <a:pt x="174625" y="182"/>
                </a:moveTo>
                <a:cubicBezTo>
                  <a:pt x="173567" y="6003"/>
                  <a:pt x="69850" y="158403"/>
                  <a:pt x="47625" y="181157"/>
                </a:cubicBezTo>
                <a:cubicBezTo>
                  <a:pt x="25400" y="203911"/>
                  <a:pt x="46037" y="137236"/>
                  <a:pt x="41275" y="136707"/>
                </a:cubicBezTo>
                <a:cubicBezTo>
                  <a:pt x="36512" y="136178"/>
                  <a:pt x="25929" y="151524"/>
                  <a:pt x="19050" y="177982"/>
                </a:cubicBezTo>
                <a:cubicBezTo>
                  <a:pt x="12171" y="204440"/>
                  <a:pt x="0" y="290695"/>
                  <a:pt x="0" y="295457"/>
                </a:cubicBezTo>
                <a:cubicBezTo>
                  <a:pt x="0" y="300219"/>
                  <a:pt x="3175" y="226136"/>
                  <a:pt x="19050" y="206557"/>
                </a:cubicBezTo>
                <a:cubicBezTo>
                  <a:pt x="34925" y="186978"/>
                  <a:pt x="91017" y="182744"/>
                  <a:pt x="95250" y="177982"/>
                </a:cubicBezTo>
                <a:cubicBezTo>
                  <a:pt x="99483" y="173220"/>
                  <a:pt x="46567" y="188565"/>
                  <a:pt x="44450" y="177982"/>
                </a:cubicBezTo>
                <a:cubicBezTo>
                  <a:pt x="42333" y="167399"/>
                  <a:pt x="80963" y="119774"/>
                  <a:pt x="82550" y="114482"/>
                </a:cubicBezTo>
                <a:cubicBezTo>
                  <a:pt x="84137" y="109190"/>
                  <a:pt x="40217" y="162636"/>
                  <a:pt x="53975" y="146232"/>
                </a:cubicBezTo>
                <a:cubicBezTo>
                  <a:pt x="67733" y="129828"/>
                  <a:pt x="175683" y="-5639"/>
                  <a:pt x="174625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4C608AEB-A44B-B700-5B4F-FA1BA03DBB35}"/>
              </a:ext>
            </a:extLst>
          </p:cNvPr>
          <p:cNvSpPr/>
          <p:nvPr/>
        </p:nvSpPr>
        <p:spPr>
          <a:xfrm>
            <a:off x="4403560" y="6915082"/>
            <a:ext cx="912513" cy="388062"/>
          </a:xfrm>
          <a:custGeom>
            <a:avLst/>
            <a:gdLst>
              <a:gd name="connsiteX0" fmla="*/ 165 w 912513"/>
              <a:gd name="connsiteY0" fmla="*/ 31818 h 388062"/>
              <a:gd name="connsiteX1" fmla="*/ 238290 w 912513"/>
              <a:gd name="connsiteY1" fmla="*/ 50868 h 388062"/>
              <a:gd name="connsiteX2" fmla="*/ 95415 w 912513"/>
              <a:gd name="connsiteY2" fmla="*/ 68 h 388062"/>
              <a:gd name="connsiteX3" fmla="*/ 216065 w 912513"/>
              <a:gd name="connsiteY3" fmla="*/ 63568 h 388062"/>
              <a:gd name="connsiteX4" fmla="*/ 438315 w 912513"/>
              <a:gd name="connsiteY4" fmla="*/ 120718 h 388062"/>
              <a:gd name="connsiteX5" fmla="*/ 428790 w 912513"/>
              <a:gd name="connsiteY5" fmla="*/ 133418 h 388062"/>
              <a:gd name="connsiteX6" fmla="*/ 619290 w 912513"/>
              <a:gd name="connsiteY6" fmla="*/ 285818 h 388062"/>
              <a:gd name="connsiteX7" fmla="*/ 574840 w 912513"/>
              <a:gd name="connsiteY7" fmla="*/ 263593 h 388062"/>
              <a:gd name="connsiteX8" fmla="*/ 803440 w 912513"/>
              <a:gd name="connsiteY8" fmla="*/ 342968 h 388062"/>
              <a:gd name="connsiteX9" fmla="*/ 762165 w 912513"/>
              <a:gd name="connsiteY9" fmla="*/ 336618 h 388062"/>
              <a:gd name="connsiteX10" fmla="*/ 911390 w 912513"/>
              <a:gd name="connsiteY10" fmla="*/ 387418 h 388062"/>
              <a:gd name="connsiteX11" fmla="*/ 670090 w 912513"/>
              <a:gd name="connsiteY11" fmla="*/ 295343 h 388062"/>
              <a:gd name="connsiteX12" fmla="*/ 435140 w 912513"/>
              <a:gd name="connsiteY12" fmla="*/ 130243 h 388062"/>
              <a:gd name="connsiteX13" fmla="*/ 273215 w 912513"/>
              <a:gd name="connsiteY13" fmla="*/ 76268 h 388062"/>
              <a:gd name="connsiteX14" fmla="*/ 133515 w 912513"/>
              <a:gd name="connsiteY14" fmla="*/ 28643 h 388062"/>
              <a:gd name="connsiteX15" fmla="*/ 200190 w 912513"/>
              <a:gd name="connsiteY15" fmla="*/ 60393 h 388062"/>
              <a:gd name="connsiteX16" fmla="*/ 165 w 912513"/>
              <a:gd name="connsiteY16" fmla="*/ 31818 h 38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2513" h="388062">
                <a:moveTo>
                  <a:pt x="165" y="31818"/>
                </a:moveTo>
                <a:cubicBezTo>
                  <a:pt x="6515" y="30230"/>
                  <a:pt x="222415" y="56160"/>
                  <a:pt x="238290" y="50868"/>
                </a:cubicBezTo>
                <a:cubicBezTo>
                  <a:pt x="254165" y="45576"/>
                  <a:pt x="99119" y="-2049"/>
                  <a:pt x="95415" y="68"/>
                </a:cubicBezTo>
                <a:cubicBezTo>
                  <a:pt x="91711" y="2185"/>
                  <a:pt x="158915" y="43460"/>
                  <a:pt x="216065" y="63568"/>
                </a:cubicBezTo>
                <a:cubicBezTo>
                  <a:pt x="273215" y="83676"/>
                  <a:pt x="438315" y="120718"/>
                  <a:pt x="438315" y="120718"/>
                </a:cubicBezTo>
                <a:cubicBezTo>
                  <a:pt x="473769" y="132360"/>
                  <a:pt x="398628" y="105901"/>
                  <a:pt x="428790" y="133418"/>
                </a:cubicBezTo>
                <a:cubicBezTo>
                  <a:pt x="458952" y="160935"/>
                  <a:pt x="594949" y="264122"/>
                  <a:pt x="619290" y="285818"/>
                </a:cubicBezTo>
                <a:cubicBezTo>
                  <a:pt x="643631" y="307514"/>
                  <a:pt x="544148" y="254068"/>
                  <a:pt x="574840" y="263593"/>
                </a:cubicBezTo>
                <a:cubicBezTo>
                  <a:pt x="605532" y="273118"/>
                  <a:pt x="772219" y="330797"/>
                  <a:pt x="803440" y="342968"/>
                </a:cubicBezTo>
                <a:cubicBezTo>
                  <a:pt x="834661" y="355139"/>
                  <a:pt x="744173" y="329210"/>
                  <a:pt x="762165" y="336618"/>
                </a:cubicBezTo>
                <a:cubicBezTo>
                  <a:pt x="780157" y="344026"/>
                  <a:pt x="926736" y="394297"/>
                  <a:pt x="911390" y="387418"/>
                </a:cubicBezTo>
                <a:cubicBezTo>
                  <a:pt x="896044" y="380539"/>
                  <a:pt x="749465" y="338205"/>
                  <a:pt x="670090" y="295343"/>
                </a:cubicBezTo>
                <a:cubicBezTo>
                  <a:pt x="590715" y="252481"/>
                  <a:pt x="501286" y="166756"/>
                  <a:pt x="435140" y="130243"/>
                </a:cubicBezTo>
                <a:cubicBezTo>
                  <a:pt x="368994" y="93730"/>
                  <a:pt x="273215" y="76268"/>
                  <a:pt x="273215" y="76268"/>
                </a:cubicBezTo>
                <a:cubicBezTo>
                  <a:pt x="222944" y="59335"/>
                  <a:pt x="145686" y="31289"/>
                  <a:pt x="133515" y="28643"/>
                </a:cubicBezTo>
                <a:cubicBezTo>
                  <a:pt x="121344" y="25997"/>
                  <a:pt x="227707" y="56689"/>
                  <a:pt x="200190" y="60393"/>
                </a:cubicBezTo>
                <a:cubicBezTo>
                  <a:pt x="172673" y="64097"/>
                  <a:pt x="-6185" y="33406"/>
                  <a:pt x="165" y="31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3330DD6D-65B8-D8D6-E96B-B3930DBA74A9}"/>
              </a:ext>
            </a:extLst>
          </p:cNvPr>
          <p:cNvSpPr/>
          <p:nvPr/>
        </p:nvSpPr>
        <p:spPr>
          <a:xfrm>
            <a:off x="5444886" y="7372118"/>
            <a:ext cx="92382" cy="200336"/>
          </a:xfrm>
          <a:custGeom>
            <a:avLst/>
            <a:gdLst>
              <a:gd name="connsiteX0" fmla="*/ 3414 w 92382"/>
              <a:gd name="connsiteY0" fmla="*/ 232 h 200336"/>
              <a:gd name="connsiteX1" fmla="*/ 63739 w 92382"/>
              <a:gd name="connsiteY1" fmla="*/ 79607 h 200336"/>
              <a:gd name="connsiteX2" fmla="*/ 239 w 92382"/>
              <a:gd name="connsiteY2" fmla="*/ 139932 h 200336"/>
              <a:gd name="connsiteX3" fmla="*/ 92314 w 92382"/>
              <a:gd name="connsiteY3" fmla="*/ 95482 h 200336"/>
              <a:gd name="connsiteX4" fmla="*/ 16114 w 92382"/>
              <a:gd name="connsiteY4" fmla="*/ 200257 h 200336"/>
              <a:gd name="connsiteX5" fmla="*/ 66914 w 92382"/>
              <a:gd name="connsiteY5" fmla="*/ 111357 h 200336"/>
              <a:gd name="connsiteX6" fmla="*/ 51039 w 92382"/>
              <a:gd name="connsiteY6" fmla="*/ 35157 h 200336"/>
              <a:gd name="connsiteX7" fmla="*/ 60564 w 92382"/>
              <a:gd name="connsiteY7" fmla="*/ 54207 h 200336"/>
              <a:gd name="connsiteX8" fmla="*/ 3414 w 92382"/>
              <a:gd name="connsiteY8" fmla="*/ 232 h 20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82" h="200336">
                <a:moveTo>
                  <a:pt x="3414" y="232"/>
                </a:moveTo>
                <a:cubicBezTo>
                  <a:pt x="3943" y="4465"/>
                  <a:pt x="64268" y="56324"/>
                  <a:pt x="63739" y="79607"/>
                </a:cubicBezTo>
                <a:cubicBezTo>
                  <a:pt x="63210" y="102890"/>
                  <a:pt x="-4523" y="137286"/>
                  <a:pt x="239" y="139932"/>
                </a:cubicBezTo>
                <a:cubicBezTo>
                  <a:pt x="5001" y="142578"/>
                  <a:pt x="89668" y="85428"/>
                  <a:pt x="92314" y="95482"/>
                </a:cubicBezTo>
                <a:cubicBezTo>
                  <a:pt x="94960" y="105536"/>
                  <a:pt x="20347" y="197611"/>
                  <a:pt x="16114" y="200257"/>
                </a:cubicBezTo>
                <a:cubicBezTo>
                  <a:pt x="11881" y="202903"/>
                  <a:pt x="61093" y="138874"/>
                  <a:pt x="66914" y="111357"/>
                </a:cubicBezTo>
                <a:cubicBezTo>
                  <a:pt x="72735" y="83840"/>
                  <a:pt x="51039" y="35157"/>
                  <a:pt x="51039" y="35157"/>
                </a:cubicBezTo>
                <a:cubicBezTo>
                  <a:pt x="49981" y="25632"/>
                  <a:pt x="66914" y="57382"/>
                  <a:pt x="60564" y="54207"/>
                </a:cubicBezTo>
                <a:cubicBezTo>
                  <a:pt x="54214" y="51032"/>
                  <a:pt x="2885" y="-4001"/>
                  <a:pt x="3414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CEE7DC5F-BCD5-AA2D-BFB7-835F28726860}"/>
              </a:ext>
            </a:extLst>
          </p:cNvPr>
          <p:cNvSpPr/>
          <p:nvPr/>
        </p:nvSpPr>
        <p:spPr>
          <a:xfrm>
            <a:off x="4661294" y="7165513"/>
            <a:ext cx="568450" cy="216366"/>
          </a:xfrm>
          <a:custGeom>
            <a:avLst/>
            <a:gdLst>
              <a:gd name="connsiteX0" fmla="*/ 5956 w 568450"/>
              <a:gd name="connsiteY0" fmla="*/ 462 h 216366"/>
              <a:gd name="connsiteX1" fmla="*/ 412356 w 568450"/>
              <a:gd name="connsiteY1" fmla="*/ 111587 h 216366"/>
              <a:gd name="connsiteX2" fmla="*/ 348856 w 568450"/>
              <a:gd name="connsiteY2" fmla="*/ 143337 h 216366"/>
              <a:gd name="connsiteX3" fmla="*/ 567931 w 568450"/>
              <a:gd name="connsiteY3" fmla="*/ 156037 h 216366"/>
              <a:gd name="connsiteX4" fmla="*/ 275831 w 568450"/>
              <a:gd name="connsiteY4" fmla="*/ 216362 h 216366"/>
              <a:gd name="connsiteX5" fmla="*/ 561581 w 568450"/>
              <a:gd name="connsiteY5" fmla="*/ 159212 h 216366"/>
              <a:gd name="connsiteX6" fmla="*/ 402831 w 568450"/>
              <a:gd name="connsiteY6" fmla="*/ 124287 h 216366"/>
              <a:gd name="connsiteX7" fmla="*/ 186931 w 568450"/>
              <a:gd name="connsiteY7" fmla="*/ 73487 h 216366"/>
              <a:gd name="connsiteX8" fmla="*/ 5956 w 568450"/>
              <a:gd name="connsiteY8" fmla="*/ 462 h 21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450" h="216366">
                <a:moveTo>
                  <a:pt x="5956" y="462"/>
                </a:moveTo>
                <a:cubicBezTo>
                  <a:pt x="43527" y="6812"/>
                  <a:pt x="355206" y="87775"/>
                  <a:pt x="412356" y="111587"/>
                </a:cubicBezTo>
                <a:cubicBezTo>
                  <a:pt x="469506" y="135399"/>
                  <a:pt x="322927" y="135929"/>
                  <a:pt x="348856" y="143337"/>
                </a:cubicBezTo>
                <a:cubicBezTo>
                  <a:pt x="374785" y="150745"/>
                  <a:pt x="580102" y="143866"/>
                  <a:pt x="567931" y="156037"/>
                </a:cubicBezTo>
                <a:cubicBezTo>
                  <a:pt x="555760" y="168208"/>
                  <a:pt x="276889" y="215833"/>
                  <a:pt x="275831" y="216362"/>
                </a:cubicBezTo>
                <a:cubicBezTo>
                  <a:pt x="274773" y="216891"/>
                  <a:pt x="540414" y="174558"/>
                  <a:pt x="561581" y="159212"/>
                </a:cubicBezTo>
                <a:cubicBezTo>
                  <a:pt x="582748" y="143866"/>
                  <a:pt x="402831" y="124287"/>
                  <a:pt x="402831" y="124287"/>
                </a:cubicBezTo>
                <a:cubicBezTo>
                  <a:pt x="340389" y="110000"/>
                  <a:pt x="255723" y="92008"/>
                  <a:pt x="186931" y="73487"/>
                </a:cubicBezTo>
                <a:cubicBezTo>
                  <a:pt x="118139" y="54966"/>
                  <a:pt x="-31615" y="-5888"/>
                  <a:pt x="5956" y="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753C1377-0360-6FF4-59A4-218610C29A0E}"/>
              </a:ext>
            </a:extLst>
          </p:cNvPr>
          <p:cNvSpPr/>
          <p:nvPr/>
        </p:nvSpPr>
        <p:spPr>
          <a:xfrm>
            <a:off x="5365668" y="7404021"/>
            <a:ext cx="80270" cy="162004"/>
          </a:xfrm>
          <a:custGeom>
            <a:avLst/>
            <a:gdLst>
              <a:gd name="connsiteX0" fmla="*/ 82 w 80270"/>
              <a:gd name="connsiteY0" fmla="*/ 79 h 162004"/>
              <a:gd name="connsiteX1" fmla="*/ 63582 w 80270"/>
              <a:gd name="connsiteY1" fmla="*/ 63579 h 162004"/>
              <a:gd name="connsiteX2" fmla="*/ 25482 w 80270"/>
              <a:gd name="connsiteY2" fmla="*/ 95329 h 162004"/>
              <a:gd name="connsiteX3" fmla="*/ 73107 w 80270"/>
              <a:gd name="connsiteY3" fmla="*/ 127079 h 162004"/>
              <a:gd name="connsiteX4" fmla="*/ 31832 w 80270"/>
              <a:gd name="connsiteY4" fmla="*/ 162004 h 162004"/>
              <a:gd name="connsiteX5" fmla="*/ 47707 w 80270"/>
              <a:gd name="connsiteY5" fmla="*/ 127079 h 162004"/>
              <a:gd name="connsiteX6" fmla="*/ 22307 w 80270"/>
              <a:gd name="connsiteY6" fmla="*/ 63579 h 162004"/>
              <a:gd name="connsiteX7" fmla="*/ 79457 w 80270"/>
              <a:gd name="connsiteY7" fmla="*/ 50879 h 162004"/>
              <a:gd name="connsiteX8" fmla="*/ 82 w 80270"/>
              <a:gd name="connsiteY8" fmla="*/ 79 h 162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270" h="162004">
                <a:moveTo>
                  <a:pt x="82" y="79"/>
                </a:moveTo>
                <a:cubicBezTo>
                  <a:pt x="-2564" y="2196"/>
                  <a:pt x="59349" y="47704"/>
                  <a:pt x="63582" y="63579"/>
                </a:cubicBezTo>
                <a:cubicBezTo>
                  <a:pt x="67815" y="79454"/>
                  <a:pt x="23895" y="84746"/>
                  <a:pt x="25482" y="95329"/>
                </a:cubicBezTo>
                <a:cubicBezTo>
                  <a:pt x="27070" y="105912"/>
                  <a:pt x="72049" y="115967"/>
                  <a:pt x="73107" y="127079"/>
                </a:cubicBezTo>
                <a:cubicBezTo>
                  <a:pt x="74165" y="138191"/>
                  <a:pt x="36065" y="162004"/>
                  <a:pt x="31832" y="162004"/>
                </a:cubicBezTo>
                <a:cubicBezTo>
                  <a:pt x="27599" y="162004"/>
                  <a:pt x="49294" y="143483"/>
                  <a:pt x="47707" y="127079"/>
                </a:cubicBezTo>
                <a:cubicBezTo>
                  <a:pt x="46120" y="110675"/>
                  <a:pt x="17015" y="76279"/>
                  <a:pt x="22307" y="63579"/>
                </a:cubicBezTo>
                <a:cubicBezTo>
                  <a:pt x="27599" y="50879"/>
                  <a:pt x="87924" y="63050"/>
                  <a:pt x="79457" y="50879"/>
                </a:cubicBezTo>
                <a:cubicBezTo>
                  <a:pt x="70990" y="38708"/>
                  <a:pt x="2728" y="-2038"/>
                  <a:pt x="82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2FA5C868-F94C-6614-B5BF-65B459D4FD81}"/>
              </a:ext>
            </a:extLst>
          </p:cNvPr>
          <p:cNvSpPr/>
          <p:nvPr/>
        </p:nvSpPr>
        <p:spPr>
          <a:xfrm>
            <a:off x="3509619" y="7127122"/>
            <a:ext cx="610261" cy="395306"/>
          </a:xfrm>
          <a:custGeom>
            <a:avLst/>
            <a:gdLst>
              <a:gd name="connsiteX0" fmla="*/ 1931 w 610261"/>
              <a:gd name="connsiteY0" fmla="*/ 394453 h 395306"/>
              <a:gd name="connsiteX1" fmla="*/ 554381 w 610261"/>
              <a:gd name="connsiteY1" fmla="*/ 80128 h 395306"/>
              <a:gd name="connsiteX2" fmla="*/ 433731 w 610261"/>
              <a:gd name="connsiteY2" fmla="*/ 153153 h 395306"/>
              <a:gd name="connsiteX3" fmla="*/ 608356 w 610261"/>
              <a:gd name="connsiteY3" fmla="*/ 753 h 395306"/>
              <a:gd name="connsiteX4" fmla="*/ 297206 w 610261"/>
              <a:gd name="connsiteY4" fmla="*/ 229353 h 395306"/>
              <a:gd name="connsiteX5" fmla="*/ 490881 w 610261"/>
              <a:gd name="connsiteY5" fmla="*/ 108703 h 395306"/>
              <a:gd name="connsiteX6" fmla="*/ 170206 w 610261"/>
              <a:gd name="connsiteY6" fmla="*/ 254753 h 395306"/>
              <a:gd name="connsiteX7" fmla="*/ 363881 w 610261"/>
              <a:gd name="connsiteY7" fmla="*/ 175378 h 395306"/>
              <a:gd name="connsiteX8" fmla="*/ 1931 w 610261"/>
              <a:gd name="connsiteY8" fmla="*/ 394453 h 395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261" h="395306">
                <a:moveTo>
                  <a:pt x="1931" y="394453"/>
                </a:moveTo>
                <a:cubicBezTo>
                  <a:pt x="33681" y="378578"/>
                  <a:pt x="482414" y="120345"/>
                  <a:pt x="554381" y="80128"/>
                </a:cubicBezTo>
                <a:cubicBezTo>
                  <a:pt x="626348" y="39911"/>
                  <a:pt x="424735" y="166382"/>
                  <a:pt x="433731" y="153153"/>
                </a:cubicBezTo>
                <a:cubicBezTo>
                  <a:pt x="442727" y="139924"/>
                  <a:pt x="631110" y="-11947"/>
                  <a:pt x="608356" y="753"/>
                </a:cubicBezTo>
                <a:cubicBezTo>
                  <a:pt x="585602" y="13453"/>
                  <a:pt x="316785" y="211361"/>
                  <a:pt x="297206" y="229353"/>
                </a:cubicBezTo>
                <a:cubicBezTo>
                  <a:pt x="277627" y="247345"/>
                  <a:pt x="512048" y="104470"/>
                  <a:pt x="490881" y="108703"/>
                </a:cubicBezTo>
                <a:cubicBezTo>
                  <a:pt x="469714" y="112936"/>
                  <a:pt x="191373" y="243640"/>
                  <a:pt x="170206" y="254753"/>
                </a:cubicBezTo>
                <a:cubicBezTo>
                  <a:pt x="149039" y="265865"/>
                  <a:pt x="387694" y="151036"/>
                  <a:pt x="363881" y="175378"/>
                </a:cubicBezTo>
                <a:cubicBezTo>
                  <a:pt x="340069" y="199720"/>
                  <a:pt x="-29819" y="410328"/>
                  <a:pt x="1931" y="3944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80C9645D-9669-CF09-73B3-248A7C4797CA}"/>
              </a:ext>
            </a:extLst>
          </p:cNvPr>
          <p:cNvSpPr/>
          <p:nvPr/>
        </p:nvSpPr>
        <p:spPr>
          <a:xfrm>
            <a:off x="3346318" y="7797664"/>
            <a:ext cx="105248" cy="260557"/>
          </a:xfrm>
          <a:custGeom>
            <a:avLst/>
            <a:gdLst>
              <a:gd name="connsiteX0" fmla="*/ 35057 w 105248"/>
              <a:gd name="connsiteY0" fmla="*/ 136 h 260557"/>
              <a:gd name="connsiteX1" fmla="*/ 73157 w 105248"/>
              <a:gd name="connsiteY1" fmla="*/ 66811 h 260557"/>
              <a:gd name="connsiteX2" fmla="*/ 35057 w 105248"/>
              <a:gd name="connsiteY2" fmla="*/ 158886 h 260557"/>
              <a:gd name="connsiteX3" fmla="*/ 104907 w 105248"/>
              <a:gd name="connsiteY3" fmla="*/ 114436 h 260557"/>
              <a:gd name="connsiteX4" fmla="*/ 132 w 105248"/>
              <a:gd name="connsiteY4" fmla="*/ 260486 h 260557"/>
              <a:gd name="connsiteX5" fmla="*/ 82682 w 105248"/>
              <a:gd name="connsiteY5" fmla="*/ 133486 h 260557"/>
              <a:gd name="connsiteX6" fmla="*/ 66807 w 105248"/>
              <a:gd name="connsiteY6" fmla="*/ 98561 h 260557"/>
              <a:gd name="connsiteX7" fmla="*/ 79507 w 105248"/>
              <a:gd name="connsiteY7" fmla="*/ 50936 h 260557"/>
              <a:gd name="connsiteX8" fmla="*/ 35057 w 105248"/>
              <a:gd name="connsiteY8" fmla="*/ 136 h 260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248" h="260557">
                <a:moveTo>
                  <a:pt x="35057" y="136"/>
                </a:moveTo>
                <a:cubicBezTo>
                  <a:pt x="33999" y="2782"/>
                  <a:pt x="73157" y="40353"/>
                  <a:pt x="73157" y="66811"/>
                </a:cubicBezTo>
                <a:cubicBezTo>
                  <a:pt x="73157" y="93269"/>
                  <a:pt x="29765" y="150949"/>
                  <a:pt x="35057" y="158886"/>
                </a:cubicBezTo>
                <a:cubicBezTo>
                  <a:pt x="40349" y="166823"/>
                  <a:pt x="110728" y="97503"/>
                  <a:pt x="104907" y="114436"/>
                </a:cubicBezTo>
                <a:cubicBezTo>
                  <a:pt x="99086" y="131369"/>
                  <a:pt x="3836" y="257311"/>
                  <a:pt x="132" y="260486"/>
                </a:cubicBezTo>
                <a:cubicBezTo>
                  <a:pt x="-3572" y="263661"/>
                  <a:pt x="71570" y="160473"/>
                  <a:pt x="82682" y="133486"/>
                </a:cubicBezTo>
                <a:cubicBezTo>
                  <a:pt x="93794" y="106499"/>
                  <a:pt x="67336" y="112319"/>
                  <a:pt x="66807" y="98561"/>
                </a:cubicBezTo>
                <a:cubicBezTo>
                  <a:pt x="66278" y="84803"/>
                  <a:pt x="84799" y="67869"/>
                  <a:pt x="79507" y="50936"/>
                </a:cubicBezTo>
                <a:cubicBezTo>
                  <a:pt x="74215" y="34003"/>
                  <a:pt x="36115" y="-2510"/>
                  <a:pt x="35057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49C36ED7-0ABE-1E4A-824E-7C6FE403A4B1}"/>
              </a:ext>
            </a:extLst>
          </p:cNvPr>
          <p:cNvSpPr/>
          <p:nvPr/>
        </p:nvSpPr>
        <p:spPr>
          <a:xfrm>
            <a:off x="3272665" y="7718069"/>
            <a:ext cx="150238" cy="319695"/>
          </a:xfrm>
          <a:custGeom>
            <a:avLst/>
            <a:gdLst>
              <a:gd name="connsiteX0" fmla="*/ 149985 w 150238"/>
              <a:gd name="connsiteY0" fmla="*/ 356 h 319695"/>
              <a:gd name="connsiteX1" fmla="*/ 7110 w 150238"/>
              <a:gd name="connsiteY1" fmla="*/ 260706 h 319695"/>
              <a:gd name="connsiteX2" fmla="*/ 19810 w 150238"/>
              <a:gd name="connsiteY2" fmla="*/ 232131 h 319695"/>
              <a:gd name="connsiteX3" fmla="*/ 3935 w 150238"/>
              <a:gd name="connsiteY3" fmla="*/ 317856 h 319695"/>
              <a:gd name="connsiteX4" fmla="*/ 38860 w 150238"/>
              <a:gd name="connsiteY4" fmla="*/ 292456 h 319695"/>
              <a:gd name="connsiteX5" fmla="*/ 83310 w 150238"/>
              <a:gd name="connsiteY5" fmla="*/ 311506 h 319695"/>
              <a:gd name="connsiteX6" fmla="*/ 29335 w 150238"/>
              <a:gd name="connsiteY6" fmla="*/ 286106 h 319695"/>
              <a:gd name="connsiteX7" fmla="*/ 19810 w 150238"/>
              <a:gd name="connsiteY7" fmla="*/ 273406 h 319695"/>
              <a:gd name="connsiteX8" fmla="*/ 61085 w 150238"/>
              <a:gd name="connsiteY8" fmla="*/ 162281 h 319695"/>
              <a:gd name="connsiteX9" fmla="*/ 42035 w 150238"/>
              <a:gd name="connsiteY9" fmla="*/ 203556 h 319695"/>
              <a:gd name="connsiteX10" fmla="*/ 149985 w 150238"/>
              <a:gd name="connsiteY10" fmla="*/ 356 h 31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0238" h="319695">
                <a:moveTo>
                  <a:pt x="149985" y="356"/>
                </a:moveTo>
                <a:cubicBezTo>
                  <a:pt x="144164" y="9881"/>
                  <a:pt x="28806" y="222077"/>
                  <a:pt x="7110" y="260706"/>
                </a:cubicBezTo>
                <a:cubicBezTo>
                  <a:pt x="-14586" y="299335"/>
                  <a:pt x="20339" y="222606"/>
                  <a:pt x="19810" y="232131"/>
                </a:cubicBezTo>
                <a:cubicBezTo>
                  <a:pt x="19281" y="241656"/>
                  <a:pt x="760" y="307802"/>
                  <a:pt x="3935" y="317856"/>
                </a:cubicBezTo>
                <a:cubicBezTo>
                  <a:pt x="7110" y="327910"/>
                  <a:pt x="25631" y="293514"/>
                  <a:pt x="38860" y="292456"/>
                </a:cubicBezTo>
                <a:cubicBezTo>
                  <a:pt x="52089" y="291398"/>
                  <a:pt x="84898" y="312564"/>
                  <a:pt x="83310" y="311506"/>
                </a:cubicBezTo>
                <a:cubicBezTo>
                  <a:pt x="81722" y="310448"/>
                  <a:pt x="29335" y="286106"/>
                  <a:pt x="29335" y="286106"/>
                </a:cubicBezTo>
                <a:cubicBezTo>
                  <a:pt x="18752" y="279756"/>
                  <a:pt x="14518" y="294043"/>
                  <a:pt x="19810" y="273406"/>
                </a:cubicBezTo>
                <a:cubicBezTo>
                  <a:pt x="25102" y="252769"/>
                  <a:pt x="57381" y="173923"/>
                  <a:pt x="61085" y="162281"/>
                </a:cubicBezTo>
                <a:cubicBezTo>
                  <a:pt x="64789" y="150639"/>
                  <a:pt x="24573" y="232131"/>
                  <a:pt x="42035" y="203556"/>
                </a:cubicBezTo>
                <a:cubicBezTo>
                  <a:pt x="59497" y="174981"/>
                  <a:pt x="155806" y="-9169"/>
                  <a:pt x="149985" y="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34F1DC15-2CA9-288F-F4C0-31249EA445AD}"/>
              </a:ext>
            </a:extLst>
          </p:cNvPr>
          <p:cNvSpPr/>
          <p:nvPr/>
        </p:nvSpPr>
        <p:spPr>
          <a:xfrm>
            <a:off x="3984545" y="7167038"/>
            <a:ext cx="601063" cy="120199"/>
          </a:xfrm>
          <a:custGeom>
            <a:avLst/>
            <a:gdLst>
              <a:gd name="connsiteX0" fmla="*/ 80 w 601063"/>
              <a:gd name="connsiteY0" fmla="*/ 81487 h 120199"/>
              <a:gd name="connsiteX1" fmla="*/ 206455 w 601063"/>
              <a:gd name="connsiteY1" fmla="*/ 8462 h 120199"/>
              <a:gd name="connsiteX2" fmla="*/ 177880 w 601063"/>
              <a:gd name="connsiteY2" fmla="*/ 17987 h 120199"/>
              <a:gd name="connsiteX3" fmla="*/ 323930 w 601063"/>
              <a:gd name="connsiteY3" fmla="*/ 27512 h 120199"/>
              <a:gd name="connsiteX4" fmla="*/ 317580 w 601063"/>
              <a:gd name="connsiteY4" fmla="*/ 49737 h 120199"/>
              <a:gd name="connsiteX5" fmla="*/ 600155 w 601063"/>
              <a:gd name="connsiteY5" fmla="*/ 119587 h 120199"/>
              <a:gd name="connsiteX6" fmla="*/ 209630 w 601063"/>
              <a:gd name="connsiteY6" fmla="*/ 5287 h 120199"/>
              <a:gd name="connsiteX7" fmla="*/ 139780 w 601063"/>
              <a:gd name="connsiteY7" fmla="*/ 17987 h 120199"/>
              <a:gd name="connsiteX8" fmla="*/ 181055 w 601063"/>
              <a:gd name="connsiteY8" fmla="*/ 8462 h 120199"/>
              <a:gd name="connsiteX9" fmla="*/ 80 w 601063"/>
              <a:gd name="connsiteY9" fmla="*/ 81487 h 12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1063" h="120199">
                <a:moveTo>
                  <a:pt x="80" y="81487"/>
                </a:moveTo>
                <a:cubicBezTo>
                  <a:pt x="4313" y="81487"/>
                  <a:pt x="176822" y="19045"/>
                  <a:pt x="206455" y="8462"/>
                </a:cubicBezTo>
                <a:cubicBezTo>
                  <a:pt x="236088" y="-2121"/>
                  <a:pt x="158301" y="14812"/>
                  <a:pt x="177880" y="17987"/>
                </a:cubicBezTo>
                <a:cubicBezTo>
                  <a:pt x="197459" y="21162"/>
                  <a:pt x="300647" y="22220"/>
                  <a:pt x="323930" y="27512"/>
                </a:cubicBezTo>
                <a:cubicBezTo>
                  <a:pt x="347213" y="32804"/>
                  <a:pt x="271542" y="34391"/>
                  <a:pt x="317580" y="49737"/>
                </a:cubicBezTo>
                <a:cubicBezTo>
                  <a:pt x="363618" y="65083"/>
                  <a:pt x="618147" y="126995"/>
                  <a:pt x="600155" y="119587"/>
                </a:cubicBezTo>
                <a:cubicBezTo>
                  <a:pt x="582163" y="112179"/>
                  <a:pt x="286359" y="22220"/>
                  <a:pt x="209630" y="5287"/>
                </a:cubicBezTo>
                <a:cubicBezTo>
                  <a:pt x="132901" y="-11646"/>
                  <a:pt x="144543" y="17458"/>
                  <a:pt x="139780" y="17987"/>
                </a:cubicBezTo>
                <a:cubicBezTo>
                  <a:pt x="135018" y="18516"/>
                  <a:pt x="202751" y="-1592"/>
                  <a:pt x="181055" y="8462"/>
                </a:cubicBezTo>
                <a:cubicBezTo>
                  <a:pt x="159359" y="18516"/>
                  <a:pt x="-4153" y="81487"/>
                  <a:pt x="80" y="81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C9D2F680-EA1E-5618-A052-B08BF9970238}"/>
              </a:ext>
            </a:extLst>
          </p:cNvPr>
          <p:cNvSpPr/>
          <p:nvPr/>
        </p:nvSpPr>
        <p:spPr>
          <a:xfrm>
            <a:off x="3970930" y="7119166"/>
            <a:ext cx="646082" cy="164440"/>
          </a:xfrm>
          <a:custGeom>
            <a:avLst/>
            <a:gdLst>
              <a:gd name="connsiteX0" fmla="*/ 995 w 646082"/>
              <a:gd name="connsiteY0" fmla="*/ 103959 h 164440"/>
              <a:gd name="connsiteX1" fmla="*/ 178795 w 646082"/>
              <a:gd name="connsiteY1" fmla="*/ 21409 h 164440"/>
              <a:gd name="connsiteX2" fmla="*/ 366120 w 646082"/>
              <a:gd name="connsiteY2" fmla="*/ 72209 h 164440"/>
              <a:gd name="connsiteX3" fmla="*/ 337545 w 646082"/>
              <a:gd name="connsiteY3" fmla="*/ 56334 h 164440"/>
              <a:gd name="connsiteX4" fmla="*/ 645520 w 646082"/>
              <a:gd name="connsiteY4" fmla="*/ 164284 h 164440"/>
              <a:gd name="connsiteX5" fmla="*/ 407395 w 646082"/>
              <a:gd name="connsiteY5" fmla="*/ 78559 h 164440"/>
              <a:gd name="connsiteX6" fmla="*/ 178795 w 646082"/>
              <a:gd name="connsiteY6" fmla="*/ 5534 h 164440"/>
              <a:gd name="connsiteX7" fmla="*/ 207370 w 646082"/>
              <a:gd name="connsiteY7" fmla="*/ 8709 h 164440"/>
              <a:gd name="connsiteX8" fmla="*/ 89895 w 646082"/>
              <a:gd name="connsiteY8" fmla="*/ 37284 h 164440"/>
              <a:gd name="connsiteX9" fmla="*/ 105770 w 646082"/>
              <a:gd name="connsiteY9" fmla="*/ 8709 h 164440"/>
              <a:gd name="connsiteX10" fmla="*/ 995 w 646082"/>
              <a:gd name="connsiteY10" fmla="*/ 103959 h 16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6082" h="164440">
                <a:moveTo>
                  <a:pt x="995" y="103959"/>
                </a:moveTo>
                <a:cubicBezTo>
                  <a:pt x="13166" y="106076"/>
                  <a:pt x="117941" y="26701"/>
                  <a:pt x="178795" y="21409"/>
                </a:cubicBezTo>
                <a:cubicBezTo>
                  <a:pt x="239649" y="16117"/>
                  <a:pt x="339662" y="66388"/>
                  <a:pt x="366120" y="72209"/>
                </a:cubicBezTo>
                <a:cubicBezTo>
                  <a:pt x="392578" y="78030"/>
                  <a:pt x="290978" y="40988"/>
                  <a:pt x="337545" y="56334"/>
                </a:cubicBezTo>
                <a:cubicBezTo>
                  <a:pt x="384112" y="71680"/>
                  <a:pt x="633878" y="160580"/>
                  <a:pt x="645520" y="164284"/>
                </a:cubicBezTo>
                <a:cubicBezTo>
                  <a:pt x="657162" y="167988"/>
                  <a:pt x="485183" y="105017"/>
                  <a:pt x="407395" y="78559"/>
                </a:cubicBezTo>
                <a:cubicBezTo>
                  <a:pt x="329608" y="52101"/>
                  <a:pt x="212132" y="17176"/>
                  <a:pt x="178795" y="5534"/>
                </a:cubicBezTo>
                <a:cubicBezTo>
                  <a:pt x="145458" y="-6108"/>
                  <a:pt x="222187" y="3417"/>
                  <a:pt x="207370" y="8709"/>
                </a:cubicBezTo>
                <a:cubicBezTo>
                  <a:pt x="192553" y="14001"/>
                  <a:pt x="106828" y="37284"/>
                  <a:pt x="89895" y="37284"/>
                </a:cubicBezTo>
                <a:cubicBezTo>
                  <a:pt x="72962" y="37284"/>
                  <a:pt x="119528" y="-2404"/>
                  <a:pt x="105770" y="8709"/>
                </a:cubicBezTo>
                <a:cubicBezTo>
                  <a:pt x="92012" y="19822"/>
                  <a:pt x="-11176" y="101842"/>
                  <a:pt x="995" y="1039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7D551169-1618-46BB-E1A9-D21E2F008104}"/>
              </a:ext>
            </a:extLst>
          </p:cNvPr>
          <p:cNvSpPr/>
          <p:nvPr/>
        </p:nvSpPr>
        <p:spPr>
          <a:xfrm>
            <a:off x="4685318" y="7308561"/>
            <a:ext cx="782674" cy="609074"/>
          </a:xfrm>
          <a:custGeom>
            <a:avLst/>
            <a:gdLst>
              <a:gd name="connsiteX0" fmla="*/ 982 w 782674"/>
              <a:gd name="connsiteY0" fmla="*/ 289 h 609074"/>
              <a:gd name="connsiteX1" fmla="*/ 502632 w 782674"/>
              <a:gd name="connsiteY1" fmla="*/ 197139 h 609074"/>
              <a:gd name="connsiteX2" fmla="*/ 474057 w 782674"/>
              <a:gd name="connsiteY2" fmla="*/ 178089 h 609074"/>
              <a:gd name="connsiteX3" fmla="*/ 610582 w 782674"/>
              <a:gd name="connsiteY3" fmla="*/ 266989 h 609074"/>
              <a:gd name="connsiteX4" fmla="*/ 594707 w 782674"/>
              <a:gd name="connsiteY4" fmla="*/ 238414 h 609074"/>
              <a:gd name="connsiteX5" fmla="*/ 686782 w 782674"/>
              <a:gd name="connsiteY5" fmla="*/ 346364 h 609074"/>
              <a:gd name="connsiteX6" fmla="*/ 686782 w 782674"/>
              <a:gd name="connsiteY6" fmla="*/ 419389 h 609074"/>
              <a:gd name="connsiteX7" fmla="*/ 702657 w 782674"/>
              <a:gd name="connsiteY7" fmla="*/ 378114 h 609074"/>
              <a:gd name="connsiteX8" fmla="*/ 674082 w 782674"/>
              <a:gd name="connsiteY8" fmla="*/ 536864 h 609074"/>
              <a:gd name="connsiteX9" fmla="*/ 655032 w 782674"/>
              <a:gd name="connsiteY9" fmla="*/ 606714 h 609074"/>
              <a:gd name="connsiteX10" fmla="*/ 709007 w 782674"/>
              <a:gd name="connsiteY10" fmla="*/ 457489 h 609074"/>
              <a:gd name="connsiteX11" fmla="*/ 782032 w 782674"/>
              <a:gd name="connsiteY11" fmla="*/ 340014 h 609074"/>
              <a:gd name="connsiteX12" fmla="*/ 743932 w 782674"/>
              <a:gd name="connsiteY12" fmla="*/ 384464 h 609074"/>
              <a:gd name="connsiteX13" fmla="*/ 731232 w 782674"/>
              <a:gd name="connsiteY13" fmla="*/ 298739 h 609074"/>
              <a:gd name="connsiteX14" fmla="*/ 731232 w 782674"/>
              <a:gd name="connsiteY14" fmla="*/ 289214 h 609074"/>
              <a:gd name="connsiteX15" fmla="*/ 743932 w 782674"/>
              <a:gd name="connsiteY15" fmla="*/ 365414 h 609074"/>
              <a:gd name="connsiteX16" fmla="*/ 674082 w 782674"/>
              <a:gd name="connsiteY16" fmla="*/ 279689 h 609074"/>
              <a:gd name="connsiteX17" fmla="*/ 432782 w 782674"/>
              <a:gd name="connsiteY17" fmla="*/ 152689 h 609074"/>
              <a:gd name="connsiteX18" fmla="*/ 432782 w 782674"/>
              <a:gd name="connsiteY18" fmla="*/ 168564 h 609074"/>
              <a:gd name="connsiteX19" fmla="*/ 305782 w 782674"/>
              <a:gd name="connsiteY19" fmla="*/ 139989 h 609074"/>
              <a:gd name="connsiteX20" fmla="*/ 372457 w 782674"/>
              <a:gd name="connsiteY20" fmla="*/ 152689 h 609074"/>
              <a:gd name="connsiteX21" fmla="*/ 982 w 782674"/>
              <a:gd name="connsiteY21" fmla="*/ 289 h 60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2674" h="609074">
                <a:moveTo>
                  <a:pt x="982" y="289"/>
                </a:moveTo>
                <a:cubicBezTo>
                  <a:pt x="22678" y="7697"/>
                  <a:pt x="423786" y="167506"/>
                  <a:pt x="502632" y="197139"/>
                </a:cubicBezTo>
                <a:cubicBezTo>
                  <a:pt x="581478" y="226772"/>
                  <a:pt x="474057" y="178089"/>
                  <a:pt x="474057" y="178089"/>
                </a:cubicBezTo>
                <a:cubicBezTo>
                  <a:pt x="492049" y="189731"/>
                  <a:pt x="590474" y="256935"/>
                  <a:pt x="610582" y="266989"/>
                </a:cubicBezTo>
                <a:cubicBezTo>
                  <a:pt x="630690" y="277043"/>
                  <a:pt x="582007" y="225185"/>
                  <a:pt x="594707" y="238414"/>
                </a:cubicBezTo>
                <a:cubicBezTo>
                  <a:pt x="607407" y="251643"/>
                  <a:pt x="671436" y="316202"/>
                  <a:pt x="686782" y="346364"/>
                </a:cubicBezTo>
                <a:cubicBezTo>
                  <a:pt x="702128" y="376527"/>
                  <a:pt x="684136" y="414097"/>
                  <a:pt x="686782" y="419389"/>
                </a:cubicBezTo>
                <a:cubicBezTo>
                  <a:pt x="689428" y="424681"/>
                  <a:pt x="704774" y="358535"/>
                  <a:pt x="702657" y="378114"/>
                </a:cubicBezTo>
                <a:cubicBezTo>
                  <a:pt x="700540" y="397693"/>
                  <a:pt x="682019" y="498764"/>
                  <a:pt x="674082" y="536864"/>
                </a:cubicBezTo>
                <a:cubicBezTo>
                  <a:pt x="666145" y="574964"/>
                  <a:pt x="649211" y="619943"/>
                  <a:pt x="655032" y="606714"/>
                </a:cubicBezTo>
                <a:cubicBezTo>
                  <a:pt x="660853" y="593485"/>
                  <a:pt x="687840" y="501939"/>
                  <a:pt x="709007" y="457489"/>
                </a:cubicBezTo>
                <a:cubicBezTo>
                  <a:pt x="730174" y="413039"/>
                  <a:pt x="776211" y="352185"/>
                  <a:pt x="782032" y="340014"/>
                </a:cubicBezTo>
                <a:cubicBezTo>
                  <a:pt x="787853" y="327843"/>
                  <a:pt x="752399" y="391343"/>
                  <a:pt x="743932" y="384464"/>
                </a:cubicBezTo>
                <a:cubicBezTo>
                  <a:pt x="735465" y="377585"/>
                  <a:pt x="733349" y="314614"/>
                  <a:pt x="731232" y="298739"/>
                </a:cubicBezTo>
                <a:cubicBezTo>
                  <a:pt x="729115" y="282864"/>
                  <a:pt x="729115" y="278102"/>
                  <a:pt x="731232" y="289214"/>
                </a:cubicBezTo>
                <a:cubicBezTo>
                  <a:pt x="733349" y="300326"/>
                  <a:pt x="753457" y="367002"/>
                  <a:pt x="743932" y="365414"/>
                </a:cubicBezTo>
                <a:cubicBezTo>
                  <a:pt x="734407" y="363827"/>
                  <a:pt x="725940" y="315143"/>
                  <a:pt x="674082" y="279689"/>
                </a:cubicBezTo>
                <a:cubicBezTo>
                  <a:pt x="622224" y="244235"/>
                  <a:pt x="472999" y="171210"/>
                  <a:pt x="432782" y="152689"/>
                </a:cubicBezTo>
                <a:cubicBezTo>
                  <a:pt x="392565" y="134168"/>
                  <a:pt x="453949" y="170681"/>
                  <a:pt x="432782" y="168564"/>
                </a:cubicBezTo>
                <a:cubicBezTo>
                  <a:pt x="411615" y="166447"/>
                  <a:pt x="315836" y="142635"/>
                  <a:pt x="305782" y="139989"/>
                </a:cubicBezTo>
                <a:cubicBezTo>
                  <a:pt x="295728" y="137343"/>
                  <a:pt x="421140" y="175443"/>
                  <a:pt x="372457" y="152689"/>
                </a:cubicBezTo>
                <a:cubicBezTo>
                  <a:pt x="323774" y="129935"/>
                  <a:pt x="-20714" y="-7119"/>
                  <a:pt x="982" y="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FA26C693-0593-9A77-F4A4-6CFDE87EB366}"/>
              </a:ext>
            </a:extLst>
          </p:cNvPr>
          <p:cNvSpPr/>
          <p:nvPr/>
        </p:nvSpPr>
        <p:spPr>
          <a:xfrm>
            <a:off x="3454802" y="7772397"/>
            <a:ext cx="132965" cy="243228"/>
          </a:xfrm>
          <a:custGeom>
            <a:avLst/>
            <a:gdLst>
              <a:gd name="connsiteX0" fmla="*/ 132948 w 132965"/>
              <a:gd name="connsiteY0" fmla="*/ 3 h 243228"/>
              <a:gd name="connsiteX1" fmla="*/ 15473 w 132965"/>
              <a:gd name="connsiteY1" fmla="*/ 101603 h 243228"/>
              <a:gd name="connsiteX2" fmla="*/ 50398 w 132965"/>
              <a:gd name="connsiteY2" fmla="*/ 241303 h 243228"/>
              <a:gd name="connsiteX3" fmla="*/ 28173 w 132965"/>
              <a:gd name="connsiteY3" fmla="*/ 177803 h 243228"/>
              <a:gd name="connsiteX4" fmla="*/ 5948 w 132965"/>
              <a:gd name="connsiteY4" fmla="*/ 104778 h 243228"/>
              <a:gd name="connsiteX5" fmla="*/ 132948 w 132965"/>
              <a:gd name="connsiteY5" fmla="*/ 3 h 24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965" h="243228">
                <a:moveTo>
                  <a:pt x="132948" y="3"/>
                </a:moveTo>
                <a:cubicBezTo>
                  <a:pt x="134535" y="-526"/>
                  <a:pt x="29231" y="61386"/>
                  <a:pt x="15473" y="101603"/>
                </a:cubicBezTo>
                <a:cubicBezTo>
                  <a:pt x="1715" y="141820"/>
                  <a:pt x="48281" y="228603"/>
                  <a:pt x="50398" y="241303"/>
                </a:cubicBezTo>
                <a:cubicBezTo>
                  <a:pt x="52515" y="254003"/>
                  <a:pt x="35581" y="200557"/>
                  <a:pt x="28173" y="177803"/>
                </a:cubicBezTo>
                <a:cubicBezTo>
                  <a:pt x="20765" y="155049"/>
                  <a:pt x="-13631" y="131765"/>
                  <a:pt x="5948" y="104778"/>
                </a:cubicBezTo>
                <a:cubicBezTo>
                  <a:pt x="25527" y="77791"/>
                  <a:pt x="131361" y="532"/>
                  <a:pt x="13294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A3E09D13-FB30-7B1A-AE74-2C89E2559F76}"/>
              </a:ext>
            </a:extLst>
          </p:cNvPr>
          <p:cNvSpPr/>
          <p:nvPr/>
        </p:nvSpPr>
        <p:spPr>
          <a:xfrm>
            <a:off x="3539741" y="7407174"/>
            <a:ext cx="498912" cy="187471"/>
          </a:xfrm>
          <a:custGeom>
            <a:avLst/>
            <a:gdLst>
              <a:gd name="connsiteX0" fmla="*/ 384 w 498912"/>
              <a:gd name="connsiteY0" fmla="*/ 187426 h 187471"/>
              <a:gd name="connsiteX1" fmla="*/ 200409 w 498912"/>
              <a:gd name="connsiteY1" fmla="*/ 47726 h 187471"/>
              <a:gd name="connsiteX2" fmla="*/ 117859 w 498912"/>
              <a:gd name="connsiteY2" fmla="*/ 98526 h 187471"/>
              <a:gd name="connsiteX3" fmla="*/ 498859 w 498912"/>
              <a:gd name="connsiteY3" fmla="*/ 101 h 187471"/>
              <a:gd name="connsiteX4" fmla="*/ 146434 w 498912"/>
              <a:gd name="connsiteY4" fmla="*/ 79476 h 187471"/>
              <a:gd name="connsiteX5" fmla="*/ 260734 w 498912"/>
              <a:gd name="connsiteY5" fmla="*/ 63601 h 187471"/>
              <a:gd name="connsiteX6" fmla="*/ 384 w 498912"/>
              <a:gd name="connsiteY6" fmla="*/ 187426 h 187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8912" h="187471">
                <a:moveTo>
                  <a:pt x="384" y="187426"/>
                </a:moveTo>
                <a:cubicBezTo>
                  <a:pt x="-9670" y="184780"/>
                  <a:pt x="180830" y="62543"/>
                  <a:pt x="200409" y="47726"/>
                </a:cubicBezTo>
                <a:cubicBezTo>
                  <a:pt x="219988" y="32909"/>
                  <a:pt x="68117" y="106464"/>
                  <a:pt x="117859" y="98526"/>
                </a:cubicBezTo>
                <a:cubicBezTo>
                  <a:pt x="167601" y="90588"/>
                  <a:pt x="494097" y="3276"/>
                  <a:pt x="498859" y="101"/>
                </a:cubicBezTo>
                <a:cubicBezTo>
                  <a:pt x="503621" y="-3074"/>
                  <a:pt x="186122" y="68893"/>
                  <a:pt x="146434" y="79476"/>
                </a:cubicBezTo>
                <a:cubicBezTo>
                  <a:pt x="106747" y="90059"/>
                  <a:pt x="285076" y="49843"/>
                  <a:pt x="260734" y="63601"/>
                </a:cubicBezTo>
                <a:cubicBezTo>
                  <a:pt x="236392" y="77359"/>
                  <a:pt x="10438" y="190072"/>
                  <a:pt x="384" y="187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53EEC01D-0A98-AA89-70E9-1AD366CB3DEE}"/>
              </a:ext>
            </a:extLst>
          </p:cNvPr>
          <p:cNvSpPr/>
          <p:nvPr/>
        </p:nvSpPr>
        <p:spPr>
          <a:xfrm>
            <a:off x="4050083" y="7165819"/>
            <a:ext cx="211674" cy="120905"/>
          </a:xfrm>
          <a:custGeom>
            <a:avLst/>
            <a:gdLst>
              <a:gd name="connsiteX0" fmla="*/ 96467 w 211674"/>
              <a:gd name="connsiteY0" fmla="*/ 156 h 120905"/>
              <a:gd name="connsiteX1" fmla="*/ 140917 w 211674"/>
              <a:gd name="connsiteY1" fmla="*/ 73181 h 120905"/>
              <a:gd name="connsiteX2" fmla="*/ 1217 w 211674"/>
              <a:gd name="connsiteY2" fmla="*/ 120806 h 120905"/>
              <a:gd name="connsiteX3" fmla="*/ 80592 w 211674"/>
              <a:gd name="connsiteY3" fmla="*/ 85881 h 120905"/>
              <a:gd name="connsiteX4" fmla="*/ 210767 w 211674"/>
              <a:gd name="connsiteY4" fmla="*/ 92231 h 120905"/>
              <a:gd name="connsiteX5" fmla="*/ 137742 w 211674"/>
              <a:gd name="connsiteY5" fmla="*/ 54131 h 120905"/>
              <a:gd name="connsiteX6" fmla="*/ 96467 w 211674"/>
              <a:gd name="connsiteY6" fmla="*/ 156 h 12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674" h="120905">
                <a:moveTo>
                  <a:pt x="96467" y="156"/>
                </a:moveTo>
                <a:cubicBezTo>
                  <a:pt x="96996" y="3331"/>
                  <a:pt x="156792" y="53073"/>
                  <a:pt x="140917" y="73181"/>
                </a:cubicBezTo>
                <a:cubicBezTo>
                  <a:pt x="125042" y="93289"/>
                  <a:pt x="11271" y="118689"/>
                  <a:pt x="1217" y="120806"/>
                </a:cubicBezTo>
                <a:cubicBezTo>
                  <a:pt x="-8837" y="122923"/>
                  <a:pt x="45667" y="90644"/>
                  <a:pt x="80592" y="85881"/>
                </a:cubicBezTo>
                <a:cubicBezTo>
                  <a:pt x="115517" y="81119"/>
                  <a:pt x="201242" y="97523"/>
                  <a:pt x="210767" y="92231"/>
                </a:cubicBezTo>
                <a:cubicBezTo>
                  <a:pt x="220292" y="86939"/>
                  <a:pt x="152030" y="65244"/>
                  <a:pt x="137742" y="54131"/>
                </a:cubicBezTo>
                <a:cubicBezTo>
                  <a:pt x="123455" y="43019"/>
                  <a:pt x="95938" y="-3019"/>
                  <a:pt x="96467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8D7C6BA0-4CBB-422B-198B-7CFB495B2270}"/>
              </a:ext>
            </a:extLst>
          </p:cNvPr>
          <p:cNvSpPr/>
          <p:nvPr/>
        </p:nvSpPr>
        <p:spPr>
          <a:xfrm>
            <a:off x="3422572" y="7600939"/>
            <a:ext cx="231858" cy="305154"/>
          </a:xfrm>
          <a:custGeom>
            <a:avLst/>
            <a:gdLst>
              <a:gd name="connsiteX0" fmla="*/ 66753 w 231858"/>
              <a:gd name="connsiteY0" fmla="*/ 76211 h 305154"/>
              <a:gd name="connsiteX1" fmla="*/ 12778 w 231858"/>
              <a:gd name="connsiteY1" fmla="*/ 203211 h 305154"/>
              <a:gd name="connsiteX2" fmla="*/ 25478 w 231858"/>
              <a:gd name="connsiteY2" fmla="*/ 158761 h 305154"/>
              <a:gd name="connsiteX3" fmla="*/ 31828 w 231858"/>
              <a:gd name="connsiteY3" fmla="*/ 219086 h 305154"/>
              <a:gd name="connsiteX4" fmla="*/ 15953 w 231858"/>
              <a:gd name="connsiteY4" fmla="*/ 304811 h 305154"/>
              <a:gd name="connsiteX5" fmla="*/ 31828 w 231858"/>
              <a:gd name="connsiteY5" fmla="*/ 247661 h 305154"/>
              <a:gd name="connsiteX6" fmla="*/ 44528 w 231858"/>
              <a:gd name="connsiteY6" fmla="*/ 209561 h 305154"/>
              <a:gd name="connsiteX7" fmla="*/ 231853 w 231858"/>
              <a:gd name="connsiteY7" fmla="*/ 11 h 305154"/>
              <a:gd name="connsiteX8" fmla="*/ 38178 w 231858"/>
              <a:gd name="connsiteY8" fmla="*/ 200036 h 305154"/>
              <a:gd name="connsiteX9" fmla="*/ 3253 w 231858"/>
              <a:gd name="connsiteY9" fmla="*/ 193686 h 305154"/>
              <a:gd name="connsiteX10" fmla="*/ 66753 w 231858"/>
              <a:gd name="connsiteY10" fmla="*/ 76211 h 30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858" h="305154">
                <a:moveTo>
                  <a:pt x="66753" y="76211"/>
                </a:moveTo>
                <a:cubicBezTo>
                  <a:pt x="68340" y="77798"/>
                  <a:pt x="19657" y="189453"/>
                  <a:pt x="12778" y="203211"/>
                </a:cubicBezTo>
                <a:cubicBezTo>
                  <a:pt x="5899" y="216969"/>
                  <a:pt x="22303" y="156115"/>
                  <a:pt x="25478" y="158761"/>
                </a:cubicBezTo>
                <a:cubicBezTo>
                  <a:pt x="28653" y="161407"/>
                  <a:pt x="33415" y="194744"/>
                  <a:pt x="31828" y="219086"/>
                </a:cubicBezTo>
                <a:cubicBezTo>
                  <a:pt x="30240" y="243428"/>
                  <a:pt x="15953" y="300049"/>
                  <a:pt x="15953" y="304811"/>
                </a:cubicBezTo>
                <a:cubicBezTo>
                  <a:pt x="15953" y="309573"/>
                  <a:pt x="27066" y="263536"/>
                  <a:pt x="31828" y="247661"/>
                </a:cubicBezTo>
                <a:cubicBezTo>
                  <a:pt x="36590" y="231786"/>
                  <a:pt x="11191" y="250836"/>
                  <a:pt x="44528" y="209561"/>
                </a:cubicBezTo>
                <a:cubicBezTo>
                  <a:pt x="77865" y="168286"/>
                  <a:pt x="232911" y="1599"/>
                  <a:pt x="231853" y="11"/>
                </a:cubicBezTo>
                <a:cubicBezTo>
                  <a:pt x="230795" y="-1577"/>
                  <a:pt x="76278" y="167757"/>
                  <a:pt x="38178" y="200036"/>
                </a:cubicBezTo>
                <a:cubicBezTo>
                  <a:pt x="78" y="232315"/>
                  <a:pt x="-4685" y="211678"/>
                  <a:pt x="3253" y="193686"/>
                </a:cubicBezTo>
                <a:cubicBezTo>
                  <a:pt x="11190" y="175694"/>
                  <a:pt x="65166" y="74624"/>
                  <a:pt x="66753" y="76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C2AE38BE-FB02-0832-C1BD-102F1D1EA737}"/>
              </a:ext>
            </a:extLst>
          </p:cNvPr>
          <p:cNvSpPr/>
          <p:nvPr/>
        </p:nvSpPr>
        <p:spPr>
          <a:xfrm>
            <a:off x="3825263" y="7273129"/>
            <a:ext cx="673731" cy="112011"/>
          </a:xfrm>
          <a:custGeom>
            <a:avLst/>
            <a:gdLst>
              <a:gd name="connsiteX0" fmla="*/ 612 w 673731"/>
              <a:gd name="connsiteY0" fmla="*/ 111921 h 112011"/>
              <a:gd name="connsiteX1" fmla="*/ 359387 w 673731"/>
              <a:gd name="connsiteY1" fmla="*/ 3971 h 112011"/>
              <a:gd name="connsiteX2" fmla="*/ 191112 w 673731"/>
              <a:gd name="connsiteY2" fmla="*/ 23021 h 112011"/>
              <a:gd name="connsiteX3" fmla="*/ 311762 w 673731"/>
              <a:gd name="connsiteY3" fmla="*/ 19846 h 112011"/>
              <a:gd name="connsiteX4" fmla="*/ 673712 w 673731"/>
              <a:gd name="connsiteY4" fmla="*/ 80171 h 112011"/>
              <a:gd name="connsiteX5" fmla="*/ 327637 w 673731"/>
              <a:gd name="connsiteY5" fmla="*/ 16671 h 112011"/>
              <a:gd name="connsiteX6" fmla="*/ 181587 w 673731"/>
              <a:gd name="connsiteY6" fmla="*/ 38896 h 112011"/>
              <a:gd name="connsiteX7" fmla="*/ 270487 w 673731"/>
              <a:gd name="connsiteY7" fmla="*/ 23021 h 112011"/>
              <a:gd name="connsiteX8" fmla="*/ 612 w 673731"/>
              <a:gd name="connsiteY8" fmla="*/ 111921 h 11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3731" h="112011">
                <a:moveTo>
                  <a:pt x="612" y="111921"/>
                </a:moveTo>
                <a:cubicBezTo>
                  <a:pt x="15429" y="108746"/>
                  <a:pt x="327637" y="18788"/>
                  <a:pt x="359387" y="3971"/>
                </a:cubicBezTo>
                <a:cubicBezTo>
                  <a:pt x="391137" y="-10846"/>
                  <a:pt x="199049" y="20375"/>
                  <a:pt x="191112" y="23021"/>
                </a:cubicBezTo>
                <a:cubicBezTo>
                  <a:pt x="183175" y="25667"/>
                  <a:pt x="231329" y="10321"/>
                  <a:pt x="311762" y="19846"/>
                </a:cubicBezTo>
                <a:cubicBezTo>
                  <a:pt x="392195" y="29371"/>
                  <a:pt x="671066" y="80700"/>
                  <a:pt x="673712" y="80171"/>
                </a:cubicBezTo>
                <a:cubicBezTo>
                  <a:pt x="676358" y="79642"/>
                  <a:pt x="409658" y="23550"/>
                  <a:pt x="327637" y="16671"/>
                </a:cubicBezTo>
                <a:cubicBezTo>
                  <a:pt x="245616" y="9792"/>
                  <a:pt x="191112" y="37838"/>
                  <a:pt x="181587" y="38896"/>
                </a:cubicBezTo>
                <a:cubicBezTo>
                  <a:pt x="172062" y="39954"/>
                  <a:pt x="296416" y="12438"/>
                  <a:pt x="270487" y="23021"/>
                </a:cubicBezTo>
                <a:cubicBezTo>
                  <a:pt x="244558" y="33604"/>
                  <a:pt x="-14205" y="115096"/>
                  <a:pt x="612" y="1119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0D469900-C03B-D42F-842B-FBD05F9A9B81}"/>
              </a:ext>
            </a:extLst>
          </p:cNvPr>
          <p:cNvSpPr/>
          <p:nvPr/>
        </p:nvSpPr>
        <p:spPr>
          <a:xfrm>
            <a:off x="3734114" y="7377025"/>
            <a:ext cx="481561" cy="224967"/>
          </a:xfrm>
          <a:custGeom>
            <a:avLst/>
            <a:gdLst>
              <a:gd name="connsiteX0" fmla="*/ 2861 w 481561"/>
              <a:gd name="connsiteY0" fmla="*/ 223925 h 224967"/>
              <a:gd name="connsiteX1" fmla="*/ 472761 w 481561"/>
              <a:gd name="connsiteY1" fmla="*/ 4850 h 224967"/>
              <a:gd name="connsiteX2" fmla="*/ 285436 w 481561"/>
              <a:gd name="connsiteY2" fmla="*/ 84225 h 224967"/>
              <a:gd name="connsiteX3" fmla="*/ 2861 w 481561"/>
              <a:gd name="connsiteY3" fmla="*/ 223925 h 22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561" h="224967">
                <a:moveTo>
                  <a:pt x="2861" y="223925"/>
                </a:moveTo>
                <a:cubicBezTo>
                  <a:pt x="34082" y="210696"/>
                  <a:pt x="425665" y="28133"/>
                  <a:pt x="472761" y="4850"/>
                </a:cubicBezTo>
                <a:cubicBezTo>
                  <a:pt x="519857" y="-18433"/>
                  <a:pt x="366398" y="47713"/>
                  <a:pt x="285436" y="84225"/>
                </a:cubicBezTo>
                <a:cubicBezTo>
                  <a:pt x="204474" y="120737"/>
                  <a:pt x="-28360" y="237154"/>
                  <a:pt x="2861" y="223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465B4B11-AAFE-1058-90CC-766EE869A5DB}"/>
              </a:ext>
            </a:extLst>
          </p:cNvPr>
          <p:cNvSpPr/>
          <p:nvPr/>
        </p:nvSpPr>
        <p:spPr>
          <a:xfrm>
            <a:off x="4285952" y="7283432"/>
            <a:ext cx="340115" cy="50844"/>
          </a:xfrm>
          <a:custGeom>
            <a:avLst/>
            <a:gdLst>
              <a:gd name="connsiteX0" fmla="*/ 298 w 340115"/>
              <a:gd name="connsiteY0" fmla="*/ 18 h 50844"/>
              <a:gd name="connsiteX1" fmla="*/ 273348 w 340115"/>
              <a:gd name="connsiteY1" fmla="*/ 19068 h 50844"/>
              <a:gd name="connsiteX2" fmla="*/ 190798 w 340115"/>
              <a:gd name="connsiteY2" fmla="*/ 41293 h 50844"/>
              <a:gd name="connsiteX3" fmla="*/ 340023 w 340115"/>
              <a:gd name="connsiteY3" fmla="*/ 9543 h 50844"/>
              <a:gd name="connsiteX4" fmla="*/ 165398 w 340115"/>
              <a:gd name="connsiteY4" fmla="*/ 50818 h 50844"/>
              <a:gd name="connsiteX5" fmla="*/ 219373 w 340115"/>
              <a:gd name="connsiteY5" fmla="*/ 15893 h 50844"/>
              <a:gd name="connsiteX6" fmla="*/ 298 w 340115"/>
              <a:gd name="connsiteY6" fmla="*/ 18 h 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115" h="50844">
                <a:moveTo>
                  <a:pt x="298" y="18"/>
                </a:moveTo>
                <a:cubicBezTo>
                  <a:pt x="9294" y="547"/>
                  <a:pt x="241598" y="12189"/>
                  <a:pt x="273348" y="19068"/>
                </a:cubicBezTo>
                <a:cubicBezTo>
                  <a:pt x="305098" y="25947"/>
                  <a:pt x="179686" y="42880"/>
                  <a:pt x="190798" y="41293"/>
                </a:cubicBezTo>
                <a:cubicBezTo>
                  <a:pt x="201910" y="39706"/>
                  <a:pt x="344256" y="7956"/>
                  <a:pt x="340023" y="9543"/>
                </a:cubicBezTo>
                <a:cubicBezTo>
                  <a:pt x="335790" y="11130"/>
                  <a:pt x="185506" y="49760"/>
                  <a:pt x="165398" y="50818"/>
                </a:cubicBezTo>
                <a:cubicBezTo>
                  <a:pt x="145290" y="51876"/>
                  <a:pt x="250594" y="21185"/>
                  <a:pt x="219373" y="15893"/>
                </a:cubicBezTo>
                <a:cubicBezTo>
                  <a:pt x="188152" y="10601"/>
                  <a:pt x="-8698" y="-511"/>
                  <a:pt x="298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3A2D9D64-B5B3-26A2-6D1D-18BCEE700CAB}"/>
              </a:ext>
            </a:extLst>
          </p:cNvPr>
          <p:cNvSpPr/>
          <p:nvPr/>
        </p:nvSpPr>
        <p:spPr>
          <a:xfrm>
            <a:off x="4689123" y="7337398"/>
            <a:ext cx="434645" cy="365184"/>
          </a:xfrm>
          <a:custGeom>
            <a:avLst/>
            <a:gdLst>
              <a:gd name="connsiteX0" fmla="*/ 6702 w 434645"/>
              <a:gd name="connsiteY0" fmla="*/ 57177 h 365184"/>
              <a:gd name="connsiteX1" fmla="*/ 371827 w 434645"/>
              <a:gd name="connsiteY1" fmla="*/ 149252 h 365184"/>
              <a:gd name="connsiteX2" fmla="*/ 317852 w 434645"/>
              <a:gd name="connsiteY2" fmla="*/ 158777 h 365184"/>
              <a:gd name="connsiteX3" fmla="*/ 397227 w 434645"/>
              <a:gd name="connsiteY3" fmla="*/ 250852 h 365184"/>
              <a:gd name="connsiteX4" fmla="*/ 355952 w 434645"/>
              <a:gd name="connsiteY4" fmla="*/ 238152 h 365184"/>
              <a:gd name="connsiteX5" fmla="*/ 397227 w 434645"/>
              <a:gd name="connsiteY5" fmla="*/ 282602 h 365184"/>
              <a:gd name="connsiteX6" fmla="*/ 127352 w 434645"/>
              <a:gd name="connsiteY6" fmla="*/ 365152 h 365184"/>
              <a:gd name="connsiteX7" fmla="*/ 422627 w 434645"/>
              <a:gd name="connsiteY7" fmla="*/ 292127 h 365184"/>
              <a:gd name="connsiteX8" fmla="*/ 359127 w 434645"/>
              <a:gd name="connsiteY8" fmla="*/ 257202 h 365184"/>
              <a:gd name="connsiteX9" fmla="*/ 190852 w 434645"/>
              <a:gd name="connsiteY9" fmla="*/ 203227 h 365184"/>
              <a:gd name="connsiteX10" fmla="*/ 400402 w 434645"/>
              <a:gd name="connsiteY10" fmla="*/ 254027 h 365184"/>
              <a:gd name="connsiteX11" fmla="*/ 327377 w 434645"/>
              <a:gd name="connsiteY11" fmla="*/ 177827 h 365184"/>
              <a:gd name="connsiteX12" fmla="*/ 270227 w 434645"/>
              <a:gd name="connsiteY12" fmla="*/ 130202 h 365184"/>
              <a:gd name="connsiteX13" fmla="*/ 140052 w 434645"/>
              <a:gd name="connsiteY13" fmla="*/ 85752 h 365184"/>
              <a:gd name="connsiteX14" fmla="*/ 73377 w 434645"/>
              <a:gd name="connsiteY14" fmla="*/ 27 h 365184"/>
              <a:gd name="connsiteX15" fmla="*/ 130527 w 434645"/>
              <a:gd name="connsiteY15" fmla="*/ 76227 h 365184"/>
              <a:gd name="connsiteX16" fmla="*/ 6702 w 434645"/>
              <a:gd name="connsiteY16" fmla="*/ 57177 h 36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645" h="365184">
                <a:moveTo>
                  <a:pt x="6702" y="57177"/>
                </a:moveTo>
                <a:cubicBezTo>
                  <a:pt x="46919" y="69348"/>
                  <a:pt x="319969" y="132319"/>
                  <a:pt x="371827" y="149252"/>
                </a:cubicBezTo>
                <a:cubicBezTo>
                  <a:pt x="423685" y="166185"/>
                  <a:pt x="313619" y="141844"/>
                  <a:pt x="317852" y="158777"/>
                </a:cubicBezTo>
                <a:cubicBezTo>
                  <a:pt x="322085" y="175710"/>
                  <a:pt x="390877" y="237623"/>
                  <a:pt x="397227" y="250852"/>
                </a:cubicBezTo>
                <a:cubicBezTo>
                  <a:pt x="403577" y="264081"/>
                  <a:pt x="355952" y="232860"/>
                  <a:pt x="355952" y="238152"/>
                </a:cubicBezTo>
                <a:cubicBezTo>
                  <a:pt x="355952" y="243444"/>
                  <a:pt x="435327" y="261435"/>
                  <a:pt x="397227" y="282602"/>
                </a:cubicBezTo>
                <a:cubicBezTo>
                  <a:pt x="359127" y="303769"/>
                  <a:pt x="123119" y="363565"/>
                  <a:pt x="127352" y="365152"/>
                </a:cubicBezTo>
                <a:cubicBezTo>
                  <a:pt x="131585" y="366739"/>
                  <a:pt x="383998" y="310119"/>
                  <a:pt x="422627" y="292127"/>
                </a:cubicBezTo>
                <a:cubicBezTo>
                  <a:pt x="461256" y="274135"/>
                  <a:pt x="397756" y="272019"/>
                  <a:pt x="359127" y="257202"/>
                </a:cubicBezTo>
                <a:cubicBezTo>
                  <a:pt x="320498" y="242385"/>
                  <a:pt x="183973" y="203756"/>
                  <a:pt x="190852" y="203227"/>
                </a:cubicBezTo>
                <a:cubicBezTo>
                  <a:pt x="197731" y="202698"/>
                  <a:pt x="377648" y="258260"/>
                  <a:pt x="400402" y="254027"/>
                </a:cubicBezTo>
                <a:cubicBezTo>
                  <a:pt x="423156" y="249794"/>
                  <a:pt x="349073" y="198465"/>
                  <a:pt x="327377" y="177827"/>
                </a:cubicBezTo>
                <a:cubicBezTo>
                  <a:pt x="305681" y="157190"/>
                  <a:pt x="301448" y="145548"/>
                  <a:pt x="270227" y="130202"/>
                </a:cubicBezTo>
                <a:cubicBezTo>
                  <a:pt x="239006" y="114856"/>
                  <a:pt x="172860" y="107448"/>
                  <a:pt x="140052" y="85752"/>
                </a:cubicBezTo>
                <a:cubicBezTo>
                  <a:pt x="107244" y="64056"/>
                  <a:pt x="74964" y="1614"/>
                  <a:pt x="73377" y="27"/>
                </a:cubicBezTo>
                <a:cubicBezTo>
                  <a:pt x="71790" y="-1560"/>
                  <a:pt x="141110" y="65644"/>
                  <a:pt x="130527" y="76227"/>
                </a:cubicBezTo>
                <a:cubicBezTo>
                  <a:pt x="119944" y="86810"/>
                  <a:pt x="-33515" y="45006"/>
                  <a:pt x="6702" y="57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EBD768EE-F4C0-F482-2B72-FE63D01CF586}"/>
              </a:ext>
            </a:extLst>
          </p:cNvPr>
          <p:cNvSpPr/>
          <p:nvPr/>
        </p:nvSpPr>
        <p:spPr>
          <a:xfrm>
            <a:off x="3286125" y="7844981"/>
            <a:ext cx="108829" cy="226160"/>
          </a:xfrm>
          <a:custGeom>
            <a:avLst/>
            <a:gdLst>
              <a:gd name="connsiteX0" fmla="*/ 95250 w 108829"/>
              <a:gd name="connsiteY0" fmla="*/ 444 h 226160"/>
              <a:gd name="connsiteX1" fmla="*/ 79375 w 108829"/>
              <a:gd name="connsiteY1" fmla="*/ 105219 h 226160"/>
              <a:gd name="connsiteX2" fmla="*/ 0 w 108829"/>
              <a:gd name="connsiteY2" fmla="*/ 225869 h 226160"/>
              <a:gd name="connsiteX3" fmla="*/ 79375 w 108829"/>
              <a:gd name="connsiteY3" fmla="*/ 136969 h 226160"/>
              <a:gd name="connsiteX4" fmla="*/ 107950 w 108829"/>
              <a:gd name="connsiteY4" fmla="*/ 70294 h 226160"/>
              <a:gd name="connsiteX5" fmla="*/ 95250 w 108829"/>
              <a:gd name="connsiteY5" fmla="*/ 444 h 22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829" h="226160">
                <a:moveTo>
                  <a:pt x="95250" y="444"/>
                </a:moveTo>
                <a:cubicBezTo>
                  <a:pt x="90488" y="6265"/>
                  <a:pt x="95250" y="67648"/>
                  <a:pt x="79375" y="105219"/>
                </a:cubicBezTo>
                <a:cubicBezTo>
                  <a:pt x="63500" y="142790"/>
                  <a:pt x="0" y="220577"/>
                  <a:pt x="0" y="225869"/>
                </a:cubicBezTo>
                <a:cubicBezTo>
                  <a:pt x="0" y="231161"/>
                  <a:pt x="61383" y="162898"/>
                  <a:pt x="79375" y="136969"/>
                </a:cubicBezTo>
                <a:cubicBezTo>
                  <a:pt x="97367" y="111040"/>
                  <a:pt x="103717" y="93048"/>
                  <a:pt x="107950" y="70294"/>
                </a:cubicBezTo>
                <a:cubicBezTo>
                  <a:pt x="112183" y="47540"/>
                  <a:pt x="100012" y="-5377"/>
                  <a:pt x="95250" y="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801FEC80-94D2-844B-8629-D43C47EA8372}"/>
              </a:ext>
            </a:extLst>
          </p:cNvPr>
          <p:cNvSpPr/>
          <p:nvPr/>
        </p:nvSpPr>
        <p:spPr>
          <a:xfrm>
            <a:off x="3268979" y="7899882"/>
            <a:ext cx="187821" cy="161657"/>
          </a:xfrm>
          <a:custGeom>
            <a:avLst/>
            <a:gdLst>
              <a:gd name="connsiteX0" fmla="*/ 1271 w 187821"/>
              <a:gd name="connsiteY0" fmla="*/ 158268 h 161657"/>
              <a:gd name="connsiteX1" fmla="*/ 185421 w 187821"/>
              <a:gd name="connsiteY1" fmla="*/ 2693 h 161657"/>
              <a:gd name="connsiteX2" fmla="*/ 106046 w 187821"/>
              <a:gd name="connsiteY2" fmla="*/ 63018 h 161657"/>
              <a:gd name="connsiteX3" fmla="*/ 102871 w 187821"/>
              <a:gd name="connsiteY3" fmla="*/ 107468 h 161657"/>
              <a:gd name="connsiteX4" fmla="*/ 1271 w 187821"/>
              <a:gd name="connsiteY4" fmla="*/ 158268 h 16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821" h="161657">
                <a:moveTo>
                  <a:pt x="1271" y="158268"/>
                </a:moveTo>
                <a:cubicBezTo>
                  <a:pt x="15029" y="140806"/>
                  <a:pt x="167959" y="18568"/>
                  <a:pt x="185421" y="2693"/>
                </a:cubicBezTo>
                <a:cubicBezTo>
                  <a:pt x="202883" y="-13182"/>
                  <a:pt x="119804" y="45556"/>
                  <a:pt x="106046" y="63018"/>
                </a:cubicBezTo>
                <a:cubicBezTo>
                  <a:pt x="92288" y="80480"/>
                  <a:pt x="116100" y="94239"/>
                  <a:pt x="102871" y="107468"/>
                </a:cubicBezTo>
                <a:cubicBezTo>
                  <a:pt x="89642" y="120697"/>
                  <a:pt x="-12487" y="175730"/>
                  <a:pt x="1271" y="158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8CB3AFEB-95E9-C552-B0CA-8E8F377EB187}"/>
              </a:ext>
            </a:extLst>
          </p:cNvPr>
          <p:cNvSpPr/>
          <p:nvPr/>
        </p:nvSpPr>
        <p:spPr>
          <a:xfrm>
            <a:off x="5175077" y="7553154"/>
            <a:ext cx="117878" cy="390744"/>
          </a:xfrm>
          <a:custGeom>
            <a:avLst/>
            <a:gdLst>
              <a:gd name="connsiteX0" fmla="*/ 25573 w 117878"/>
              <a:gd name="connsiteY0" fmla="*/ 95421 h 390744"/>
              <a:gd name="connsiteX1" fmla="*/ 57323 w 117878"/>
              <a:gd name="connsiteY1" fmla="*/ 155746 h 390744"/>
              <a:gd name="connsiteX2" fmla="*/ 173 w 117878"/>
              <a:gd name="connsiteY2" fmla="*/ 247821 h 390744"/>
              <a:gd name="connsiteX3" fmla="*/ 79548 w 117878"/>
              <a:gd name="connsiteY3" fmla="*/ 184321 h 390744"/>
              <a:gd name="connsiteX4" fmla="*/ 9698 w 117878"/>
              <a:gd name="connsiteY4" fmla="*/ 279571 h 390744"/>
              <a:gd name="connsiteX5" fmla="*/ 9698 w 117878"/>
              <a:gd name="connsiteY5" fmla="*/ 390696 h 390744"/>
              <a:gd name="connsiteX6" fmla="*/ 19223 w 117878"/>
              <a:gd name="connsiteY6" fmla="*/ 292271 h 390744"/>
              <a:gd name="connsiteX7" fmla="*/ 114473 w 117878"/>
              <a:gd name="connsiteY7" fmla="*/ 190671 h 390744"/>
              <a:gd name="connsiteX8" fmla="*/ 38273 w 117878"/>
              <a:gd name="connsiteY8" fmla="*/ 216071 h 390744"/>
              <a:gd name="connsiteX9" fmla="*/ 111298 w 117878"/>
              <a:gd name="connsiteY9" fmla="*/ 149396 h 390744"/>
              <a:gd name="connsiteX10" fmla="*/ 89073 w 117878"/>
              <a:gd name="connsiteY10" fmla="*/ 171 h 390744"/>
              <a:gd name="connsiteX11" fmla="*/ 117648 w 117878"/>
              <a:gd name="connsiteY11" fmla="*/ 181146 h 390744"/>
              <a:gd name="connsiteX12" fmla="*/ 70023 w 117878"/>
              <a:gd name="connsiteY12" fmla="*/ 162096 h 390744"/>
              <a:gd name="connsiteX13" fmla="*/ 25573 w 117878"/>
              <a:gd name="connsiteY13" fmla="*/ 95421 h 39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7878" h="390744">
                <a:moveTo>
                  <a:pt x="25573" y="95421"/>
                </a:moveTo>
                <a:cubicBezTo>
                  <a:pt x="23456" y="94363"/>
                  <a:pt x="61556" y="130346"/>
                  <a:pt x="57323" y="155746"/>
                </a:cubicBezTo>
                <a:cubicBezTo>
                  <a:pt x="53090" y="181146"/>
                  <a:pt x="-3531" y="243059"/>
                  <a:pt x="173" y="247821"/>
                </a:cubicBezTo>
                <a:cubicBezTo>
                  <a:pt x="3877" y="252583"/>
                  <a:pt x="77961" y="179029"/>
                  <a:pt x="79548" y="184321"/>
                </a:cubicBezTo>
                <a:cubicBezTo>
                  <a:pt x="81135" y="189613"/>
                  <a:pt x="21340" y="245175"/>
                  <a:pt x="9698" y="279571"/>
                </a:cubicBezTo>
                <a:cubicBezTo>
                  <a:pt x="-1944" y="313967"/>
                  <a:pt x="8110" y="388579"/>
                  <a:pt x="9698" y="390696"/>
                </a:cubicBezTo>
                <a:cubicBezTo>
                  <a:pt x="11286" y="392813"/>
                  <a:pt x="1761" y="325608"/>
                  <a:pt x="19223" y="292271"/>
                </a:cubicBezTo>
                <a:cubicBezTo>
                  <a:pt x="36685" y="258934"/>
                  <a:pt x="111298" y="203371"/>
                  <a:pt x="114473" y="190671"/>
                </a:cubicBezTo>
                <a:cubicBezTo>
                  <a:pt x="117648" y="177971"/>
                  <a:pt x="38273" y="216071"/>
                  <a:pt x="38273" y="216071"/>
                </a:cubicBezTo>
                <a:cubicBezTo>
                  <a:pt x="37744" y="209192"/>
                  <a:pt x="102831" y="185379"/>
                  <a:pt x="111298" y="149396"/>
                </a:cubicBezTo>
                <a:cubicBezTo>
                  <a:pt x="119765" y="113413"/>
                  <a:pt x="88015" y="-5120"/>
                  <a:pt x="89073" y="171"/>
                </a:cubicBezTo>
                <a:cubicBezTo>
                  <a:pt x="90131" y="5462"/>
                  <a:pt x="120823" y="154158"/>
                  <a:pt x="117648" y="181146"/>
                </a:cubicBezTo>
                <a:cubicBezTo>
                  <a:pt x="114473" y="208134"/>
                  <a:pt x="82194" y="172150"/>
                  <a:pt x="70023" y="162096"/>
                </a:cubicBezTo>
                <a:cubicBezTo>
                  <a:pt x="57852" y="152042"/>
                  <a:pt x="27690" y="96479"/>
                  <a:pt x="25573" y="95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D088D151-06B9-1239-E443-CF6920213098}"/>
              </a:ext>
            </a:extLst>
          </p:cNvPr>
          <p:cNvSpPr/>
          <p:nvPr/>
        </p:nvSpPr>
        <p:spPr>
          <a:xfrm>
            <a:off x="4359248" y="7007203"/>
            <a:ext cx="331192" cy="219175"/>
          </a:xfrm>
          <a:custGeom>
            <a:avLst/>
            <a:gdLst>
              <a:gd name="connsiteX0" fmla="*/ 27 w 331192"/>
              <a:gd name="connsiteY0" fmla="*/ 22 h 219175"/>
              <a:gd name="connsiteX1" fmla="*/ 206402 w 331192"/>
              <a:gd name="connsiteY1" fmla="*/ 174647 h 219175"/>
              <a:gd name="connsiteX2" fmla="*/ 149252 w 331192"/>
              <a:gd name="connsiteY2" fmla="*/ 174647 h 219175"/>
              <a:gd name="connsiteX3" fmla="*/ 330227 w 331192"/>
              <a:gd name="connsiteY3" fmla="*/ 219097 h 219175"/>
              <a:gd name="connsiteX4" fmla="*/ 212752 w 331192"/>
              <a:gd name="connsiteY4" fmla="*/ 184172 h 219175"/>
              <a:gd name="connsiteX5" fmla="*/ 34952 w 331192"/>
              <a:gd name="connsiteY5" fmla="*/ 136547 h 219175"/>
              <a:gd name="connsiteX6" fmla="*/ 190527 w 331192"/>
              <a:gd name="connsiteY6" fmla="*/ 161947 h 219175"/>
              <a:gd name="connsiteX7" fmla="*/ 27 w 331192"/>
              <a:gd name="connsiteY7" fmla="*/ 22 h 21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192" h="219175">
                <a:moveTo>
                  <a:pt x="27" y="22"/>
                </a:moveTo>
                <a:cubicBezTo>
                  <a:pt x="2673" y="2139"/>
                  <a:pt x="181531" y="145543"/>
                  <a:pt x="206402" y="174647"/>
                </a:cubicBezTo>
                <a:cubicBezTo>
                  <a:pt x="231273" y="203751"/>
                  <a:pt x="128615" y="167239"/>
                  <a:pt x="149252" y="174647"/>
                </a:cubicBezTo>
                <a:cubicBezTo>
                  <a:pt x="169889" y="182055"/>
                  <a:pt x="319644" y="217510"/>
                  <a:pt x="330227" y="219097"/>
                </a:cubicBezTo>
                <a:cubicBezTo>
                  <a:pt x="340810" y="220685"/>
                  <a:pt x="261964" y="197930"/>
                  <a:pt x="212752" y="184172"/>
                </a:cubicBezTo>
                <a:cubicBezTo>
                  <a:pt x="163540" y="170414"/>
                  <a:pt x="38656" y="140251"/>
                  <a:pt x="34952" y="136547"/>
                </a:cubicBezTo>
                <a:cubicBezTo>
                  <a:pt x="31248" y="132843"/>
                  <a:pt x="191585" y="180997"/>
                  <a:pt x="190527" y="161947"/>
                </a:cubicBezTo>
                <a:cubicBezTo>
                  <a:pt x="189469" y="142897"/>
                  <a:pt x="-2619" y="-2095"/>
                  <a:pt x="27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1189BDC6-9534-4F89-B866-251C51461B8B}"/>
              </a:ext>
            </a:extLst>
          </p:cNvPr>
          <p:cNvSpPr/>
          <p:nvPr/>
        </p:nvSpPr>
        <p:spPr>
          <a:xfrm>
            <a:off x="3355754" y="7997427"/>
            <a:ext cx="232801" cy="73423"/>
          </a:xfrm>
          <a:custGeom>
            <a:avLst/>
            <a:gdLst>
              <a:gd name="connsiteX0" fmla="*/ 221 w 232801"/>
              <a:gd name="connsiteY0" fmla="*/ 73423 h 73423"/>
              <a:gd name="connsiteX1" fmla="*/ 130396 w 232801"/>
              <a:gd name="connsiteY1" fmla="*/ 44848 h 73423"/>
              <a:gd name="connsiteX2" fmla="*/ 152621 w 232801"/>
              <a:gd name="connsiteY2" fmla="*/ 19448 h 73423"/>
              <a:gd name="connsiteX3" fmla="*/ 117696 w 232801"/>
              <a:gd name="connsiteY3" fmla="*/ 32148 h 73423"/>
              <a:gd name="connsiteX4" fmla="*/ 231996 w 232801"/>
              <a:gd name="connsiteY4" fmla="*/ 398 h 73423"/>
              <a:gd name="connsiteX5" fmla="*/ 168496 w 232801"/>
              <a:gd name="connsiteY5" fmla="*/ 16273 h 73423"/>
              <a:gd name="connsiteX6" fmla="*/ 165321 w 232801"/>
              <a:gd name="connsiteY6" fmla="*/ 44848 h 73423"/>
              <a:gd name="connsiteX7" fmla="*/ 221 w 232801"/>
              <a:gd name="connsiteY7" fmla="*/ 73423 h 7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801" h="73423">
                <a:moveTo>
                  <a:pt x="221" y="73423"/>
                </a:moveTo>
                <a:cubicBezTo>
                  <a:pt x="-5600" y="73423"/>
                  <a:pt x="104996" y="53844"/>
                  <a:pt x="130396" y="44848"/>
                </a:cubicBezTo>
                <a:cubicBezTo>
                  <a:pt x="155796" y="35852"/>
                  <a:pt x="154738" y="21565"/>
                  <a:pt x="152621" y="19448"/>
                </a:cubicBezTo>
                <a:cubicBezTo>
                  <a:pt x="150504" y="17331"/>
                  <a:pt x="104467" y="35323"/>
                  <a:pt x="117696" y="32148"/>
                </a:cubicBezTo>
                <a:cubicBezTo>
                  <a:pt x="130925" y="28973"/>
                  <a:pt x="223529" y="3044"/>
                  <a:pt x="231996" y="398"/>
                </a:cubicBezTo>
                <a:cubicBezTo>
                  <a:pt x="240463" y="-2248"/>
                  <a:pt x="179609" y="8865"/>
                  <a:pt x="168496" y="16273"/>
                </a:cubicBezTo>
                <a:cubicBezTo>
                  <a:pt x="157384" y="23681"/>
                  <a:pt x="192838" y="34265"/>
                  <a:pt x="165321" y="44848"/>
                </a:cubicBezTo>
                <a:cubicBezTo>
                  <a:pt x="137804" y="55431"/>
                  <a:pt x="6042" y="73423"/>
                  <a:pt x="221" y="73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BB952416-F8BA-B11A-3752-956755134241}"/>
              </a:ext>
            </a:extLst>
          </p:cNvPr>
          <p:cNvSpPr/>
          <p:nvPr/>
        </p:nvSpPr>
        <p:spPr>
          <a:xfrm>
            <a:off x="3514725" y="7544976"/>
            <a:ext cx="755650" cy="268699"/>
          </a:xfrm>
          <a:custGeom>
            <a:avLst/>
            <a:gdLst>
              <a:gd name="connsiteX0" fmla="*/ 0 w 755650"/>
              <a:gd name="connsiteY0" fmla="*/ 268699 h 268699"/>
              <a:gd name="connsiteX1" fmla="*/ 409575 w 755650"/>
              <a:gd name="connsiteY1" fmla="*/ 52799 h 268699"/>
              <a:gd name="connsiteX2" fmla="*/ 323850 w 755650"/>
              <a:gd name="connsiteY2" fmla="*/ 75024 h 268699"/>
              <a:gd name="connsiteX3" fmla="*/ 584200 w 755650"/>
              <a:gd name="connsiteY3" fmla="*/ 5174 h 268699"/>
              <a:gd name="connsiteX4" fmla="*/ 755650 w 755650"/>
              <a:gd name="connsiteY4" fmla="*/ 5174 h 268699"/>
              <a:gd name="connsiteX5" fmla="*/ 682625 w 755650"/>
              <a:gd name="connsiteY5" fmla="*/ 5174 h 268699"/>
              <a:gd name="connsiteX6" fmla="*/ 431800 w 755650"/>
              <a:gd name="connsiteY6" fmla="*/ 14699 h 268699"/>
              <a:gd name="connsiteX7" fmla="*/ 504825 w 755650"/>
              <a:gd name="connsiteY7" fmla="*/ 17874 h 268699"/>
              <a:gd name="connsiteX8" fmla="*/ 295275 w 755650"/>
              <a:gd name="connsiteY8" fmla="*/ 90899 h 268699"/>
              <a:gd name="connsiteX9" fmla="*/ 377825 w 755650"/>
              <a:gd name="connsiteY9" fmla="*/ 62324 h 268699"/>
              <a:gd name="connsiteX10" fmla="*/ 0 w 755650"/>
              <a:gd name="connsiteY10" fmla="*/ 268699 h 26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5650" h="268699">
                <a:moveTo>
                  <a:pt x="0" y="268699"/>
                </a:moveTo>
                <a:cubicBezTo>
                  <a:pt x="5292" y="267112"/>
                  <a:pt x="355600" y="85078"/>
                  <a:pt x="409575" y="52799"/>
                </a:cubicBezTo>
                <a:cubicBezTo>
                  <a:pt x="463550" y="20520"/>
                  <a:pt x="323850" y="75024"/>
                  <a:pt x="323850" y="75024"/>
                </a:cubicBezTo>
                <a:cubicBezTo>
                  <a:pt x="352954" y="67087"/>
                  <a:pt x="512233" y="16816"/>
                  <a:pt x="584200" y="5174"/>
                </a:cubicBezTo>
                <a:cubicBezTo>
                  <a:pt x="656167" y="-6468"/>
                  <a:pt x="755650" y="5174"/>
                  <a:pt x="755650" y="5174"/>
                </a:cubicBezTo>
                <a:lnTo>
                  <a:pt x="682625" y="5174"/>
                </a:lnTo>
                <a:lnTo>
                  <a:pt x="431800" y="14699"/>
                </a:lnTo>
                <a:cubicBezTo>
                  <a:pt x="402167" y="16816"/>
                  <a:pt x="527579" y="5174"/>
                  <a:pt x="504825" y="17874"/>
                </a:cubicBezTo>
                <a:cubicBezTo>
                  <a:pt x="482071" y="30574"/>
                  <a:pt x="295275" y="90899"/>
                  <a:pt x="295275" y="90899"/>
                </a:cubicBezTo>
                <a:cubicBezTo>
                  <a:pt x="274108" y="98307"/>
                  <a:pt x="431271" y="33220"/>
                  <a:pt x="377825" y="62324"/>
                </a:cubicBezTo>
                <a:lnTo>
                  <a:pt x="0" y="26869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D519675B-2BE9-AC01-2F24-8562D2A639A1}"/>
              </a:ext>
            </a:extLst>
          </p:cNvPr>
          <p:cNvSpPr/>
          <p:nvPr/>
        </p:nvSpPr>
        <p:spPr>
          <a:xfrm>
            <a:off x="4052755" y="7391470"/>
            <a:ext cx="468891" cy="124587"/>
          </a:xfrm>
          <a:custGeom>
            <a:avLst/>
            <a:gdLst>
              <a:gd name="connsiteX0" fmla="*/ 1720 w 468891"/>
              <a:gd name="connsiteY0" fmla="*/ 123755 h 124587"/>
              <a:gd name="connsiteX1" fmla="*/ 433520 w 468891"/>
              <a:gd name="connsiteY1" fmla="*/ 3105 h 124587"/>
              <a:gd name="connsiteX2" fmla="*/ 293820 w 468891"/>
              <a:gd name="connsiteY2" fmla="*/ 41205 h 124587"/>
              <a:gd name="connsiteX3" fmla="*/ 468445 w 468891"/>
              <a:gd name="connsiteY3" fmla="*/ 101530 h 124587"/>
              <a:gd name="connsiteX4" fmla="*/ 341445 w 468891"/>
              <a:gd name="connsiteY4" fmla="*/ 57080 h 124587"/>
              <a:gd name="connsiteX5" fmla="*/ 258895 w 468891"/>
              <a:gd name="connsiteY5" fmla="*/ 38030 h 124587"/>
              <a:gd name="connsiteX6" fmla="*/ 296995 w 468891"/>
              <a:gd name="connsiteY6" fmla="*/ 9455 h 124587"/>
              <a:gd name="connsiteX7" fmla="*/ 249370 w 468891"/>
              <a:gd name="connsiteY7" fmla="*/ 31680 h 124587"/>
              <a:gd name="connsiteX8" fmla="*/ 227145 w 468891"/>
              <a:gd name="connsiteY8" fmla="*/ 60255 h 124587"/>
              <a:gd name="connsiteX9" fmla="*/ 281120 w 468891"/>
              <a:gd name="connsiteY9" fmla="*/ 57080 h 124587"/>
              <a:gd name="connsiteX10" fmla="*/ 1720 w 468891"/>
              <a:gd name="connsiteY10" fmla="*/ 123755 h 12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8891" h="124587">
                <a:moveTo>
                  <a:pt x="1720" y="123755"/>
                </a:moveTo>
                <a:cubicBezTo>
                  <a:pt x="27120" y="114759"/>
                  <a:pt x="433520" y="3105"/>
                  <a:pt x="433520" y="3105"/>
                </a:cubicBezTo>
                <a:cubicBezTo>
                  <a:pt x="482203" y="-10653"/>
                  <a:pt x="287999" y="24801"/>
                  <a:pt x="293820" y="41205"/>
                </a:cubicBezTo>
                <a:cubicBezTo>
                  <a:pt x="299641" y="57609"/>
                  <a:pt x="460508" y="98884"/>
                  <a:pt x="468445" y="101530"/>
                </a:cubicBezTo>
                <a:cubicBezTo>
                  <a:pt x="476382" y="104176"/>
                  <a:pt x="376370" y="67663"/>
                  <a:pt x="341445" y="57080"/>
                </a:cubicBezTo>
                <a:cubicBezTo>
                  <a:pt x="306520" y="46497"/>
                  <a:pt x="266303" y="45967"/>
                  <a:pt x="258895" y="38030"/>
                </a:cubicBezTo>
                <a:cubicBezTo>
                  <a:pt x="251487" y="30092"/>
                  <a:pt x="298583" y="10513"/>
                  <a:pt x="296995" y="9455"/>
                </a:cubicBezTo>
                <a:cubicBezTo>
                  <a:pt x="295407" y="8397"/>
                  <a:pt x="261012" y="23213"/>
                  <a:pt x="249370" y="31680"/>
                </a:cubicBezTo>
                <a:cubicBezTo>
                  <a:pt x="237728" y="40147"/>
                  <a:pt x="221853" y="56022"/>
                  <a:pt x="227145" y="60255"/>
                </a:cubicBezTo>
                <a:cubicBezTo>
                  <a:pt x="232437" y="64488"/>
                  <a:pt x="322395" y="48084"/>
                  <a:pt x="281120" y="57080"/>
                </a:cubicBezTo>
                <a:cubicBezTo>
                  <a:pt x="239845" y="66076"/>
                  <a:pt x="-23680" y="132751"/>
                  <a:pt x="1720" y="123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5263D6E3-06D1-215D-06CF-449A6B485036}"/>
              </a:ext>
            </a:extLst>
          </p:cNvPr>
          <p:cNvSpPr/>
          <p:nvPr/>
        </p:nvSpPr>
        <p:spPr>
          <a:xfrm>
            <a:off x="4533718" y="7297910"/>
            <a:ext cx="162278" cy="316410"/>
          </a:xfrm>
          <a:custGeom>
            <a:avLst/>
            <a:gdLst>
              <a:gd name="connsiteX0" fmla="*/ 162107 w 162278"/>
              <a:gd name="connsiteY0" fmla="*/ 1415 h 316410"/>
              <a:gd name="connsiteX1" fmla="*/ 57332 w 162278"/>
              <a:gd name="connsiteY1" fmla="*/ 201440 h 316410"/>
              <a:gd name="connsiteX2" fmla="*/ 73207 w 162278"/>
              <a:gd name="connsiteY2" fmla="*/ 182390 h 316410"/>
              <a:gd name="connsiteX3" fmla="*/ 182 w 162278"/>
              <a:gd name="connsiteY3" fmla="*/ 315740 h 316410"/>
              <a:gd name="connsiteX4" fmla="*/ 54157 w 162278"/>
              <a:gd name="connsiteY4" fmla="*/ 230015 h 316410"/>
              <a:gd name="connsiteX5" fmla="*/ 108132 w 162278"/>
              <a:gd name="connsiteY5" fmla="*/ 141115 h 316410"/>
              <a:gd name="connsiteX6" fmla="*/ 73207 w 162278"/>
              <a:gd name="connsiteY6" fmla="*/ 163340 h 316410"/>
              <a:gd name="connsiteX7" fmla="*/ 124007 w 162278"/>
              <a:gd name="connsiteY7" fmla="*/ 49040 h 316410"/>
              <a:gd name="connsiteX8" fmla="*/ 82732 w 162278"/>
              <a:gd name="connsiteY8" fmla="*/ 109365 h 316410"/>
              <a:gd name="connsiteX9" fmla="*/ 162107 w 162278"/>
              <a:gd name="connsiteY9" fmla="*/ 1415 h 31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278" h="316410">
                <a:moveTo>
                  <a:pt x="162107" y="1415"/>
                </a:moveTo>
                <a:cubicBezTo>
                  <a:pt x="157874" y="16761"/>
                  <a:pt x="57332" y="201440"/>
                  <a:pt x="57332" y="201440"/>
                </a:cubicBezTo>
                <a:cubicBezTo>
                  <a:pt x="42515" y="231602"/>
                  <a:pt x="82732" y="163340"/>
                  <a:pt x="73207" y="182390"/>
                </a:cubicBezTo>
                <a:cubicBezTo>
                  <a:pt x="63682" y="201440"/>
                  <a:pt x="3357" y="307802"/>
                  <a:pt x="182" y="315740"/>
                </a:cubicBezTo>
                <a:cubicBezTo>
                  <a:pt x="-2993" y="323678"/>
                  <a:pt x="36165" y="259119"/>
                  <a:pt x="54157" y="230015"/>
                </a:cubicBezTo>
                <a:cubicBezTo>
                  <a:pt x="72149" y="200911"/>
                  <a:pt x="104957" y="152228"/>
                  <a:pt x="108132" y="141115"/>
                </a:cubicBezTo>
                <a:cubicBezTo>
                  <a:pt x="111307" y="130002"/>
                  <a:pt x="70561" y="178686"/>
                  <a:pt x="73207" y="163340"/>
                </a:cubicBezTo>
                <a:cubicBezTo>
                  <a:pt x="75853" y="147994"/>
                  <a:pt x="122420" y="58036"/>
                  <a:pt x="124007" y="49040"/>
                </a:cubicBezTo>
                <a:cubicBezTo>
                  <a:pt x="125594" y="40044"/>
                  <a:pt x="74794" y="118361"/>
                  <a:pt x="82732" y="109365"/>
                </a:cubicBezTo>
                <a:cubicBezTo>
                  <a:pt x="90669" y="100369"/>
                  <a:pt x="166340" y="-13931"/>
                  <a:pt x="162107" y="1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4B84BBE9-0241-A1FA-A307-22C2848CE86B}"/>
              </a:ext>
            </a:extLst>
          </p:cNvPr>
          <p:cNvSpPr/>
          <p:nvPr/>
        </p:nvSpPr>
        <p:spPr>
          <a:xfrm>
            <a:off x="4485021" y="7290913"/>
            <a:ext cx="164486" cy="309920"/>
          </a:xfrm>
          <a:custGeom>
            <a:avLst/>
            <a:gdLst>
              <a:gd name="connsiteX0" fmla="*/ 163179 w 164486"/>
              <a:gd name="connsiteY0" fmla="*/ 2062 h 309920"/>
              <a:gd name="connsiteX1" fmla="*/ 1254 w 164486"/>
              <a:gd name="connsiteY1" fmla="*/ 306862 h 309920"/>
              <a:gd name="connsiteX2" fmla="*/ 83804 w 164486"/>
              <a:gd name="connsiteY2" fmla="*/ 167162 h 309920"/>
              <a:gd name="connsiteX3" fmla="*/ 77454 w 164486"/>
              <a:gd name="connsiteY3" fmla="*/ 173512 h 309920"/>
              <a:gd name="connsiteX4" fmla="*/ 163179 w 164486"/>
              <a:gd name="connsiteY4" fmla="*/ 2062 h 30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486" h="309920">
                <a:moveTo>
                  <a:pt x="163179" y="2062"/>
                </a:moveTo>
                <a:cubicBezTo>
                  <a:pt x="150479" y="24287"/>
                  <a:pt x="14483" y="279345"/>
                  <a:pt x="1254" y="306862"/>
                </a:cubicBezTo>
                <a:cubicBezTo>
                  <a:pt x="-11975" y="334379"/>
                  <a:pt x="83804" y="167162"/>
                  <a:pt x="83804" y="167162"/>
                </a:cubicBezTo>
                <a:cubicBezTo>
                  <a:pt x="96504" y="144937"/>
                  <a:pt x="62637" y="203145"/>
                  <a:pt x="77454" y="173512"/>
                </a:cubicBezTo>
                <a:cubicBezTo>
                  <a:pt x="92271" y="143879"/>
                  <a:pt x="175879" y="-20163"/>
                  <a:pt x="163179" y="2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746D06A3-CF99-6E36-21BA-9988B02C44CD}"/>
              </a:ext>
            </a:extLst>
          </p:cNvPr>
          <p:cNvSpPr/>
          <p:nvPr/>
        </p:nvSpPr>
        <p:spPr>
          <a:xfrm>
            <a:off x="4166161" y="7535344"/>
            <a:ext cx="963724" cy="397287"/>
          </a:xfrm>
          <a:custGeom>
            <a:avLst/>
            <a:gdLst>
              <a:gd name="connsiteX0" fmla="*/ 2614 w 963724"/>
              <a:gd name="connsiteY0" fmla="*/ 2106 h 397287"/>
              <a:gd name="connsiteX1" fmla="*/ 697939 w 963724"/>
              <a:gd name="connsiteY1" fmla="*/ 230706 h 397287"/>
              <a:gd name="connsiteX2" fmla="*/ 672539 w 963724"/>
              <a:gd name="connsiteY2" fmla="*/ 233881 h 397287"/>
              <a:gd name="connsiteX3" fmla="*/ 815414 w 963724"/>
              <a:gd name="connsiteY3" fmla="*/ 329131 h 397287"/>
              <a:gd name="connsiteX4" fmla="*/ 821764 w 963724"/>
              <a:gd name="connsiteY4" fmla="*/ 303731 h 397287"/>
              <a:gd name="connsiteX5" fmla="*/ 951939 w 963724"/>
              <a:gd name="connsiteY5" fmla="*/ 386281 h 397287"/>
              <a:gd name="connsiteX6" fmla="*/ 955114 w 963724"/>
              <a:gd name="connsiteY6" fmla="*/ 287856 h 397287"/>
              <a:gd name="connsiteX7" fmla="*/ 929714 w 963724"/>
              <a:gd name="connsiteY7" fmla="*/ 243406 h 397287"/>
              <a:gd name="connsiteX8" fmla="*/ 961464 w 963724"/>
              <a:gd name="connsiteY8" fmla="*/ 376756 h 397287"/>
              <a:gd name="connsiteX9" fmla="*/ 904314 w 963724"/>
              <a:gd name="connsiteY9" fmla="*/ 370406 h 397287"/>
              <a:gd name="connsiteX10" fmla="*/ 593164 w 963724"/>
              <a:gd name="connsiteY10" fmla="*/ 125931 h 397287"/>
              <a:gd name="connsiteX11" fmla="*/ 650314 w 963724"/>
              <a:gd name="connsiteY11" fmla="*/ 233881 h 397287"/>
              <a:gd name="connsiteX12" fmla="*/ 466164 w 963724"/>
              <a:gd name="connsiteY12" fmla="*/ 122756 h 397287"/>
              <a:gd name="connsiteX13" fmla="*/ 2614 w 963724"/>
              <a:gd name="connsiteY13" fmla="*/ 2106 h 39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3724" h="397287">
                <a:moveTo>
                  <a:pt x="2614" y="2106"/>
                </a:moveTo>
                <a:cubicBezTo>
                  <a:pt x="41243" y="20098"/>
                  <a:pt x="586285" y="192077"/>
                  <a:pt x="697939" y="230706"/>
                </a:cubicBezTo>
                <a:cubicBezTo>
                  <a:pt x="809593" y="269335"/>
                  <a:pt x="652960" y="217477"/>
                  <a:pt x="672539" y="233881"/>
                </a:cubicBezTo>
                <a:cubicBezTo>
                  <a:pt x="692118" y="250285"/>
                  <a:pt x="790543" y="317489"/>
                  <a:pt x="815414" y="329131"/>
                </a:cubicBezTo>
                <a:cubicBezTo>
                  <a:pt x="840285" y="340773"/>
                  <a:pt x="799010" y="294206"/>
                  <a:pt x="821764" y="303731"/>
                </a:cubicBezTo>
                <a:cubicBezTo>
                  <a:pt x="844518" y="313256"/>
                  <a:pt x="929714" y="388927"/>
                  <a:pt x="951939" y="386281"/>
                </a:cubicBezTo>
                <a:cubicBezTo>
                  <a:pt x="974164" y="383635"/>
                  <a:pt x="958818" y="311669"/>
                  <a:pt x="955114" y="287856"/>
                </a:cubicBezTo>
                <a:cubicBezTo>
                  <a:pt x="951410" y="264044"/>
                  <a:pt x="928656" y="228589"/>
                  <a:pt x="929714" y="243406"/>
                </a:cubicBezTo>
                <a:cubicBezTo>
                  <a:pt x="930772" y="258223"/>
                  <a:pt x="965697" y="355589"/>
                  <a:pt x="961464" y="376756"/>
                </a:cubicBezTo>
                <a:cubicBezTo>
                  <a:pt x="957231" y="397923"/>
                  <a:pt x="965697" y="412210"/>
                  <a:pt x="904314" y="370406"/>
                </a:cubicBezTo>
                <a:cubicBezTo>
                  <a:pt x="842931" y="328602"/>
                  <a:pt x="635497" y="148685"/>
                  <a:pt x="593164" y="125931"/>
                </a:cubicBezTo>
                <a:cubicBezTo>
                  <a:pt x="550831" y="103177"/>
                  <a:pt x="671481" y="234410"/>
                  <a:pt x="650314" y="233881"/>
                </a:cubicBezTo>
                <a:cubicBezTo>
                  <a:pt x="629147" y="233352"/>
                  <a:pt x="567764" y="159268"/>
                  <a:pt x="466164" y="122756"/>
                </a:cubicBezTo>
                <a:cubicBezTo>
                  <a:pt x="364564" y="86244"/>
                  <a:pt x="-36015" y="-15886"/>
                  <a:pt x="2614" y="2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D587D46E-2D93-0CF9-A8CF-207760362571}"/>
              </a:ext>
            </a:extLst>
          </p:cNvPr>
          <p:cNvSpPr/>
          <p:nvPr/>
        </p:nvSpPr>
        <p:spPr>
          <a:xfrm>
            <a:off x="3778250" y="7562896"/>
            <a:ext cx="373837" cy="152354"/>
          </a:xfrm>
          <a:custGeom>
            <a:avLst/>
            <a:gdLst>
              <a:gd name="connsiteX0" fmla="*/ 0 w 373837"/>
              <a:gd name="connsiteY0" fmla="*/ 152354 h 152354"/>
              <a:gd name="connsiteX1" fmla="*/ 361950 w 373837"/>
              <a:gd name="connsiteY1" fmla="*/ 6304 h 152354"/>
              <a:gd name="connsiteX2" fmla="*/ 266700 w 373837"/>
              <a:gd name="connsiteY2" fmla="*/ 34879 h 152354"/>
              <a:gd name="connsiteX3" fmla="*/ 69850 w 373837"/>
              <a:gd name="connsiteY3" fmla="*/ 111079 h 152354"/>
              <a:gd name="connsiteX4" fmla="*/ 184150 w 373837"/>
              <a:gd name="connsiteY4" fmla="*/ 72979 h 152354"/>
              <a:gd name="connsiteX5" fmla="*/ 0 w 373837"/>
              <a:gd name="connsiteY5" fmla="*/ 152354 h 15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3837" h="152354">
                <a:moveTo>
                  <a:pt x="0" y="152354"/>
                </a:moveTo>
                <a:cubicBezTo>
                  <a:pt x="29633" y="141242"/>
                  <a:pt x="317500" y="25883"/>
                  <a:pt x="361950" y="6304"/>
                </a:cubicBezTo>
                <a:cubicBezTo>
                  <a:pt x="406400" y="-13275"/>
                  <a:pt x="315383" y="17417"/>
                  <a:pt x="266700" y="34879"/>
                </a:cubicBezTo>
                <a:cubicBezTo>
                  <a:pt x="218017" y="52341"/>
                  <a:pt x="83608" y="104729"/>
                  <a:pt x="69850" y="111079"/>
                </a:cubicBezTo>
                <a:cubicBezTo>
                  <a:pt x="56092" y="117429"/>
                  <a:pt x="201612" y="65571"/>
                  <a:pt x="184150" y="72979"/>
                </a:cubicBezTo>
                <a:lnTo>
                  <a:pt x="0" y="1523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DB3991D1-F591-693B-5E7D-B7EF40AE9B1B}"/>
              </a:ext>
            </a:extLst>
          </p:cNvPr>
          <p:cNvSpPr/>
          <p:nvPr/>
        </p:nvSpPr>
        <p:spPr>
          <a:xfrm>
            <a:off x="5138629" y="7857999"/>
            <a:ext cx="154641" cy="631109"/>
          </a:xfrm>
          <a:custGeom>
            <a:avLst/>
            <a:gdLst>
              <a:gd name="connsiteX0" fmla="*/ 154096 w 154641"/>
              <a:gd name="connsiteY0" fmla="*/ 126 h 631109"/>
              <a:gd name="connsiteX1" fmla="*/ 52496 w 154641"/>
              <a:gd name="connsiteY1" fmla="*/ 111251 h 631109"/>
              <a:gd name="connsiteX2" fmla="*/ 49321 w 154641"/>
              <a:gd name="connsiteY2" fmla="*/ 73151 h 631109"/>
              <a:gd name="connsiteX3" fmla="*/ 68371 w 154641"/>
              <a:gd name="connsiteY3" fmla="*/ 143001 h 631109"/>
              <a:gd name="connsiteX4" fmla="*/ 39796 w 154641"/>
              <a:gd name="connsiteY4" fmla="*/ 270001 h 631109"/>
              <a:gd name="connsiteX5" fmla="*/ 17571 w 154641"/>
              <a:gd name="connsiteY5" fmla="*/ 416051 h 631109"/>
              <a:gd name="connsiteX6" fmla="*/ 33446 w 154641"/>
              <a:gd name="connsiteY6" fmla="*/ 295401 h 631109"/>
              <a:gd name="connsiteX7" fmla="*/ 20746 w 154641"/>
              <a:gd name="connsiteY7" fmla="*/ 628776 h 631109"/>
              <a:gd name="connsiteX8" fmla="*/ 49321 w 154641"/>
              <a:gd name="connsiteY8" fmla="*/ 444626 h 631109"/>
              <a:gd name="connsiteX9" fmla="*/ 39796 w 154641"/>
              <a:gd name="connsiteY9" fmla="*/ 463676 h 631109"/>
              <a:gd name="connsiteX10" fmla="*/ 65196 w 154641"/>
              <a:gd name="connsiteY10" fmla="*/ 196976 h 631109"/>
              <a:gd name="connsiteX11" fmla="*/ 62021 w 154641"/>
              <a:gd name="connsiteY11" fmla="*/ 111251 h 631109"/>
              <a:gd name="connsiteX12" fmla="*/ 1696 w 154641"/>
              <a:gd name="connsiteY12" fmla="*/ 136651 h 631109"/>
              <a:gd name="connsiteX13" fmla="*/ 154096 w 154641"/>
              <a:gd name="connsiteY13" fmla="*/ 126 h 63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4641" h="631109">
                <a:moveTo>
                  <a:pt x="154096" y="126"/>
                </a:moveTo>
                <a:cubicBezTo>
                  <a:pt x="162563" y="-4107"/>
                  <a:pt x="69958" y="99080"/>
                  <a:pt x="52496" y="111251"/>
                </a:cubicBezTo>
                <a:cubicBezTo>
                  <a:pt x="35034" y="123422"/>
                  <a:pt x="46675" y="67859"/>
                  <a:pt x="49321" y="73151"/>
                </a:cubicBezTo>
                <a:cubicBezTo>
                  <a:pt x="51967" y="78443"/>
                  <a:pt x="69958" y="110193"/>
                  <a:pt x="68371" y="143001"/>
                </a:cubicBezTo>
                <a:cubicBezTo>
                  <a:pt x="66783" y="175809"/>
                  <a:pt x="48263" y="224493"/>
                  <a:pt x="39796" y="270001"/>
                </a:cubicBezTo>
                <a:cubicBezTo>
                  <a:pt x="31329" y="315509"/>
                  <a:pt x="18629" y="411818"/>
                  <a:pt x="17571" y="416051"/>
                </a:cubicBezTo>
                <a:cubicBezTo>
                  <a:pt x="16513" y="420284"/>
                  <a:pt x="32917" y="259947"/>
                  <a:pt x="33446" y="295401"/>
                </a:cubicBezTo>
                <a:cubicBezTo>
                  <a:pt x="33975" y="330855"/>
                  <a:pt x="18100" y="603905"/>
                  <a:pt x="20746" y="628776"/>
                </a:cubicBezTo>
                <a:cubicBezTo>
                  <a:pt x="23392" y="653647"/>
                  <a:pt x="46146" y="472143"/>
                  <a:pt x="49321" y="444626"/>
                </a:cubicBezTo>
                <a:cubicBezTo>
                  <a:pt x="52496" y="417109"/>
                  <a:pt x="37150" y="504951"/>
                  <a:pt x="39796" y="463676"/>
                </a:cubicBezTo>
                <a:cubicBezTo>
                  <a:pt x="42442" y="422401"/>
                  <a:pt x="61492" y="255713"/>
                  <a:pt x="65196" y="196976"/>
                </a:cubicBezTo>
                <a:cubicBezTo>
                  <a:pt x="68900" y="138239"/>
                  <a:pt x="72604" y="121305"/>
                  <a:pt x="62021" y="111251"/>
                </a:cubicBezTo>
                <a:cubicBezTo>
                  <a:pt x="51438" y="101197"/>
                  <a:pt x="-11004" y="155701"/>
                  <a:pt x="1696" y="136651"/>
                </a:cubicBezTo>
                <a:cubicBezTo>
                  <a:pt x="14396" y="117601"/>
                  <a:pt x="145629" y="4359"/>
                  <a:pt x="154096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66896C19-9CB8-144B-3D9D-3068F0E73191}"/>
              </a:ext>
            </a:extLst>
          </p:cNvPr>
          <p:cNvSpPr/>
          <p:nvPr/>
        </p:nvSpPr>
        <p:spPr>
          <a:xfrm>
            <a:off x="4172706" y="7610472"/>
            <a:ext cx="243721" cy="118520"/>
          </a:xfrm>
          <a:custGeom>
            <a:avLst/>
            <a:gdLst>
              <a:gd name="connsiteX0" fmla="*/ 15119 w 243721"/>
              <a:gd name="connsiteY0" fmla="*/ 3 h 118520"/>
              <a:gd name="connsiteX1" fmla="*/ 30994 w 243721"/>
              <a:gd name="connsiteY1" fmla="*/ 69853 h 118520"/>
              <a:gd name="connsiteX2" fmla="*/ 142119 w 243721"/>
              <a:gd name="connsiteY2" fmla="*/ 95253 h 118520"/>
              <a:gd name="connsiteX3" fmla="*/ 113544 w 243721"/>
              <a:gd name="connsiteY3" fmla="*/ 117478 h 118520"/>
              <a:gd name="connsiteX4" fmla="*/ 243719 w 243721"/>
              <a:gd name="connsiteY4" fmla="*/ 60328 h 118520"/>
              <a:gd name="connsiteX5" fmla="*/ 116719 w 243721"/>
              <a:gd name="connsiteY5" fmla="*/ 88903 h 118520"/>
              <a:gd name="connsiteX6" fmla="*/ 5594 w 243721"/>
              <a:gd name="connsiteY6" fmla="*/ 66678 h 118520"/>
              <a:gd name="connsiteX7" fmla="*/ 15119 w 243721"/>
              <a:gd name="connsiteY7" fmla="*/ 3 h 11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721" h="118520">
                <a:moveTo>
                  <a:pt x="15119" y="3"/>
                </a:moveTo>
                <a:cubicBezTo>
                  <a:pt x="19352" y="532"/>
                  <a:pt x="9827" y="53978"/>
                  <a:pt x="30994" y="69853"/>
                </a:cubicBezTo>
                <a:cubicBezTo>
                  <a:pt x="52161" y="85728"/>
                  <a:pt x="128361" y="87316"/>
                  <a:pt x="142119" y="95253"/>
                </a:cubicBezTo>
                <a:cubicBezTo>
                  <a:pt x="155877" y="103191"/>
                  <a:pt x="96611" y="123299"/>
                  <a:pt x="113544" y="117478"/>
                </a:cubicBezTo>
                <a:cubicBezTo>
                  <a:pt x="130477" y="111657"/>
                  <a:pt x="243190" y="65091"/>
                  <a:pt x="243719" y="60328"/>
                </a:cubicBezTo>
                <a:cubicBezTo>
                  <a:pt x="244248" y="55566"/>
                  <a:pt x="156406" y="87845"/>
                  <a:pt x="116719" y="88903"/>
                </a:cubicBezTo>
                <a:cubicBezTo>
                  <a:pt x="77032" y="89961"/>
                  <a:pt x="20940" y="80966"/>
                  <a:pt x="5594" y="66678"/>
                </a:cubicBezTo>
                <a:cubicBezTo>
                  <a:pt x="-9752" y="52391"/>
                  <a:pt x="10886" y="-526"/>
                  <a:pt x="1511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66913B01-0B87-9059-2CE9-40AC62A5E821}"/>
              </a:ext>
            </a:extLst>
          </p:cNvPr>
          <p:cNvSpPr/>
          <p:nvPr/>
        </p:nvSpPr>
        <p:spPr>
          <a:xfrm>
            <a:off x="3794445" y="7589161"/>
            <a:ext cx="374675" cy="171490"/>
          </a:xfrm>
          <a:custGeom>
            <a:avLst/>
            <a:gdLst>
              <a:gd name="connsiteX0" fmla="*/ 2855 w 374675"/>
              <a:gd name="connsiteY0" fmla="*/ 170539 h 171490"/>
              <a:gd name="connsiteX1" fmla="*/ 358455 w 374675"/>
              <a:gd name="connsiteY1" fmla="*/ 5439 h 171490"/>
              <a:gd name="connsiteX2" fmla="*/ 314005 w 374675"/>
              <a:gd name="connsiteY2" fmla="*/ 43539 h 171490"/>
              <a:gd name="connsiteX3" fmla="*/ 310830 w 374675"/>
              <a:gd name="connsiteY3" fmla="*/ 81639 h 171490"/>
              <a:gd name="connsiteX4" fmla="*/ 317180 w 374675"/>
              <a:gd name="connsiteY4" fmla="*/ 113389 h 171490"/>
              <a:gd name="connsiteX5" fmla="*/ 336230 w 374675"/>
              <a:gd name="connsiteY5" fmla="*/ 145139 h 171490"/>
              <a:gd name="connsiteX6" fmla="*/ 367980 w 374675"/>
              <a:gd name="connsiteY6" fmla="*/ 148314 h 171490"/>
              <a:gd name="connsiteX7" fmla="*/ 307655 w 374675"/>
              <a:gd name="connsiteY7" fmla="*/ 72114 h 171490"/>
              <a:gd name="connsiteX8" fmla="*/ 187005 w 374675"/>
              <a:gd name="connsiteY8" fmla="*/ 122914 h 171490"/>
              <a:gd name="connsiteX9" fmla="*/ 339405 w 374675"/>
              <a:gd name="connsiteY9" fmla="*/ 40364 h 171490"/>
              <a:gd name="connsiteX10" fmla="*/ 196530 w 374675"/>
              <a:gd name="connsiteY10" fmla="*/ 72114 h 171490"/>
              <a:gd name="connsiteX11" fmla="*/ 2855 w 374675"/>
              <a:gd name="connsiteY11" fmla="*/ 170539 h 17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4675" h="171490">
                <a:moveTo>
                  <a:pt x="2855" y="170539"/>
                </a:moveTo>
                <a:cubicBezTo>
                  <a:pt x="29842" y="159427"/>
                  <a:pt x="306597" y="26606"/>
                  <a:pt x="358455" y="5439"/>
                </a:cubicBezTo>
                <a:cubicBezTo>
                  <a:pt x="410313" y="-15728"/>
                  <a:pt x="321942" y="30839"/>
                  <a:pt x="314005" y="43539"/>
                </a:cubicBezTo>
                <a:cubicBezTo>
                  <a:pt x="306068" y="56239"/>
                  <a:pt x="310301" y="69997"/>
                  <a:pt x="310830" y="81639"/>
                </a:cubicBezTo>
                <a:cubicBezTo>
                  <a:pt x="311359" y="93281"/>
                  <a:pt x="312947" y="102806"/>
                  <a:pt x="317180" y="113389"/>
                </a:cubicBezTo>
                <a:cubicBezTo>
                  <a:pt x="321413" y="123972"/>
                  <a:pt x="327763" y="139318"/>
                  <a:pt x="336230" y="145139"/>
                </a:cubicBezTo>
                <a:cubicBezTo>
                  <a:pt x="344697" y="150960"/>
                  <a:pt x="372742" y="160485"/>
                  <a:pt x="367980" y="148314"/>
                </a:cubicBezTo>
                <a:cubicBezTo>
                  <a:pt x="363218" y="136143"/>
                  <a:pt x="337817" y="76347"/>
                  <a:pt x="307655" y="72114"/>
                </a:cubicBezTo>
                <a:cubicBezTo>
                  <a:pt x="277493" y="67881"/>
                  <a:pt x="181713" y="128206"/>
                  <a:pt x="187005" y="122914"/>
                </a:cubicBezTo>
                <a:cubicBezTo>
                  <a:pt x="192297" y="117622"/>
                  <a:pt x="337818" y="48831"/>
                  <a:pt x="339405" y="40364"/>
                </a:cubicBezTo>
                <a:cubicBezTo>
                  <a:pt x="340992" y="31897"/>
                  <a:pt x="245213" y="52006"/>
                  <a:pt x="196530" y="72114"/>
                </a:cubicBezTo>
                <a:cubicBezTo>
                  <a:pt x="147847" y="92222"/>
                  <a:pt x="-24132" y="181651"/>
                  <a:pt x="2855" y="170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911540AC-CF4E-25EF-8DAA-58C5CE239EE0}"/>
              </a:ext>
            </a:extLst>
          </p:cNvPr>
          <p:cNvSpPr/>
          <p:nvPr/>
        </p:nvSpPr>
        <p:spPr>
          <a:xfrm>
            <a:off x="3681017" y="7677053"/>
            <a:ext cx="173126" cy="263634"/>
          </a:xfrm>
          <a:custGeom>
            <a:avLst/>
            <a:gdLst>
              <a:gd name="connsiteX0" fmla="*/ 151208 w 173126"/>
              <a:gd name="connsiteY0" fmla="*/ 97 h 263634"/>
              <a:gd name="connsiteX1" fmla="*/ 1983 w 173126"/>
              <a:gd name="connsiteY1" fmla="*/ 76297 h 263634"/>
              <a:gd name="connsiteX2" fmla="*/ 65483 w 173126"/>
              <a:gd name="connsiteY2" fmla="*/ 44547 h 263634"/>
              <a:gd name="connsiteX3" fmla="*/ 65483 w 173126"/>
              <a:gd name="connsiteY3" fmla="*/ 73122 h 263634"/>
              <a:gd name="connsiteX4" fmla="*/ 148033 w 173126"/>
              <a:gd name="connsiteY4" fmla="*/ 123922 h 263634"/>
              <a:gd name="connsiteX5" fmla="*/ 163908 w 173126"/>
              <a:gd name="connsiteY5" fmla="*/ 158847 h 263634"/>
              <a:gd name="connsiteX6" fmla="*/ 21033 w 173126"/>
              <a:gd name="connsiteY6" fmla="*/ 263622 h 263634"/>
              <a:gd name="connsiteX7" fmla="*/ 170258 w 173126"/>
              <a:gd name="connsiteY7" fmla="*/ 165197 h 263634"/>
              <a:gd name="connsiteX8" fmla="*/ 116283 w 173126"/>
              <a:gd name="connsiteY8" fmla="*/ 79472 h 263634"/>
              <a:gd name="connsiteX9" fmla="*/ 78183 w 173126"/>
              <a:gd name="connsiteY9" fmla="*/ 60422 h 263634"/>
              <a:gd name="connsiteX10" fmla="*/ 151208 w 173126"/>
              <a:gd name="connsiteY10" fmla="*/ 97 h 26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126" h="263634">
                <a:moveTo>
                  <a:pt x="151208" y="97"/>
                </a:moveTo>
                <a:cubicBezTo>
                  <a:pt x="138508" y="2743"/>
                  <a:pt x="16270" y="68889"/>
                  <a:pt x="1983" y="76297"/>
                </a:cubicBezTo>
                <a:cubicBezTo>
                  <a:pt x="-12304" y="83705"/>
                  <a:pt x="54900" y="45076"/>
                  <a:pt x="65483" y="44547"/>
                </a:cubicBezTo>
                <a:cubicBezTo>
                  <a:pt x="76066" y="44018"/>
                  <a:pt x="51725" y="59893"/>
                  <a:pt x="65483" y="73122"/>
                </a:cubicBezTo>
                <a:cubicBezTo>
                  <a:pt x="79241" y="86351"/>
                  <a:pt x="131629" y="109634"/>
                  <a:pt x="148033" y="123922"/>
                </a:cubicBezTo>
                <a:cubicBezTo>
                  <a:pt x="164437" y="138210"/>
                  <a:pt x="185075" y="135564"/>
                  <a:pt x="163908" y="158847"/>
                </a:cubicBezTo>
                <a:cubicBezTo>
                  <a:pt x="142741" y="182130"/>
                  <a:pt x="19975" y="262564"/>
                  <a:pt x="21033" y="263622"/>
                </a:cubicBezTo>
                <a:cubicBezTo>
                  <a:pt x="22091" y="264680"/>
                  <a:pt x="154383" y="195889"/>
                  <a:pt x="170258" y="165197"/>
                </a:cubicBezTo>
                <a:cubicBezTo>
                  <a:pt x="186133" y="134505"/>
                  <a:pt x="131629" y="96934"/>
                  <a:pt x="116283" y="79472"/>
                </a:cubicBezTo>
                <a:cubicBezTo>
                  <a:pt x="100937" y="62010"/>
                  <a:pt x="70245" y="71535"/>
                  <a:pt x="78183" y="60422"/>
                </a:cubicBezTo>
                <a:cubicBezTo>
                  <a:pt x="86120" y="49310"/>
                  <a:pt x="163908" y="-2549"/>
                  <a:pt x="151208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3B01B5F1-739F-9730-485A-4805E4C0D2A5}"/>
              </a:ext>
            </a:extLst>
          </p:cNvPr>
          <p:cNvSpPr/>
          <p:nvPr/>
        </p:nvSpPr>
        <p:spPr>
          <a:xfrm>
            <a:off x="3578109" y="7768780"/>
            <a:ext cx="120836" cy="156161"/>
          </a:xfrm>
          <a:custGeom>
            <a:avLst/>
            <a:gdLst>
              <a:gd name="connsiteX0" fmla="*/ 73141 w 120836"/>
              <a:gd name="connsiteY0" fmla="*/ 445 h 156161"/>
              <a:gd name="connsiteX1" fmla="*/ 98541 w 120836"/>
              <a:gd name="connsiteY1" fmla="*/ 51245 h 156161"/>
              <a:gd name="connsiteX2" fmla="*/ 98541 w 120836"/>
              <a:gd name="connsiteY2" fmla="*/ 76645 h 156161"/>
              <a:gd name="connsiteX3" fmla="*/ 116 w 120836"/>
              <a:gd name="connsiteY3" fmla="*/ 156020 h 156161"/>
              <a:gd name="connsiteX4" fmla="*/ 79491 w 120836"/>
              <a:gd name="connsiteY4" fmla="*/ 95695 h 156161"/>
              <a:gd name="connsiteX5" fmla="*/ 120766 w 120836"/>
              <a:gd name="connsiteY5" fmla="*/ 82995 h 156161"/>
              <a:gd name="connsiteX6" fmla="*/ 73141 w 120836"/>
              <a:gd name="connsiteY6" fmla="*/ 445 h 15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836" h="156161">
                <a:moveTo>
                  <a:pt x="73141" y="445"/>
                </a:moveTo>
                <a:cubicBezTo>
                  <a:pt x="69437" y="-4847"/>
                  <a:pt x="94308" y="38545"/>
                  <a:pt x="98541" y="51245"/>
                </a:cubicBezTo>
                <a:cubicBezTo>
                  <a:pt x="102774" y="63945"/>
                  <a:pt x="114945" y="59183"/>
                  <a:pt x="98541" y="76645"/>
                </a:cubicBezTo>
                <a:cubicBezTo>
                  <a:pt x="82137" y="94108"/>
                  <a:pt x="3291" y="152845"/>
                  <a:pt x="116" y="156020"/>
                </a:cubicBezTo>
                <a:cubicBezTo>
                  <a:pt x="-3059" y="159195"/>
                  <a:pt x="59383" y="107866"/>
                  <a:pt x="79491" y="95695"/>
                </a:cubicBezTo>
                <a:cubicBezTo>
                  <a:pt x="99599" y="83524"/>
                  <a:pt x="118649" y="97283"/>
                  <a:pt x="120766" y="82995"/>
                </a:cubicBezTo>
                <a:cubicBezTo>
                  <a:pt x="122883" y="68708"/>
                  <a:pt x="76845" y="5737"/>
                  <a:pt x="73141" y="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B059A28F-16F4-ACD2-401F-F7B4CDB28407}"/>
              </a:ext>
            </a:extLst>
          </p:cNvPr>
          <p:cNvSpPr/>
          <p:nvPr/>
        </p:nvSpPr>
        <p:spPr>
          <a:xfrm>
            <a:off x="3517476" y="7765555"/>
            <a:ext cx="121241" cy="159755"/>
          </a:xfrm>
          <a:custGeom>
            <a:avLst/>
            <a:gdLst>
              <a:gd name="connsiteX0" fmla="*/ 121074 w 121241"/>
              <a:gd name="connsiteY0" fmla="*/ 495 h 159755"/>
              <a:gd name="connsiteX1" fmla="*/ 6774 w 121241"/>
              <a:gd name="connsiteY1" fmla="*/ 89395 h 159755"/>
              <a:gd name="connsiteX2" fmla="*/ 19474 w 121241"/>
              <a:gd name="connsiteY2" fmla="*/ 143370 h 159755"/>
              <a:gd name="connsiteX3" fmla="*/ 424 w 121241"/>
              <a:gd name="connsiteY3" fmla="*/ 124320 h 159755"/>
              <a:gd name="connsiteX4" fmla="*/ 41699 w 121241"/>
              <a:gd name="connsiteY4" fmla="*/ 159245 h 159755"/>
              <a:gd name="connsiteX5" fmla="*/ 3599 w 121241"/>
              <a:gd name="connsiteY5" fmla="*/ 92570 h 159755"/>
              <a:gd name="connsiteX6" fmla="*/ 32174 w 121241"/>
              <a:gd name="connsiteY6" fmla="*/ 54470 h 159755"/>
              <a:gd name="connsiteX7" fmla="*/ 121074 w 121241"/>
              <a:gd name="connsiteY7" fmla="*/ 495 h 15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241" h="159755">
                <a:moveTo>
                  <a:pt x="121074" y="495"/>
                </a:moveTo>
                <a:cubicBezTo>
                  <a:pt x="116841" y="6316"/>
                  <a:pt x="23707" y="65583"/>
                  <a:pt x="6774" y="89395"/>
                </a:cubicBezTo>
                <a:cubicBezTo>
                  <a:pt x="-10159" y="113208"/>
                  <a:pt x="19474" y="143370"/>
                  <a:pt x="19474" y="143370"/>
                </a:cubicBezTo>
                <a:cubicBezTo>
                  <a:pt x="18416" y="149191"/>
                  <a:pt x="-3280" y="121674"/>
                  <a:pt x="424" y="124320"/>
                </a:cubicBezTo>
                <a:cubicBezTo>
                  <a:pt x="4128" y="126966"/>
                  <a:pt x="41170" y="164537"/>
                  <a:pt x="41699" y="159245"/>
                </a:cubicBezTo>
                <a:cubicBezTo>
                  <a:pt x="42228" y="153953"/>
                  <a:pt x="5186" y="110032"/>
                  <a:pt x="3599" y="92570"/>
                </a:cubicBezTo>
                <a:cubicBezTo>
                  <a:pt x="2012" y="75108"/>
                  <a:pt x="16299" y="67170"/>
                  <a:pt x="32174" y="54470"/>
                </a:cubicBezTo>
                <a:cubicBezTo>
                  <a:pt x="48049" y="41770"/>
                  <a:pt x="125307" y="-5326"/>
                  <a:pt x="121074" y="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6136C0BB-3131-2697-CDDA-C48FC3B75020}"/>
              </a:ext>
            </a:extLst>
          </p:cNvPr>
          <p:cNvSpPr/>
          <p:nvPr/>
        </p:nvSpPr>
        <p:spPr>
          <a:xfrm>
            <a:off x="3536082" y="7800760"/>
            <a:ext cx="134554" cy="142430"/>
          </a:xfrm>
          <a:custGeom>
            <a:avLst/>
            <a:gdLst>
              <a:gd name="connsiteX0" fmla="*/ 89768 w 134554"/>
              <a:gd name="connsiteY0" fmla="*/ 215 h 142430"/>
              <a:gd name="connsiteX1" fmla="*/ 115168 w 134554"/>
              <a:gd name="connsiteY1" fmla="*/ 60540 h 142430"/>
              <a:gd name="connsiteX2" fmla="*/ 92943 w 134554"/>
              <a:gd name="connsiteY2" fmla="*/ 79590 h 142430"/>
              <a:gd name="connsiteX3" fmla="*/ 4043 w 134554"/>
              <a:gd name="connsiteY3" fmla="*/ 139915 h 142430"/>
              <a:gd name="connsiteX4" fmla="*/ 26268 w 134554"/>
              <a:gd name="connsiteY4" fmla="*/ 124040 h 142430"/>
              <a:gd name="connsiteX5" fmla="*/ 124693 w 134554"/>
              <a:gd name="connsiteY5" fmla="*/ 60540 h 142430"/>
              <a:gd name="connsiteX6" fmla="*/ 127868 w 134554"/>
              <a:gd name="connsiteY6" fmla="*/ 41490 h 142430"/>
              <a:gd name="connsiteX7" fmla="*/ 89768 w 134554"/>
              <a:gd name="connsiteY7" fmla="*/ 215 h 14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554" h="142430">
                <a:moveTo>
                  <a:pt x="89768" y="215"/>
                </a:moveTo>
                <a:cubicBezTo>
                  <a:pt x="87651" y="3390"/>
                  <a:pt x="114639" y="47311"/>
                  <a:pt x="115168" y="60540"/>
                </a:cubicBezTo>
                <a:cubicBezTo>
                  <a:pt x="115697" y="73769"/>
                  <a:pt x="111464" y="66361"/>
                  <a:pt x="92943" y="79590"/>
                </a:cubicBezTo>
                <a:cubicBezTo>
                  <a:pt x="74422" y="92819"/>
                  <a:pt x="4043" y="139915"/>
                  <a:pt x="4043" y="139915"/>
                </a:cubicBezTo>
                <a:cubicBezTo>
                  <a:pt x="-7070" y="147323"/>
                  <a:pt x="6160" y="137269"/>
                  <a:pt x="26268" y="124040"/>
                </a:cubicBezTo>
                <a:cubicBezTo>
                  <a:pt x="46376" y="110811"/>
                  <a:pt x="107760" y="74298"/>
                  <a:pt x="124693" y="60540"/>
                </a:cubicBezTo>
                <a:cubicBezTo>
                  <a:pt x="141626" y="46782"/>
                  <a:pt x="132630" y="53132"/>
                  <a:pt x="127868" y="41490"/>
                </a:cubicBezTo>
                <a:cubicBezTo>
                  <a:pt x="123106" y="29848"/>
                  <a:pt x="91885" y="-2960"/>
                  <a:pt x="89768" y="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2F381962-A261-0B56-1B46-71CE5F9F8DEE}"/>
              </a:ext>
            </a:extLst>
          </p:cNvPr>
          <p:cNvSpPr/>
          <p:nvPr/>
        </p:nvSpPr>
        <p:spPr>
          <a:xfrm>
            <a:off x="3589511" y="7800924"/>
            <a:ext cx="223206" cy="143027"/>
          </a:xfrm>
          <a:custGeom>
            <a:avLst/>
            <a:gdLst>
              <a:gd name="connsiteX0" fmla="*/ 1414 w 223206"/>
              <a:gd name="connsiteY0" fmla="*/ 142926 h 143027"/>
              <a:gd name="connsiteX1" fmla="*/ 210964 w 223206"/>
              <a:gd name="connsiteY1" fmla="*/ 44501 h 143027"/>
              <a:gd name="connsiteX2" fmla="*/ 191914 w 223206"/>
              <a:gd name="connsiteY2" fmla="*/ 41326 h 143027"/>
              <a:gd name="connsiteX3" fmla="*/ 137939 w 223206"/>
              <a:gd name="connsiteY3" fmla="*/ 51 h 143027"/>
              <a:gd name="connsiteX4" fmla="*/ 198264 w 223206"/>
              <a:gd name="connsiteY4" fmla="*/ 50851 h 143027"/>
              <a:gd name="connsiteX5" fmla="*/ 122064 w 223206"/>
              <a:gd name="connsiteY5" fmla="*/ 63551 h 143027"/>
              <a:gd name="connsiteX6" fmla="*/ 1414 w 223206"/>
              <a:gd name="connsiteY6" fmla="*/ 142926 h 14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206" h="143027">
                <a:moveTo>
                  <a:pt x="1414" y="142926"/>
                </a:moveTo>
                <a:cubicBezTo>
                  <a:pt x="16231" y="139751"/>
                  <a:pt x="210964" y="44501"/>
                  <a:pt x="210964" y="44501"/>
                </a:cubicBezTo>
                <a:cubicBezTo>
                  <a:pt x="242714" y="27568"/>
                  <a:pt x="204085" y="48734"/>
                  <a:pt x="191914" y="41326"/>
                </a:cubicBezTo>
                <a:cubicBezTo>
                  <a:pt x="179743" y="33918"/>
                  <a:pt x="136881" y="-1537"/>
                  <a:pt x="137939" y="51"/>
                </a:cubicBezTo>
                <a:cubicBezTo>
                  <a:pt x="138997" y="1639"/>
                  <a:pt x="200910" y="40268"/>
                  <a:pt x="198264" y="50851"/>
                </a:cubicBezTo>
                <a:cubicBezTo>
                  <a:pt x="195618" y="61434"/>
                  <a:pt x="151697" y="52968"/>
                  <a:pt x="122064" y="63551"/>
                </a:cubicBezTo>
                <a:cubicBezTo>
                  <a:pt x="92431" y="74134"/>
                  <a:pt x="-13403" y="146101"/>
                  <a:pt x="1414" y="142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3C4067B7-1DB9-1FDB-4D39-798E8E3342FB}"/>
              </a:ext>
            </a:extLst>
          </p:cNvPr>
          <p:cNvSpPr/>
          <p:nvPr/>
        </p:nvSpPr>
        <p:spPr>
          <a:xfrm>
            <a:off x="3570320" y="7958855"/>
            <a:ext cx="421031" cy="50390"/>
          </a:xfrm>
          <a:custGeom>
            <a:avLst/>
            <a:gdLst>
              <a:gd name="connsiteX0" fmla="*/ 1555 w 421031"/>
              <a:gd name="connsiteY0" fmla="*/ 7220 h 50390"/>
              <a:gd name="connsiteX1" fmla="*/ 211105 w 421031"/>
              <a:gd name="connsiteY1" fmla="*/ 32620 h 50390"/>
              <a:gd name="connsiteX2" fmla="*/ 150780 w 421031"/>
              <a:gd name="connsiteY2" fmla="*/ 42145 h 50390"/>
              <a:gd name="connsiteX3" fmla="*/ 411130 w 421031"/>
              <a:gd name="connsiteY3" fmla="*/ 870 h 50390"/>
              <a:gd name="connsiteX4" fmla="*/ 338105 w 421031"/>
              <a:gd name="connsiteY4" fmla="*/ 16745 h 50390"/>
              <a:gd name="connsiteX5" fmla="*/ 71405 w 421031"/>
              <a:gd name="connsiteY5" fmla="*/ 48495 h 50390"/>
              <a:gd name="connsiteX6" fmla="*/ 112680 w 421031"/>
              <a:gd name="connsiteY6" fmla="*/ 42145 h 50390"/>
              <a:gd name="connsiteX7" fmla="*/ 1555 w 421031"/>
              <a:gd name="connsiteY7" fmla="*/ 7220 h 5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031" h="50390">
                <a:moveTo>
                  <a:pt x="1555" y="7220"/>
                </a:moveTo>
                <a:cubicBezTo>
                  <a:pt x="17959" y="5633"/>
                  <a:pt x="186234" y="26799"/>
                  <a:pt x="211105" y="32620"/>
                </a:cubicBezTo>
                <a:cubicBezTo>
                  <a:pt x="235976" y="38441"/>
                  <a:pt x="150780" y="42145"/>
                  <a:pt x="150780" y="42145"/>
                </a:cubicBezTo>
                <a:lnTo>
                  <a:pt x="411130" y="870"/>
                </a:lnTo>
                <a:cubicBezTo>
                  <a:pt x="442351" y="-3363"/>
                  <a:pt x="394726" y="8808"/>
                  <a:pt x="338105" y="16745"/>
                </a:cubicBezTo>
                <a:cubicBezTo>
                  <a:pt x="281484" y="24682"/>
                  <a:pt x="108976" y="44262"/>
                  <a:pt x="71405" y="48495"/>
                </a:cubicBezTo>
                <a:cubicBezTo>
                  <a:pt x="33834" y="52728"/>
                  <a:pt x="121676" y="49553"/>
                  <a:pt x="112680" y="42145"/>
                </a:cubicBezTo>
                <a:cubicBezTo>
                  <a:pt x="103684" y="34737"/>
                  <a:pt x="-14849" y="8807"/>
                  <a:pt x="1555" y="7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E3913888-91BC-1CAF-56EB-86F5B35A93B4}"/>
              </a:ext>
            </a:extLst>
          </p:cNvPr>
          <p:cNvSpPr/>
          <p:nvPr/>
        </p:nvSpPr>
        <p:spPr>
          <a:xfrm>
            <a:off x="4079699" y="7766038"/>
            <a:ext cx="915259" cy="295633"/>
          </a:xfrm>
          <a:custGeom>
            <a:avLst/>
            <a:gdLst>
              <a:gd name="connsiteX0" fmla="*/ 176 w 915259"/>
              <a:gd name="connsiteY0" fmla="*/ 12 h 295633"/>
              <a:gd name="connsiteX1" fmla="*/ 219251 w 915259"/>
              <a:gd name="connsiteY1" fmla="*/ 88912 h 295633"/>
              <a:gd name="connsiteX2" fmla="*/ 104951 w 915259"/>
              <a:gd name="connsiteY2" fmla="*/ 111137 h 295633"/>
              <a:gd name="connsiteX3" fmla="*/ 425626 w 915259"/>
              <a:gd name="connsiteY3" fmla="*/ 34937 h 295633"/>
              <a:gd name="connsiteX4" fmla="*/ 381176 w 915259"/>
              <a:gd name="connsiteY4" fmla="*/ 66687 h 295633"/>
              <a:gd name="connsiteX5" fmla="*/ 759001 w 915259"/>
              <a:gd name="connsiteY5" fmla="*/ 139712 h 295633"/>
              <a:gd name="connsiteX6" fmla="*/ 654226 w 915259"/>
              <a:gd name="connsiteY6" fmla="*/ 142887 h 295633"/>
              <a:gd name="connsiteX7" fmla="*/ 914576 w 915259"/>
              <a:gd name="connsiteY7" fmla="*/ 295287 h 295633"/>
              <a:gd name="connsiteX8" fmla="*/ 720901 w 915259"/>
              <a:gd name="connsiteY8" fmla="*/ 180987 h 295633"/>
              <a:gd name="connsiteX9" fmla="*/ 447851 w 915259"/>
              <a:gd name="connsiteY9" fmla="*/ 66687 h 295633"/>
              <a:gd name="connsiteX10" fmla="*/ 152576 w 915259"/>
              <a:gd name="connsiteY10" fmla="*/ 98437 h 295633"/>
              <a:gd name="connsiteX11" fmla="*/ 181151 w 915259"/>
              <a:gd name="connsiteY11" fmla="*/ 82562 h 295633"/>
              <a:gd name="connsiteX12" fmla="*/ 176 w 915259"/>
              <a:gd name="connsiteY12" fmla="*/ 12 h 29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5259" h="295633">
                <a:moveTo>
                  <a:pt x="176" y="12"/>
                </a:moveTo>
                <a:cubicBezTo>
                  <a:pt x="6526" y="1070"/>
                  <a:pt x="201789" y="70391"/>
                  <a:pt x="219251" y="88912"/>
                </a:cubicBezTo>
                <a:cubicBezTo>
                  <a:pt x="236714" y="107433"/>
                  <a:pt x="70555" y="120133"/>
                  <a:pt x="104951" y="111137"/>
                </a:cubicBezTo>
                <a:cubicBezTo>
                  <a:pt x="139347" y="102141"/>
                  <a:pt x="379589" y="42345"/>
                  <a:pt x="425626" y="34937"/>
                </a:cubicBezTo>
                <a:cubicBezTo>
                  <a:pt x="471664" y="27529"/>
                  <a:pt x="325613" y="49224"/>
                  <a:pt x="381176" y="66687"/>
                </a:cubicBezTo>
                <a:cubicBezTo>
                  <a:pt x="436739" y="84150"/>
                  <a:pt x="713493" y="127012"/>
                  <a:pt x="759001" y="139712"/>
                </a:cubicBezTo>
                <a:cubicBezTo>
                  <a:pt x="804509" y="152412"/>
                  <a:pt x="628297" y="116958"/>
                  <a:pt x="654226" y="142887"/>
                </a:cubicBezTo>
                <a:cubicBezTo>
                  <a:pt x="680155" y="168816"/>
                  <a:pt x="903464" y="288937"/>
                  <a:pt x="914576" y="295287"/>
                </a:cubicBezTo>
                <a:cubicBezTo>
                  <a:pt x="925688" y="301637"/>
                  <a:pt x="798689" y="219087"/>
                  <a:pt x="720901" y="180987"/>
                </a:cubicBezTo>
                <a:cubicBezTo>
                  <a:pt x="643114" y="142887"/>
                  <a:pt x="542572" y="80445"/>
                  <a:pt x="447851" y="66687"/>
                </a:cubicBezTo>
                <a:cubicBezTo>
                  <a:pt x="353130" y="52929"/>
                  <a:pt x="197026" y="95791"/>
                  <a:pt x="152576" y="98437"/>
                </a:cubicBezTo>
                <a:cubicBezTo>
                  <a:pt x="108126" y="101083"/>
                  <a:pt x="201259" y="97379"/>
                  <a:pt x="181151" y="82562"/>
                </a:cubicBezTo>
                <a:cubicBezTo>
                  <a:pt x="161043" y="67745"/>
                  <a:pt x="-6174" y="-1046"/>
                  <a:pt x="176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6F0D0DD1-EFBC-BE39-FDE2-C797A52942DE}"/>
              </a:ext>
            </a:extLst>
          </p:cNvPr>
          <p:cNvSpPr/>
          <p:nvPr/>
        </p:nvSpPr>
        <p:spPr>
          <a:xfrm>
            <a:off x="3725734" y="7715233"/>
            <a:ext cx="406283" cy="216738"/>
          </a:xfrm>
          <a:custGeom>
            <a:avLst/>
            <a:gdLst>
              <a:gd name="connsiteX0" fmla="*/ 316041 w 406283"/>
              <a:gd name="connsiteY0" fmla="*/ 17 h 216738"/>
              <a:gd name="connsiteX1" fmla="*/ 173166 w 406283"/>
              <a:gd name="connsiteY1" fmla="*/ 63517 h 216738"/>
              <a:gd name="connsiteX2" fmla="*/ 220791 w 406283"/>
              <a:gd name="connsiteY2" fmla="*/ 104792 h 216738"/>
              <a:gd name="connsiteX3" fmla="*/ 122366 w 406283"/>
              <a:gd name="connsiteY3" fmla="*/ 171467 h 216738"/>
              <a:gd name="connsiteX4" fmla="*/ 227141 w 406283"/>
              <a:gd name="connsiteY4" fmla="*/ 127017 h 216738"/>
              <a:gd name="connsiteX5" fmla="*/ 1716 w 406283"/>
              <a:gd name="connsiteY5" fmla="*/ 215917 h 216738"/>
              <a:gd name="connsiteX6" fmla="*/ 138241 w 406283"/>
              <a:gd name="connsiteY6" fmla="*/ 168292 h 216738"/>
              <a:gd name="connsiteX7" fmla="*/ 404941 w 406283"/>
              <a:gd name="connsiteY7" fmla="*/ 117492 h 216738"/>
              <a:gd name="connsiteX8" fmla="*/ 239841 w 406283"/>
              <a:gd name="connsiteY8" fmla="*/ 123842 h 216738"/>
              <a:gd name="connsiteX9" fmla="*/ 201741 w 406283"/>
              <a:gd name="connsiteY9" fmla="*/ 76217 h 216738"/>
              <a:gd name="connsiteX10" fmla="*/ 163641 w 406283"/>
              <a:gd name="connsiteY10" fmla="*/ 57167 h 216738"/>
              <a:gd name="connsiteX11" fmla="*/ 316041 w 406283"/>
              <a:gd name="connsiteY11" fmla="*/ 17 h 21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283" h="216738">
                <a:moveTo>
                  <a:pt x="316041" y="17"/>
                </a:moveTo>
                <a:cubicBezTo>
                  <a:pt x="317629" y="1075"/>
                  <a:pt x="189041" y="46055"/>
                  <a:pt x="173166" y="63517"/>
                </a:cubicBezTo>
                <a:cubicBezTo>
                  <a:pt x="157291" y="80979"/>
                  <a:pt x="229258" y="86800"/>
                  <a:pt x="220791" y="104792"/>
                </a:cubicBezTo>
                <a:cubicBezTo>
                  <a:pt x="212324" y="122784"/>
                  <a:pt x="121308" y="167763"/>
                  <a:pt x="122366" y="171467"/>
                </a:cubicBezTo>
                <a:cubicBezTo>
                  <a:pt x="123424" y="175171"/>
                  <a:pt x="247249" y="119609"/>
                  <a:pt x="227141" y="127017"/>
                </a:cubicBezTo>
                <a:cubicBezTo>
                  <a:pt x="207033" y="134425"/>
                  <a:pt x="16533" y="209038"/>
                  <a:pt x="1716" y="215917"/>
                </a:cubicBezTo>
                <a:cubicBezTo>
                  <a:pt x="-13101" y="222796"/>
                  <a:pt x="71037" y="184696"/>
                  <a:pt x="138241" y="168292"/>
                </a:cubicBezTo>
                <a:cubicBezTo>
                  <a:pt x="205445" y="151888"/>
                  <a:pt x="388008" y="124900"/>
                  <a:pt x="404941" y="117492"/>
                </a:cubicBezTo>
                <a:cubicBezTo>
                  <a:pt x="421874" y="110084"/>
                  <a:pt x="273708" y="130721"/>
                  <a:pt x="239841" y="123842"/>
                </a:cubicBezTo>
                <a:cubicBezTo>
                  <a:pt x="205974" y="116963"/>
                  <a:pt x="214441" y="87329"/>
                  <a:pt x="201741" y="76217"/>
                </a:cubicBezTo>
                <a:cubicBezTo>
                  <a:pt x="189041" y="65105"/>
                  <a:pt x="138770" y="68279"/>
                  <a:pt x="163641" y="57167"/>
                </a:cubicBezTo>
                <a:cubicBezTo>
                  <a:pt x="188512" y="46055"/>
                  <a:pt x="314453" y="-1041"/>
                  <a:pt x="316041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462D750C-5875-7378-ED4A-FF25C82C6B23}"/>
              </a:ext>
            </a:extLst>
          </p:cNvPr>
          <p:cNvSpPr/>
          <p:nvPr/>
        </p:nvSpPr>
        <p:spPr>
          <a:xfrm>
            <a:off x="4910907" y="8131129"/>
            <a:ext cx="224423" cy="137944"/>
          </a:xfrm>
          <a:custGeom>
            <a:avLst/>
            <a:gdLst>
              <a:gd name="connsiteX0" fmla="*/ 175443 w 224423"/>
              <a:gd name="connsiteY0" fmla="*/ 46 h 137944"/>
              <a:gd name="connsiteX1" fmla="*/ 165918 w 224423"/>
              <a:gd name="connsiteY1" fmla="*/ 60371 h 137944"/>
              <a:gd name="connsiteX2" fmla="*/ 223068 w 224423"/>
              <a:gd name="connsiteY2" fmla="*/ 136571 h 137944"/>
              <a:gd name="connsiteX3" fmla="*/ 188143 w 224423"/>
              <a:gd name="connsiteY3" fmla="*/ 101646 h 137944"/>
              <a:gd name="connsiteX4" fmla="*/ 818 w 224423"/>
              <a:gd name="connsiteY4" fmla="*/ 6396 h 137944"/>
              <a:gd name="connsiteX5" fmla="*/ 121468 w 224423"/>
              <a:gd name="connsiteY5" fmla="*/ 69896 h 137944"/>
              <a:gd name="connsiteX6" fmla="*/ 175443 w 224423"/>
              <a:gd name="connsiteY6" fmla="*/ 46 h 1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423" h="137944">
                <a:moveTo>
                  <a:pt x="175443" y="46"/>
                </a:moveTo>
                <a:cubicBezTo>
                  <a:pt x="182851" y="-1541"/>
                  <a:pt x="157980" y="37617"/>
                  <a:pt x="165918" y="60371"/>
                </a:cubicBezTo>
                <a:cubicBezTo>
                  <a:pt x="173855" y="83125"/>
                  <a:pt x="219364" y="129692"/>
                  <a:pt x="223068" y="136571"/>
                </a:cubicBezTo>
                <a:cubicBezTo>
                  <a:pt x="226772" y="143450"/>
                  <a:pt x="225185" y="123342"/>
                  <a:pt x="188143" y="101646"/>
                </a:cubicBezTo>
                <a:cubicBezTo>
                  <a:pt x="151101" y="79950"/>
                  <a:pt x="11930" y="11688"/>
                  <a:pt x="818" y="6396"/>
                </a:cubicBezTo>
                <a:cubicBezTo>
                  <a:pt x="-10295" y="1104"/>
                  <a:pt x="95010" y="65663"/>
                  <a:pt x="121468" y="69896"/>
                </a:cubicBezTo>
                <a:cubicBezTo>
                  <a:pt x="147926" y="74129"/>
                  <a:pt x="168035" y="1633"/>
                  <a:pt x="175443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FAAA1F46-B512-71E2-ABA6-AB39279A4402}"/>
              </a:ext>
            </a:extLst>
          </p:cNvPr>
          <p:cNvSpPr/>
          <p:nvPr/>
        </p:nvSpPr>
        <p:spPr>
          <a:xfrm>
            <a:off x="3894138" y="7939866"/>
            <a:ext cx="764227" cy="204012"/>
          </a:xfrm>
          <a:custGeom>
            <a:avLst/>
            <a:gdLst>
              <a:gd name="connsiteX0" fmla="*/ 1587 w 764227"/>
              <a:gd name="connsiteY0" fmla="*/ 7159 h 204012"/>
              <a:gd name="connsiteX1" fmla="*/ 246062 w 764227"/>
              <a:gd name="connsiteY1" fmla="*/ 67484 h 204012"/>
              <a:gd name="connsiteX2" fmla="*/ 223837 w 764227"/>
              <a:gd name="connsiteY2" fmla="*/ 67484 h 204012"/>
              <a:gd name="connsiteX3" fmla="*/ 398462 w 764227"/>
              <a:gd name="connsiteY3" fmla="*/ 809 h 204012"/>
              <a:gd name="connsiteX4" fmla="*/ 328612 w 764227"/>
              <a:gd name="connsiteY4" fmla="*/ 35734 h 204012"/>
              <a:gd name="connsiteX5" fmla="*/ 487362 w 764227"/>
              <a:gd name="connsiteY5" fmla="*/ 111934 h 204012"/>
              <a:gd name="connsiteX6" fmla="*/ 763587 w 764227"/>
              <a:gd name="connsiteY6" fmla="*/ 204009 h 204012"/>
              <a:gd name="connsiteX7" fmla="*/ 554037 w 764227"/>
              <a:gd name="connsiteY7" fmla="*/ 115109 h 204012"/>
              <a:gd name="connsiteX8" fmla="*/ 255587 w 764227"/>
              <a:gd name="connsiteY8" fmla="*/ 26209 h 204012"/>
              <a:gd name="connsiteX9" fmla="*/ 144462 w 764227"/>
              <a:gd name="connsiteY9" fmla="*/ 54784 h 204012"/>
              <a:gd name="connsiteX10" fmla="*/ 1587 w 764227"/>
              <a:gd name="connsiteY10" fmla="*/ 7159 h 20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4227" h="204012">
                <a:moveTo>
                  <a:pt x="1587" y="7159"/>
                </a:moveTo>
                <a:cubicBezTo>
                  <a:pt x="18520" y="9276"/>
                  <a:pt x="209020" y="57430"/>
                  <a:pt x="246062" y="67484"/>
                </a:cubicBezTo>
                <a:cubicBezTo>
                  <a:pt x="283104" y="77538"/>
                  <a:pt x="198437" y="78596"/>
                  <a:pt x="223837" y="67484"/>
                </a:cubicBezTo>
                <a:cubicBezTo>
                  <a:pt x="249237" y="56372"/>
                  <a:pt x="381000" y="6101"/>
                  <a:pt x="398462" y="809"/>
                </a:cubicBezTo>
                <a:cubicBezTo>
                  <a:pt x="415924" y="-4483"/>
                  <a:pt x="313795" y="17213"/>
                  <a:pt x="328612" y="35734"/>
                </a:cubicBezTo>
                <a:cubicBezTo>
                  <a:pt x="343429" y="54255"/>
                  <a:pt x="414866" y="83888"/>
                  <a:pt x="487362" y="111934"/>
                </a:cubicBezTo>
                <a:cubicBezTo>
                  <a:pt x="559858" y="139980"/>
                  <a:pt x="752475" y="203480"/>
                  <a:pt x="763587" y="204009"/>
                </a:cubicBezTo>
                <a:cubicBezTo>
                  <a:pt x="774699" y="204538"/>
                  <a:pt x="638704" y="144742"/>
                  <a:pt x="554037" y="115109"/>
                </a:cubicBezTo>
                <a:cubicBezTo>
                  <a:pt x="469370" y="85476"/>
                  <a:pt x="323850" y="36263"/>
                  <a:pt x="255587" y="26209"/>
                </a:cubicBezTo>
                <a:cubicBezTo>
                  <a:pt x="187324" y="16155"/>
                  <a:pt x="180974" y="56901"/>
                  <a:pt x="144462" y="54784"/>
                </a:cubicBezTo>
                <a:cubicBezTo>
                  <a:pt x="107950" y="52667"/>
                  <a:pt x="-15346" y="5042"/>
                  <a:pt x="1587" y="7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9364B0A6-5557-84F5-074B-F64CA3AD7374}"/>
              </a:ext>
            </a:extLst>
          </p:cNvPr>
          <p:cNvSpPr/>
          <p:nvPr/>
        </p:nvSpPr>
        <p:spPr>
          <a:xfrm>
            <a:off x="3792578" y="7854950"/>
            <a:ext cx="488587" cy="108582"/>
          </a:xfrm>
          <a:custGeom>
            <a:avLst/>
            <a:gdLst>
              <a:gd name="connsiteX0" fmla="*/ 4722 w 488587"/>
              <a:gd name="connsiteY0" fmla="*/ 107950 h 108582"/>
              <a:gd name="connsiteX1" fmla="*/ 471447 w 488587"/>
              <a:gd name="connsiteY1" fmla="*/ 25400 h 108582"/>
              <a:gd name="connsiteX2" fmla="*/ 382547 w 488587"/>
              <a:gd name="connsiteY2" fmla="*/ 47625 h 108582"/>
              <a:gd name="connsiteX3" fmla="*/ 334922 w 488587"/>
              <a:gd name="connsiteY3" fmla="*/ 0 h 108582"/>
              <a:gd name="connsiteX4" fmla="*/ 360322 w 488587"/>
              <a:gd name="connsiteY4" fmla="*/ 47625 h 108582"/>
              <a:gd name="connsiteX5" fmla="*/ 147597 w 488587"/>
              <a:gd name="connsiteY5" fmla="*/ 57150 h 108582"/>
              <a:gd name="connsiteX6" fmla="*/ 223797 w 488587"/>
              <a:gd name="connsiteY6" fmla="*/ 63500 h 108582"/>
              <a:gd name="connsiteX7" fmla="*/ 4722 w 488587"/>
              <a:gd name="connsiteY7" fmla="*/ 107950 h 10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8587" h="108582">
                <a:moveTo>
                  <a:pt x="4722" y="107950"/>
                </a:moveTo>
                <a:cubicBezTo>
                  <a:pt x="45997" y="101600"/>
                  <a:pt x="408476" y="35454"/>
                  <a:pt x="471447" y="25400"/>
                </a:cubicBezTo>
                <a:cubicBezTo>
                  <a:pt x="534418" y="15346"/>
                  <a:pt x="405301" y="51858"/>
                  <a:pt x="382547" y="47625"/>
                </a:cubicBezTo>
                <a:cubicBezTo>
                  <a:pt x="359793" y="43392"/>
                  <a:pt x="338626" y="0"/>
                  <a:pt x="334922" y="0"/>
                </a:cubicBezTo>
                <a:cubicBezTo>
                  <a:pt x="331218" y="0"/>
                  <a:pt x="391543" y="38100"/>
                  <a:pt x="360322" y="47625"/>
                </a:cubicBezTo>
                <a:cubicBezTo>
                  <a:pt x="329101" y="57150"/>
                  <a:pt x="170351" y="54504"/>
                  <a:pt x="147597" y="57150"/>
                </a:cubicBezTo>
                <a:cubicBezTo>
                  <a:pt x="124843" y="59796"/>
                  <a:pt x="241789" y="56092"/>
                  <a:pt x="223797" y="63500"/>
                </a:cubicBezTo>
                <a:cubicBezTo>
                  <a:pt x="205805" y="70908"/>
                  <a:pt x="-36553" y="114300"/>
                  <a:pt x="4722" y="107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E948B69E-6831-8120-4E9F-B7344071B987}"/>
              </a:ext>
            </a:extLst>
          </p:cNvPr>
          <p:cNvSpPr/>
          <p:nvPr/>
        </p:nvSpPr>
        <p:spPr>
          <a:xfrm>
            <a:off x="4029075" y="7732331"/>
            <a:ext cx="767133" cy="103871"/>
          </a:xfrm>
          <a:custGeom>
            <a:avLst/>
            <a:gdLst>
              <a:gd name="connsiteX0" fmla="*/ 0 w 767133"/>
              <a:gd name="connsiteY0" fmla="*/ 52769 h 103871"/>
              <a:gd name="connsiteX1" fmla="*/ 533400 w 767133"/>
              <a:gd name="connsiteY1" fmla="*/ 14669 h 103871"/>
              <a:gd name="connsiteX2" fmla="*/ 441325 w 767133"/>
              <a:gd name="connsiteY2" fmla="*/ 24194 h 103871"/>
              <a:gd name="connsiteX3" fmla="*/ 765175 w 767133"/>
              <a:gd name="connsiteY3" fmla="*/ 103569 h 103871"/>
              <a:gd name="connsiteX4" fmla="*/ 565150 w 767133"/>
              <a:gd name="connsiteY4" fmla="*/ 49594 h 103871"/>
              <a:gd name="connsiteX5" fmla="*/ 327025 w 767133"/>
              <a:gd name="connsiteY5" fmla="*/ 1969 h 103871"/>
              <a:gd name="connsiteX6" fmla="*/ 377825 w 767133"/>
              <a:gd name="connsiteY6" fmla="*/ 11494 h 103871"/>
              <a:gd name="connsiteX7" fmla="*/ 0 w 767133"/>
              <a:gd name="connsiteY7" fmla="*/ 52769 h 10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7133" h="103871">
                <a:moveTo>
                  <a:pt x="0" y="52769"/>
                </a:moveTo>
                <a:cubicBezTo>
                  <a:pt x="25929" y="53298"/>
                  <a:pt x="459846" y="19431"/>
                  <a:pt x="533400" y="14669"/>
                </a:cubicBezTo>
                <a:cubicBezTo>
                  <a:pt x="606954" y="9907"/>
                  <a:pt x="402696" y="9377"/>
                  <a:pt x="441325" y="24194"/>
                </a:cubicBezTo>
                <a:cubicBezTo>
                  <a:pt x="479954" y="39011"/>
                  <a:pt x="744538" y="99336"/>
                  <a:pt x="765175" y="103569"/>
                </a:cubicBezTo>
                <a:cubicBezTo>
                  <a:pt x="785812" y="107802"/>
                  <a:pt x="638175" y="66527"/>
                  <a:pt x="565150" y="49594"/>
                </a:cubicBezTo>
                <a:cubicBezTo>
                  <a:pt x="492125" y="32661"/>
                  <a:pt x="358246" y="8319"/>
                  <a:pt x="327025" y="1969"/>
                </a:cubicBezTo>
                <a:cubicBezTo>
                  <a:pt x="295804" y="-4381"/>
                  <a:pt x="428096" y="6202"/>
                  <a:pt x="377825" y="11494"/>
                </a:cubicBezTo>
                <a:lnTo>
                  <a:pt x="0" y="5276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639C0585-2D5C-B44F-378C-DEC35417169D}"/>
              </a:ext>
            </a:extLst>
          </p:cNvPr>
          <p:cNvSpPr/>
          <p:nvPr/>
        </p:nvSpPr>
        <p:spPr>
          <a:xfrm>
            <a:off x="4978399" y="7870417"/>
            <a:ext cx="409851" cy="227309"/>
          </a:xfrm>
          <a:custGeom>
            <a:avLst/>
            <a:gdLst>
              <a:gd name="connsiteX0" fmla="*/ 1 w 409851"/>
              <a:gd name="connsiteY0" fmla="*/ 38508 h 227309"/>
              <a:gd name="connsiteX1" fmla="*/ 155576 w 409851"/>
              <a:gd name="connsiteY1" fmla="*/ 181383 h 227309"/>
              <a:gd name="connsiteX2" fmla="*/ 98426 w 409851"/>
              <a:gd name="connsiteY2" fmla="*/ 175033 h 227309"/>
              <a:gd name="connsiteX3" fmla="*/ 196851 w 409851"/>
              <a:gd name="connsiteY3" fmla="*/ 216308 h 227309"/>
              <a:gd name="connsiteX4" fmla="*/ 136526 w 409851"/>
              <a:gd name="connsiteY4" fmla="*/ 206783 h 227309"/>
              <a:gd name="connsiteX5" fmla="*/ 409576 w 409851"/>
              <a:gd name="connsiteY5" fmla="*/ 408 h 227309"/>
              <a:gd name="connsiteX6" fmla="*/ 187326 w 409851"/>
              <a:gd name="connsiteY6" fmla="*/ 152808 h 227309"/>
              <a:gd name="connsiteX7" fmla="*/ 158751 w 409851"/>
              <a:gd name="connsiteY7" fmla="*/ 114708 h 227309"/>
              <a:gd name="connsiteX8" fmla="*/ 1 w 409851"/>
              <a:gd name="connsiteY8" fmla="*/ 38508 h 22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9851" h="227309">
                <a:moveTo>
                  <a:pt x="1" y="38508"/>
                </a:moveTo>
                <a:cubicBezTo>
                  <a:pt x="-528" y="49620"/>
                  <a:pt x="139172" y="158629"/>
                  <a:pt x="155576" y="181383"/>
                </a:cubicBezTo>
                <a:cubicBezTo>
                  <a:pt x="171980" y="204137"/>
                  <a:pt x="91547" y="169212"/>
                  <a:pt x="98426" y="175033"/>
                </a:cubicBezTo>
                <a:cubicBezTo>
                  <a:pt x="105305" y="180854"/>
                  <a:pt x="190501" y="211016"/>
                  <a:pt x="196851" y="216308"/>
                </a:cubicBezTo>
                <a:cubicBezTo>
                  <a:pt x="203201" y="221600"/>
                  <a:pt x="101072" y="242766"/>
                  <a:pt x="136526" y="206783"/>
                </a:cubicBezTo>
                <a:cubicBezTo>
                  <a:pt x="171980" y="170800"/>
                  <a:pt x="401109" y="9404"/>
                  <a:pt x="409576" y="408"/>
                </a:cubicBezTo>
                <a:cubicBezTo>
                  <a:pt x="418043" y="-8588"/>
                  <a:pt x="229130" y="133758"/>
                  <a:pt x="187326" y="152808"/>
                </a:cubicBezTo>
                <a:cubicBezTo>
                  <a:pt x="145522" y="171858"/>
                  <a:pt x="189972" y="136933"/>
                  <a:pt x="158751" y="114708"/>
                </a:cubicBezTo>
                <a:cubicBezTo>
                  <a:pt x="127530" y="92483"/>
                  <a:pt x="530" y="27396"/>
                  <a:pt x="1" y="38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491ED165-2291-754E-4BD1-6132821278D0}"/>
              </a:ext>
            </a:extLst>
          </p:cNvPr>
          <p:cNvSpPr/>
          <p:nvPr/>
        </p:nvSpPr>
        <p:spPr>
          <a:xfrm>
            <a:off x="3352759" y="6121319"/>
            <a:ext cx="111443" cy="175281"/>
          </a:xfrm>
          <a:custGeom>
            <a:avLst/>
            <a:gdLst>
              <a:gd name="connsiteX0" fmla="*/ 41 w 111443"/>
              <a:gd name="connsiteY0" fmla="*/ 81 h 175281"/>
              <a:gd name="connsiteX1" fmla="*/ 104816 w 111443"/>
              <a:gd name="connsiteY1" fmla="*/ 165181 h 175281"/>
              <a:gd name="connsiteX2" fmla="*/ 92116 w 111443"/>
              <a:gd name="connsiteY2" fmla="*/ 142956 h 175281"/>
              <a:gd name="connsiteX3" fmla="*/ 41 w 111443"/>
              <a:gd name="connsiteY3" fmla="*/ 81 h 17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43" h="175281">
                <a:moveTo>
                  <a:pt x="41" y="81"/>
                </a:moveTo>
                <a:cubicBezTo>
                  <a:pt x="2158" y="3785"/>
                  <a:pt x="89470" y="141369"/>
                  <a:pt x="104816" y="165181"/>
                </a:cubicBezTo>
                <a:cubicBezTo>
                  <a:pt x="120162" y="188993"/>
                  <a:pt x="105874" y="166239"/>
                  <a:pt x="92116" y="142956"/>
                </a:cubicBezTo>
                <a:cubicBezTo>
                  <a:pt x="78358" y="119673"/>
                  <a:pt x="-2076" y="-3623"/>
                  <a:pt x="41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B413B670-5D67-7C35-EAAC-AEEDACFA6683}"/>
              </a:ext>
            </a:extLst>
          </p:cNvPr>
          <p:cNvSpPr/>
          <p:nvPr/>
        </p:nvSpPr>
        <p:spPr>
          <a:xfrm>
            <a:off x="3384526" y="5930841"/>
            <a:ext cx="46180" cy="124037"/>
          </a:xfrm>
          <a:custGeom>
            <a:avLst/>
            <a:gdLst>
              <a:gd name="connsiteX0" fmla="*/ 24 w 46180"/>
              <a:gd name="connsiteY0" fmla="*/ 59 h 124037"/>
              <a:gd name="connsiteX1" fmla="*/ 38124 w 46180"/>
              <a:gd name="connsiteY1" fmla="*/ 73084 h 124037"/>
              <a:gd name="connsiteX2" fmla="*/ 31774 w 46180"/>
              <a:gd name="connsiteY2" fmla="*/ 123884 h 124037"/>
              <a:gd name="connsiteX3" fmla="*/ 44474 w 46180"/>
              <a:gd name="connsiteY3" fmla="*/ 85784 h 124037"/>
              <a:gd name="connsiteX4" fmla="*/ 24 w 46180"/>
              <a:gd name="connsiteY4" fmla="*/ 59 h 12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80" h="124037">
                <a:moveTo>
                  <a:pt x="24" y="59"/>
                </a:moveTo>
                <a:cubicBezTo>
                  <a:pt x="-1034" y="-2058"/>
                  <a:pt x="32832" y="52447"/>
                  <a:pt x="38124" y="73084"/>
                </a:cubicBezTo>
                <a:cubicBezTo>
                  <a:pt x="43416" y="93721"/>
                  <a:pt x="30716" y="121767"/>
                  <a:pt x="31774" y="123884"/>
                </a:cubicBezTo>
                <a:cubicBezTo>
                  <a:pt x="32832" y="126001"/>
                  <a:pt x="51882" y="105892"/>
                  <a:pt x="44474" y="85784"/>
                </a:cubicBezTo>
                <a:cubicBezTo>
                  <a:pt x="37066" y="65676"/>
                  <a:pt x="1082" y="2176"/>
                  <a:pt x="24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427E3A56-516F-2F97-5ACB-252A97527E53}"/>
              </a:ext>
            </a:extLst>
          </p:cNvPr>
          <p:cNvSpPr/>
          <p:nvPr/>
        </p:nvSpPr>
        <p:spPr>
          <a:xfrm>
            <a:off x="3414222" y="6144761"/>
            <a:ext cx="557494" cy="215158"/>
          </a:xfrm>
          <a:custGeom>
            <a:avLst/>
            <a:gdLst>
              <a:gd name="connsiteX0" fmla="*/ 2078 w 557494"/>
              <a:gd name="connsiteY0" fmla="*/ 2039 h 215158"/>
              <a:gd name="connsiteX1" fmla="*/ 240203 w 557494"/>
              <a:gd name="connsiteY1" fmla="*/ 192539 h 215158"/>
              <a:gd name="connsiteX2" fmla="*/ 186228 w 557494"/>
              <a:gd name="connsiteY2" fmla="*/ 192539 h 215158"/>
              <a:gd name="connsiteX3" fmla="*/ 554528 w 557494"/>
              <a:gd name="connsiteY3" fmla="*/ 214764 h 215158"/>
              <a:gd name="connsiteX4" fmla="*/ 351328 w 557494"/>
              <a:gd name="connsiteY4" fmla="*/ 205239 h 215158"/>
              <a:gd name="connsiteX5" fmla="*/ 198928 w 557494"/>
              <a:gd name="connsiteY5" fmla="*/ 186189 h 215158"/>
              <a:gd name="connsiteX6" fmla="*/ 170353 w 557494"/>
              <a:gd name="connsiteY6" fmla="*/ 144914 h 215158"/>
              <a:gd name="connsiteX7" fmla="*/ 125903 w 557494"/>
              <a:gd name="connsiteY7" fmla="*/ 94114 h 215158"/>
              <a:gd name="connsiteX8" fmla="*/ 2078 w 557494"/>
              <a:gd name="connsiteY8" fmla="*/ 2039 h 21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7494" h="215158">
                <a:moveTo>
                  <a:pt x="2078" y="2039"/>
                </a:moveTo>
                <a:cubicBezTo>
                  <a:pt x="21128" y="18443"/>
                  <a:pt x="209511" y="160789"/>
                  <a:pt x="240203" y="192539"/>
                </a:cubicBezTo>
                <a:cubicBezTo>
                  <a:pt x="270895" y="224289"/>
                  <a:pt x="133841" y="188835"/>
                  <a:pt x="186228" y="192539"/>
                </a:cubicBezTo>
                <a:cubicBezTo>
                  <a:pt x="238616" y="196243"/>
                  <a:pt x="527011" y="212647"/>
                  <a:pt x="554528" y="214764"/>
                </a:cubicBezTo>
                <a:cubicBezTo>
                  <a:pt x="582045" y="216881"/>
                  <a:pt x="410595" y="210002"/>
                  <a:pt x="351328" y="205239"/>
                </a:cubicBezTo>
                <a:cubicBezTo>
                  <a:pt x="292061" y="200477"/>
                  <a:pt x="229090" y="196243"/>
                  <a:pt x="198928" y="186189"/>
                </a:cubicBezTo>
                <a:cubicBezTo>
                  <a:pt x="168766" y="176135"/>
                  <a:pt x="182524" y="160260"/>
                  <a:pt x="170353" y="144914"/>
                </a:cubicBezTo>
                <a:cubicBezTo>
                  <a:pt x="158182" y="129568"/>
                  <a:pt x="151303" y="115281"/>
                  <a:pt x="125903" y="94114"/>
                </a:cubicBezTo>
                <a:cubicBezTo>
                  <a:pt x="100503" y="72947"/>
                  <a:pt x="-16972" y="-14365"/>
                  <a:pt x="2078" y="20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9A64A2ED-BE63-1EAE-07B0-108769FF3B29}"/>
              </a:ext>
            </a:extLst>
          </p:cNvPr>
          <p:cNvSpPr/>
          <p:nvPr/>
        </p:nvSpPr>
        <p:spPr>
          <a:xfrm>
            <a:off x="3550257" y="6032401"/>
            <a:ext cx="459723" cy="468552"/>
          </a:xfrm>
          <a:custGeom>
            <a:avLst/>
            <a:gdLst>
              <a:gd name="connsiteX0" fmla="*/ 2568 w 459723"/>
              <a:gd name="connsiteY0" fmla="*/ 38199 h 274004"/>
              <a:gd name="connsiteX1" fmla="*/ 348643 w 459723"/>
              <a:gd name="connsiteY1" fmla="*/ 206474 h 274004"/>
              <a:gd name="connsiteX2" fmla="*/ 278793 w 459723"/>
              <a:gd name="connsiteY2" fmla="*/ 193774 h 274004"/>
              <a:gd name="connsiteX3" fmla="*/ 456593 w 459723"/>
              <a:gd name="connsiteY3" fmla="*/ 273149 h 274004"/>
              <a:gd name="connsiteX4" fmla="*/ 374043 w 459723"/>
              <a:gd name="connsiteY4" fmla="*/ 228699 h 274004"/>
              <a:gd name="connsiteX5" fmla="*/ 148618 w 459723"/>
              <a:gd name="connsiteY5" fmla="*/ 120749 h 274004"/>
              <a:gd name="connsiteX6" fmla="*/ 212118 w 459723"/>
              <a:gd name="connsiteY6" fmla="*/ 117574 h 274004"/>
              <a:gd name="connsiteX7" fmla="*/ 116868 w 459723"/>
              <a:gd name="connsiteY7" fmla="*/ 99 h 274004"/>
              <a:gd name="connsiteX8" fmla="*/ 186718 w 459723"/>
              <a:gd name="connsiteY8" fmla="*/ 139799 h 274004"/>
              <a:gd name="connsiteX9" fmla="*/ 2568 w 459723"/>
              <a:gd name="connsiteY9" fmla="*/ 38199 h 274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9723" h="274004">
                <a:moveTo>
                  <a:pt x="2568" y="38199"/>
                </a:moveTo>
                <a:cubicBezTo>
                  <a:pt x="29555" y="49311"/>
                  <a:pt x="302606" y="180545"/>
                  <a:pt x="348643" y="206474"/>
                </a:cubicBezTo>
                <a:cubicBezTo>
                  <a:pt x="394681" y="232403"/>
                  <a:pt x="260802" y="182662"/>
                  <a:pt x="278793" y="193774"/>
                </a:cubicBezTo>
                <a:cubicBezTo>
                  <a:pt x="296784" y="204886"/>
                  <a:pt x="440718" y="267328"/>
                  <a:pt x="456593" y="273149"/>
                </a:cubicBezTo>
                <a:cubicBezTo>
                  <a:pt x="472468" y="278970"/>
                  <a:pt x="425372" y="254099"/>
                  <a:pt x="374043" y="228699"/>
                </a:cubicBezTo>
                <a:cubicBezTo>
                  <a:pt x="322714" y="203299"/>
                  <a:pt x="175605" y="139270"/>
                  <a:pt x="148618" y="120749"/>
                </a:cubicBezTo>
                <a:cubicBezTo>
                  <a:pt x="121631" y="102228"/>
                  <a:pt x="217410" y="137682"/>
                  <a:pt x="212118" y="117574"/>
                </a:cubicBezTo>
                <a:cubicBezTo>
                  <a:pt x="206826" y="97466"/>
                  <a:pt x="121101" y="-3605"/>
                  <a:pt x="116868" y="99"/>
                </a:cubicBezTo>
                <a:cubicBezTo>
                  <a:pt x="112635" y="3803"/>
                  <a:pt x="203651" y="127628"/>
                  <a:pt x="186718" y="139799"/>
                </a:cubicBezTo>
                <a:cubicBezTo>
                  <a:pt x="169785" y="151970"/>
                  <a:pt x="-24419" y="27087"/>
                  <a:pt x="2568" y="38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00A5114A-7372-D8FA-C7C7-C1A36339B62C}"/>
              </a:ext>
            </a:extLst>
          </p:cNvPr>
          <p:cNvSpPr/>
          <p:nvPr/>
        </p:nvSpPr>
        <p:spPr>
          <a:xfrm>
            <a:off x="2795284" y="5639552"/>
            <a:ext cx="172696" cy="307348"/>
          </a:xfrm>
          <a:custGeom>
            <a:avLst/>
            <a:gdLst>
              <a:gd name="connsiteX0" fmla="*/ 11416 w 172696"/>
              <a:gd name="connsiteY0" fmla="*/ 2423 h 307348"/>
              <a:gd name="connsiteX1" fmla="*/ 46341 w 172696"/>
              <a:gd name="connsiteY1" fmla="*/ 170698 h 307348"/>
              <a:gd name="connsiteX2" fmla="*/ 170166 w 172696"/>
              <a:gd name="connsiteY2" fmla="*/ 275473 h 307348"/>
              <a:gd name="connsiteX3" fmla="*/ 132066 w 172696"/>
              <a:gd name="connsiteY3" fmla="*/ 246898 h 307348"/>
              <a:gd name="connsiteX4" fmla="*/ 160641 w 172696"/>
              <a:gd name="connsiteY4" fmla="*/ 307223 h 307348"/>
              <a:gd name="connsiteX5" fmla="*/ 103491 w 172696"/>
              <a:gd name="connsiteY5" fmla="*/ 227848 h 307348"/>
              <a:gd name="connsiteX6" fmla="*/ 1891 w 172696"/>
              <a:gd name="connsiteY6" fmla="*/ 167523 h 307348"/>
              <a:gd name="connsiteX7" fmla="*/ 36816 w 172696"/>
              <a:gd name="connsiteY7" fmla="*/ 170698 h 307348"/>
              <a:gd name="connsiteX8" fmla="*/ 30466 w 172696"/>
              <a:gd name="connsiteY8" fmla="*/ 78623 h 307348"/>
              <a:gd name="connsiteX9" fmla="*/ 11416 w 172696"/>
              <a:gd name="connsiteY9" fmla="*/ 2423 h 30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696" h="307348">
                <a:moveTo>
                  <a:pt x="11416" y="2423"/>
                </a:moveTo>
                <a:cubicBezTo>
                  <a:pt x="14062" y="17769"/>
                  <a:pt x="19883" y="125190"/>
                  <a:pt x="46341" y="170698"/>
                </a:cubicBezTo>
                <a:cubicBezTo>
                  <a:pt x="72799" y="216206"/>
                  <a:pt x="155879" y="262773"/>
                  <a:pt x="170166" y="275473"/>
                </a:cubicBezTo>
                <a:cubicBezTo>
                  <a:pt x="184454" y="288173"/>
                  <a:pt x="133653" y="241606"/>
                  <a:pt x="132066" y="246898"/>
                </a:cubicBezTo>
                <a:cubicBezTo>
                  <a:pt x="130479" y="252190"/>
                  <a:pt x="165403" y="310398"/>
                  <a:pt x="160641" y="307223"/>
                </a:cubicBezTo>
                <a:cubicBezTo>
                  <a:pt x="155879" y="304048"/>
                  <a:pt x="129949" y="251131"/>
                  <a:pt x="103491" y="227848"/>
                </a:cubicBezTo>
                <a:cubicBezTo>
                  <a:pt x="77033" y="204565"/>
                  <a:pt x="13004" y="177048"/>
                  <a:pt x="1891" y="167523"/>
                </a:cubicBezTo>
                <a:cubicBezTo>
                  <a:pt x="-9222" y="157998"/>
                  <a:pt x="32053" y="185515"/>
                  <a:pt x="36816" y="170698"/>
                </a:cubicBezTo>
                <a:cubicBezTo>
                  <a:pt x="41579" y="155881"/>
                  <a:pt x="34170" y="108786"/>
                  <a:pt x="30466" y="78623"/>
                </a:cubicBezTo>
                <a:cubicBezTo>
                  <a:pt x="26762" y="48461"/>
                  <a:pt x="8770" y="-12923"/>
                  <a:pt x="11416" y="2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91C679E7-107D-D07A-15F1-3DDC76C38A00}"/>
              </a:ext>
            </a:extLst>
          </p:cNvPr>
          <p:cNvSpPr/>
          <p:nvPr/>
        </p:nvSpPr>
        <p:spPr>
          <a:xfrm>
            <a:off x="3028908" y="5867212"/>
            <a:ext cx="111195" cy="130779"/>
          </a:xfrm>
          <a:custGeom>
            <a:avLst/>
            <a:gdLst>
              <a:gd name="connsiteX0" fmla="*/ 42 w 111195"/>
              <a:gd name="connsiteY0" fmla="*/ 188 h 130779"/>
              <a:gd name="connsiteX1" fmla="*/ 92117 w 111195"/>
              <a:gd name="connsiteY1" fmla="*/ 70038 h 130779"/>
              <a:gd name="connsiteX2" fmla="*/ 104817 w 111195"/>
              <a:gd name="connsiteY2" fmla="*/ 130363 h 130779"/>
              <a:gd name="connsiteX3" fmla="*/ 104817 w 111195"/>
              <a:gd name="connsiteY3" fmla="*/ 92263 h 130779"/>
              <a:gd name="connsiteX4" fmla="*/ 42 w 111195"/>
              <a:gd name="connsiteY4" fmla="*/ 188 h 13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95" h="130779">
                <a:moveTo>
                  <a:pt x="42" y="188"/>
                </a:moveTo>
                <a:cubicBezTo>
                  <a:pt x="-2075" y="-3516"/>
                  <a:pt x="74655" y="48342"/>
                  <a:pt x="92117" y="70038"/>
                </a:cubicBezTo>
                <a:cubicBezTo>
                  <a:pt x="109579" y="91734"/>
                  <a:pt x="102700" y="126659"/>
                  <a:pt x="104817" y="130363"/>
                </a:cubicBezTo>
                <a:cubicBezTo>
                  <a:pt x="106934" y="134067"/>
                  <a:pt x="118046" y="112371"/>
                  <a:pt x="104817" y="92263"/>
                </a:cubicBezTo>
                <a:cubicBezTo>
                  <a:pt x="91588" y="72155"/>
                  <a:pt x="2159" y="3892"/>
                  <a:pt x="42" y="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8DEC4CBD-5905-CF38-4830-35EEF185D8AF}"/>
              </a:ext>
            </a:extLst>
          </p:cNvPr>
          <p:cNvSpPr/>
          <p:nvPr/>
        </p:nvSpPr>
        <p:spPr>
          <a:xfrm>
            <a:off x="5228966" y="5549072"/>
            <a:ext cx="194328" cy="529713"/>
          </a:xfrm>
          <a:custGeom>
            <a:avLst/>
            <a:gdLst>
              <a:gd name="connsiteX0" fmla="*/ 162184 w 194328"/>
              <a:gd name="connsiteY0" fmla="*/ 89728 h 529713"/>
              <a:gd name="connsiteX1" fmla="*/ 3434 w 194328"/>
              <a:gd name="connsiteY1" fmla="*/ 521528 h 529713"/>
              <a:gd name="connsiteX2" fmla="*/ 63759 w 194328"/>
              <a:gd name="connsiteY2" fmla="*/ 346903 h 529713"/>
              <a:gd name="connsiteX3" fmla="*/ 187584 w 194328"/>
              <a:gd name="connsiteY3" fmla="*/ 29403 h 529713"/>
              <a:gd name="connsiteX4" fmla="*/ 165359 w 194328"/>
              <a:gd name="connsiteY4" fmla="*/ 16703 h 529713"/>
              <a:gd name="connsiteX5" fmla="*/ 184409 w 194328"/>
              <a:gd name="connsiteY5" fmla="*/ 19878 h 529713"/>
              <a:gd name="connsiteX6" fmla="*/ 193934 w 194328"/>
              <a:gd name="connsiteY6" fmla="*/ 828 h 529713"/>
              <a:gd name="connsiteX7" fmla="*/ 162184 w 194328"/>
              <a:gd name="connsiteY7" fmla="*/ 89728 h 52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328" h="529713">
                <a:moveTo>
                  <a:pt x="162184" y="89728"/>
                </a:moveTo>
                <a:cubicBezTo>
                  <a:pt x="130434" y="176511"/>
                  <a:pt x="19838" y="478666"/>
                  <a:pt x="3434" y="521528"/>
                </a:cubicBezTo>
                <a:cubicBezTo>
                  <a:pt x="-12970" y="564391"/>
                  <a:pt x="33067" y="428924"/>
                  <a:pt x="63759" y="346903"/>
                </a:cubicBezTo>
                <a:cubicBezTo>
                  <a:pt x="94451" y="264882"/>
                  <a:pt x="170651" y="84436"/>
                  <a:pt x="187584" y="29403"/>
                </a:cubicBezTo>
                <a:cubicBezTo>
                  <a:pt x="204517" y="-25630"/>
                  <a:pt x="165888" y="18290"/>
                  <a:pt x="165359" y="16703"/>
                </a:cubicBezTo>
                <a:cubicBezTo>
                  <a:pt x="164830" y="15116"/>
                  <a:pt x="179647" y="22524"/>
                  <a:pt x="184409" y="19878"/>
                </a:cubicBezTo>
                <a:cubicBezTo>
                  <a:pt x="189171" y="17232"/>
                  <a:pt x="196051" y="-4464"/>
                  <a:pt x="193934" y="828"/>
                </a:cubicBezTo>
                <a:cubicBezTo>
                  <a:pt x="191817" y="6120"/>
                  <a:pt x="193934" y="2945"/>
                  <a:pt x="162184" y="89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8A9D5F16-9331-8D88-65CB-DB3E589E485E}"/>
              </a:ext>
            </a:extLst>
          </p:cNvPr>
          <p:cNvSpPr/>
          <p:nvPr/>
        </p:nvSpPr>
        <p:spPr>
          <a:xfrm>
            <a:off x="4797404" y="6177683"/>
            <a:ext cx="66869" cy="147107"/>
          </a:xfrm>
          <a:custGeom>
            <a:avLst/>
            <a:gdLst>
              <a:gd name="connsiteX0" fmla="*/ 22246 w 66869"/>
              <a:gd name="connsiteY0" fmla="*/ 867 h 147107"/>
              <a:gd name="connsiteX1" fmla="*/ 53996 w 66869"/>
              <a:gd name="connsiteY1" fmla="*/ 105642 h 147107"/>
              <a:gd name="connsiteX2" fmla="*/ 21 w 66869"/>
              <a:gd name="connsiteY2" fmla="*/ 146917 h 147107"/>
              <a:gd name="connsiteX3" fmla="*/ 47646 w 66869"/>
              <a:gd name="connsiteY3" fmla="*/ 118342 h 147107"/>
              <a:gd name="connsiteX4" fmla="*/ 66696 w 66869"/>
              <a:gd name="connsiteY4" fmla="*/ 58017 h 147107"/>
              <a:gd name="connsiteX5" fmla="*/ 22246 w 66869"/>
              <a:gd name="connsiteY5" fmla="*/ 867 h 1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869" h="147107">
                <a:moveTo>
                  <a:pt x="22246" y="867"/>
                </a:moveTo>
                <a:cubicBezTo>
                  <a:pt x="20129" y="8804"/>
                  <a:pt x="57700" y="81300"/>
                  <a:pt x="53996" y="105642"/>
                </a:cubicBezTo>
                <a:cubicBezTo>
                  <a:pt x="50292" y="129984"/>
                  <a:pt x="1079" y="144800"/>
                  <a:pt x="21" y="146917"/>
                </a:cubicBezTo>
                <a:cubicBezTo>
                  <a:pt x="-1037" y="149034"/>
                  <a:pt x="36534" y="133158"/>
                  <a:pt x="47646" y="118342"/>
                </a:cubicBezTo>
                <a:cubicBezTo>
                  <a:pt x="58758" y="103526"/>
                  <a:pt x="68283" y="74421"/>
                  <a:pt x="66696" y="58017"/>
                </a:cubicBezTo>
                <a:cubicBezTo>
                  <a:pt x="65109" y="41613"/>
                  <a:pt x="24363" y="-7070"/>
                  <a:pt x="22246" y="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D8ED13DC-9D8F-11C4-F3A6-1D8B77DEBE7B}"/>
              </a:ext>
            </a:extLst>
          </p:cNvPr>
          <p:cNvSpPr/>
          <p:nvPr/>
        </p:nvSpPr>
        <p:spPr>
          <a:xfrm>
            <a:off x="2673229" y="5219650"/>
            <a:ext cx="118182" cy="158893"/>
          </a:xfrm>
          <a:custGeom>
            <a:avLst/>
            <a:gdLst>
              <a:gd name="connsiteX0" fmla="*/ 121 w 118182"/>
              <a:gd name="connsiteY0" fmla="*/ 50 h 158893"/>
              <a:gd name="connsiteX1" fmla="*/ 76321 w 118182"/>
              <a:gd name="connsiteY1" fmla="*/ 88950 h 158893"/>
              <a:gd name="connsiteX2" fmla="*/ 117596 w 118182"/>
              <a:gd name="connsiteY2" fmla="*/ 158800 h 158893"/>
              <a:gd name="connsiteX3" fmla="*/ 95371 w 118182"/>
              <a:gd name="connsiteY3" fmla="*/ 101650 h 158893"/>
              <a:gd name="connsiteX4" fmla="*/ 121 w 118182"/>
              <a:gd name="connsiteY4" fmla="*/ 50 h 15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2" h="158893">
                <a:moveTo>
                  <a:pt x="121" y="50"/>
                </a:moveTo>
                <a:cubicBezTo>
                  <a:pt x="-3054" y="-2067"/>
                  <a:pt x="56742" y="62492"/>
                  <a:pt x="76321" y="88950"/>
                </a:cubicBezTo>
                <a:cubicBezTo>
                  <a:pt x="95900" y="115408"/>
                  <a:pt x="114421" y="156683"/>
                  <a:pt x="117596" y="158800"/>
                </a:cubicBezTo>
                <a:cubicBezTo>
                  <a:pt x="120771" y="160917"/>
                  <a:pt x="110717" y="126521"/>
                  <a:pt x="95371" y="101650"/>
                </a:cubicBezTo>
                <a:cubicBezTo>
                  <a:pt x="80025" y="76779"/>
                  <a:pt x="3296" y="2167"/>
                  <a:pt x="121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84F0E709-9E31-8A62-6F4B-011F89DC5D8F}"/>
              </a:ext>
            </a:extLst>
          </p:cNvPr>
          <p:cNvSpPr/>
          <p:nvPr/>
        </p:nvSpPr>
        <p:spPr>
          <a:xfrm>
            <a:off x="2736850" y="6042025"/>
            <a:ext cx="98425" cy="95397"/>
          </a:xfrm>
          <a:custGeom>
            <a:avLst/>
            <a:gdLst>
              <a:gd name="connsiteX0" fmla="*/ 0 w 98425"/>
              <a:gd name="connsiteY0" fmla="*/ 0 h 95397"/>
              <a:gd name="connsiteX1" fmla="*/ 98425 w 98425"/>
              <a:gd name="connsiteY1" fmla="*/ 95250 h 95397"/>
              <a:gd name="connsiteX2" fmla="*/ 98425 w 98425"/>
              <a:gd name="connsiteY2" fmla="*/ 95250 h 95397"/>
              <a:gd name="connsiteX3" fmla="*/ 76200 w 98425"/>
              <a:gd name="connsiteY3" fmla="*/ 15875 h 95397"/>
              <a:gd name="connsiteX4" fmla="*/ 76200 w 98425"/>
              <a:gd name="connsiteY4" fmla="*/ 95250 h 95397"/>
              <a:gd name="connsiteX5" fmla="*/ 0 w 98425"/>
              <a:gd name="connsiteY5" fmla="*/ 0 h 9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425" h="95397">
                <a:moveTo>
                  <a:pt x="0" y="0"/>
                </a:moveTo>
                <a:lnTo>
                  <a:pt x="98425" y="95250"/>
                </a:lnTo>
                <a:lnTo>
                  <a:pt x="98425" y="95250"/>
                </a:lnTo>
                <a:cubicBezTo>
                  <a:pt x="94721" y="82021"/>
                  <a:pt x="79904" y="15875"/>
                  <a:pt x="76200" y="15875"/>
                </a:cubicBezTo>
                <a:cubicBezTo>
                  <a:pt x="72496" y="15875"/>
                  <a:pt x="85196" y="92604"/>
                  <a:pt x="76200" y="95250"/>
                </a:cubicBezTo>
                <a:cubicBezTo>
                  <a:pt x="67204" y="97896"/>
                  <a:pt x="44714" y="64823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3903E6DA-31A6-A51F-0553-4A7AAB85B426}"/>
              </a:ext>
            </a:extLst>
          </p:cNvPr>
          <p:cNvSpPr/>
          <p:nvPr/>
        </p:nvSpPr>
        <p:spPr>
          <a:xfrm>
            <a:off x="4714875" y="5403815"/>
            <a:ext cx="44812" cy="101752"/>
          </a:xfrm>
          <a:custGeom>
            <a:avLst/>
            <a:gdLst>
              <a:gd name="connsiteX0" fmla="*/ 0 w 44812"/>
              <a:gd name="connsiteY0" fmla="*/ 35 h 101752"/>
              <a:gd name="connsiteX1" fmla="*/ 44450 w 44812"/>
              <a:gd name="connsiteY1" fmla="*/ 66710 h 101752"/>
              <a:gd name="connsiteX2" fmla="*/ 22225 w 44812"/>
              <a:gd name="connsiteY2" fmla="*/ 101635 h 101752"/>
              <a:gd name="connsiteX3" fmla="*/ 44450 w 44812"/>
              <a:gd name="connsiteY3" fmla="*/ 76235 h 101752"/>
              <a:gd name="connsiteX4" fmla="*/ 0 w 44812"/>
              <a:gd name="connsiteY4" fmla="*/ 35 h 10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12" h="101752">
                <a:moveTo>
                  <a:pt x="0" y="35"/>
                </a:moveTo>
                <a:cubicBezTo>
                  <a:pt x="0" y="-1552"/>
                  <a:pt x="40746" y="49777"/>
                  <a:pt x="44450" y="66710"/>
                </a:cubicBezTo>
                <a:cubicBezTo>
                  <a:pt x="48154" y="83643"/>
                  <a:pt x="22225" y="100048"/>
                  <a:pt x="22225" y="101635"/>
                </a:cubicBezTo>
                <a:cubicBezTo>
                  <a:pt x="22225" y="103222"/>
                  <a:pt x="46037" y="88406"/>
                  <a:pt x="44450" y="76235"/>
                </a:cubicBezTo>
                <a:cubicBezTo>
                  <a:pt x="42863" y="64064"/>
                  <a:pt x="0" y="1622"/>
                  <a:pt x="0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ACED2BD4-0BE3-521E-D052-4ABABA540EB2}"/>
              </a:ext>
            </a:extLst>
          </p:cNvPr>
          <p:cNvSpPr/>
          <p:nvPr/>
        </p:nvSpPr>
        <p:spPr>
          <a:xfrm>
            <a:off x="3525615" y="5543508"/>
            <a:ext cx="36742" cy="82816"/>
          </a:xfrm>
          <a:custGeom>
            <a:avLst/>
            <a:gdLst>
              <a:gd name="connsiteX0" fmla="*/ 36735 w 36742"/>
              <a:gd name="connsiteY0" fmla="*/ 42 h 82816"/>
              <a:gd name="connsiteX1" fmla="*/ 4985 w 36742"/>
              <a:gd name="connsiteY1" fmla="*/ 63542 h 82816"/>
              <a:gd name="connsiteX2" fmla="*/ 4985 w 36742"/>
              <a:gd name="connsiteY2" fmla="*/ 82592 h 82816"/>
              <a:gd name="connsiteX3" fmla="*/ 1810 w 36742"/>
              <a:gd name="connsiteY3" fmla="*/ 54017 h 82816"/>
              <a:gd name="connsiteX4" fmla="*/ 36735 w 36742"/>
              <a:gd name="connsiteY4" fmla="*/ 42 h 8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42" h="82816">
                <a:moveTo>
                  <a:pt x="36735" y="42"/>
                </a:moveTo>
                <a:cubicBezTo>
                  <a:pt x="37264" y="1629"/>
                  <a:pt x="10277" y="49784"/>
                  <a:pt x="4985" y="63542"/>
                </a:cubicBezTo>
                <a:cubicBezTo>
                  <a:pt x="-307" y="77300"/>
                  <a:pt x="5514" y="84179"/>
                  <a:pt x="4985" y="82592"/>
                </a:cubicBezTo>
                <a:cubicBezTo>
                  <a:pt x="4456" y="81005"/>
                  <a:pt x="-3482" y="66188"/>
                  <a:pt x="1810" y="54017"/>
                </a:cubicBezTo>
                <a:cubicBezTo>
                  <a:pt x="7102" y="41846"/>
                  <a:pt x="36206" y="-1545"/>
                  <a:pt x="36735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285DA736-F9C1-D49E-C176-0363A8223F5D}"/>
              </a:ext>
            </a:extLst>
          </p:cNvPr>
          <p:cNvSpPr/>
          <p:nvPr/>
        </p:nvSpPr>
        <p:spPr>
          <a:xfrm>
            <a:off x="3371845" y="4987921"/>
            <a:ext cx="44505" cy="76234"/>
          </a:xfrm>
          <a:custGeom>
            <a:avLst/>
            <a:gdLst>
              <a:gd name="connsiteX0" fmla="*/ 9530 w 44505"/>
              <a:gd name="connsiteY0" fmla="*/ 4 h 76234"/>
              <a:gd name="connsiteX1" fmla="*/ 44455 w 44505"/>
              <a:gd name="connsiteY1" fmla="*/ 60329 h 76234"/>
              <a:gd name="connsiteX2" fmla="*/ 5 w 44505"/>
              <a:gd name="connsiteY2" fmla="*/ 76204 h 76234"/>
              <a:gd name="connsiteX3" fmla="*/ 41280 w 44505"/>
              <a:gd name="connsiteY3" fmla="*/ 63504 h 76234"/>
              <a:gd name="connsiteX4" fmla="*/ 9530 w 44505"/>
              <a:gd name="connsiteY4" fmla="*/ 4 h 7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05" h="76234">
                <a:moveTo>
                  <a:pt x="9530" y="4"/>
                </a:moveTo>
                <a:cubicBezTo>
                  <a:pt x="10059" y="-525"/>
                  <a:pt x="46042" y="47629"/>
                  <a:pt x="44455" y="60329"/>
                </a:cubicBezTo>
                <a:cubicBezTo>
                  <a:pt x="42868" y="73029"/>
                  <a:pt x="534" y="75675"/>
                  <a:pt x="5" y="76204"/>
                </a:cubicBezTo>
                <a:cubicBezTo>
                  <a:pt x="-524" y="76733"/>
                  <a:pt x="34401" y="70383"/>
                  <a:pt x="41280" y="63504"/>
                </a:cubicBezTo>
                <a:cubicBezTo>
                  <a:pt x="48159" y="56625"/>
                  <a:pt x="9001" y="533"/>
                  <a:pt x="953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9A12E2D0-DB3C-1180-189A-16D025E5FF6F}"/>
              </a:ext>
            </a:extLst>
          </p:cNvPr>
          <p:cNvSpPr/>
          <p:nvPr/>
        </p:nvSpPr>
        <p:spPr>
          <a:xfrm>
            <a:off x="4635426" y="4743448"/>
            <a:ext cx="92252" cy="93396"/>
          </a:xfrm>
          <a:custGeom>
            <a:avLst/>
            <a:gdLst>
              <a:gd name="connsiteX0" fmla="*/ 74 w 92252"/>
              <a:gd name="connsiteY0" fmla="*/ 2 h 93396"/>
              <a:gd name="connsiteX1" fmla="*/ 50874 w 92252"/>
              <a:gd name="connsiteY1" fmla="*/ 76202 h 93396"/>
              <a:gd name="connsiteX2" fmla="*/ 54049 w 92252"/>
              <a:gd name="connsiteY2" fmla="*/ 88902 h 93396"/>
              <a:gd name="connsiteX3" fmla="*/ 92149 w 92252"/>
              <a:gd name="connsiteY3" fmla="*/ 15877 h 93396"/>
              <a:gd name="connsiteX4" fmla="*/ 63574 w 92252"/>
              <a:gd name="connsiteY4" fmla="*/ 73027 h 93396"/>
              <a:gd name="connsiteX5" fmla="*/ 74 w 92252"/>
              <a:gd name="connsiteY5" fmla="*/ 2 h 9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252" h="93396">
                <a:moveTo>
                  <a:pt x="74" y="2"/>
                </a:moveTo>
                <a:cubicBezTo>
                  <a:pt x="-2043" y="531"/>
                  <a:pt x="41878" y="61385"/>
                  <a:pt x="50874" y="76202"/>
                </a:cubicBezTo>
                <a:cubicBezTo>
                  <a:pt x="59870" y="91019"/>
                  <a:pt x="47170" y="98956"/>
                  <a:pt x="54049" y="88902"/>
                </a:cubicBezTo>
                <a:cubicBezTo>
                  <a:pt x="60928" y="78848"/>
                  <a:pt x="90562" y="18523"/>
                  <a:pt x="92149" y="15877"/>
                </a:cubicBezTo>
                <a:cubicBezTo>
                  <a:pt x="93737" y="13231"/>
                  <a:pt x="76803" y="71969"/>
                  <a:pt x="63574" y="73027"/>
                </a:cubicBezTo>
                <a:cubicBezTo>
                  <a:pt x="50345" y="74085"/>
                  <a:pt x="2191" y="-527"/>
                  <a:pt x="7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1257867A-F358-FD0D-5AB3-112058FC43FA}"/>
              </a:ext>
            </a:extLst>
          </p:cNvPr>
          <p:cNvSpPr/>
          <p:nvPr/>
        </p:nvSpPr>
        <p:spPr>
          <a:xfrm>
            <a:off x="5411182" y="4698667"/>
            <a:ext cx="43594" cy="186058"/>
          </a:xfrm>
          <a:custGeom>
            <a:avLst/>
            <a:gdLst>
              <a:gd name="connsiteX0" fmla="*/ 8 w 43594"/>
              <a:gd name="connsiteY0" fmla="*/ 3 h 186058"/>
              <a:gd name="connsiteX1" fmla="*/ 39592 w 43594"/>
              <a:gd name="connsiteY1" fmla="*/ 118756 h 186058"/>
              <a:gd name="connsiteX2" fmla="*/ 15841 w 43594"/>
              <a:gd name="connsiteY2" fmla="*/ 186050 h 186058"/>
              <a:gd name="connsiteX3" fmla="*/ 43550 w 43594"/>
              <a:gd name="connsiteY3" fmla="*/ 114798 h 186058"/>
              <a:gd name="connsiteX4" fmla="*/ 8 w 43594"/>
              <a:gd name="connsiteY4" fmla="*/ 3 h 18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94" h="186058">
                <a:moveTo>
                  <a:pt x="8" y="3"/>
                </a:moveTo>
                <a:cubicBezTo>
                  <a:pt x="-652" y="663"/>
                  <a:pt x="36953" y="87748"/>
                  <a:pt x="39592" y="118756"/>
                </a:cubicBezTo>
                <a:cubicBezTo>
                  <a:pt x="42231" y="149764"/>
                  <a:pt x="15181" y="186710"/>
                  <a:pt x="15841" y="186050"/>
                </a:cubicBezTo>
                <a:cubicBezTo>
                  <a:pt x="16501" y="185390"/>
                  <a:pt x="44869" y="143167"/>
                  <a:pt x="43550" y="114798"/>
                </a:cubicBezTo>
                <a:cubicBezTo>
                  <a:pt x="42231" y="86429"/>
                  <a:pt x="668" y="-657"/>
                  <a:pt x="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69531D1E-BED8-7286-03F3-0EF8062CB9B1}"/>
              </a:ext>
            </a:extLst>
          </p:cNvPr>
          <p:cNvSpPr/>
          <p:nvPr/>
        </p:nvSpPr>
        <p:spPr>
          <a:xfrm>
            <a:off x="2081713" y="4258083"/>
            <a:ext cx="344835" cy="1062084"/>
          </a:xfrm>
          <a:custGeom>
            <a:avLst/>
            <a:gdLst>
              <a:gd name="connsiteX0" fmla="*/ 427 w 344835"/>
              <a:gd name="connsiteY0" fmla="*/ 1200 h 1062084"/>
              <a:gd name="connsiteX1" fmla="*/ 174599 w 344835"/>
              <a:gd name="connsiteY1" fmla="*/ 519756 h 1062084"/>
              <a:gd name="connsiteX2" fmla="*/ 119181 w 344835"/>
              <a:gd name="connsiteY2" fmla="*/ 432670 h 1062084"/>
              <a:gd name="connsiteX3" fmla="*/ 198349 w 344835"/>
              <a:gd name="connsiteY3" fmla="*/ 571216 h 1062084"/>
              <a:gd name="connsiteX4" fmla="*/ 194391 w 344835"/>
              <a:gd name="connsiteY4" fmla="*/ 804764 h 1062084"/>
              <a:gd name="connsiteX5" fmla="*/ 198349 w 344835"/>
              <a:gd name="connsiteY5" fmla="*/ 745387 h 1062084"/>
              <a:gd name="connsiteX6" fmla="*/ 344812 w 344835"/>
              <a:gd name="connsiteY6" fmla="*/ 1062062 h 1062084"/>
              <a:gd name="connsiteX7" fmla="*/ 186474 w 344835"/>
              <a:gd name="connsiteY7" fmla="*/ 761221 h 1062084"/>
              <a:gd name="connsiteX8" fmla="*/ 206266 w 344835"/>
              <a:gd name="connsiteY8" fmla="*/ 650385 h 1062084"/>
              <a:gd name="connsiteX9" fmla="*/ 123139 w 344835"/>
              <a:gd name="connsiteY9" fmla="*/ 393086 h 1062084"/>
              <a:gd name="connsiteX10" fmla="*/ 55845 w 344835"/>
              <a:gd name="connsiteY10" fmla="*/ 278291 h 1062084"/>
              <a:gd name="connsiteX11" fmla="*/ 123139 w 344835"/>
              <a:gd name="connsiteY11" fmla="*/ 373294 h 1062084"/>
              <a:gd name="connsiteX12" fmla="*/ 427 w 344835"/>
              <a:gd name="connsiteY12" fmla="*/ 1200 h 106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4835" h="1062084">
                <a:moveTo>
                  <a:pt x="427" y="1200"/>
                </a:moveTo>
                <a:cubicBezTo>
                  <a:pt x="9004" y="25610"/>
                  <a:pt x="154807" y="447844"/>
                  <a:pt x="174599" y="519756"/>
                </a:cubicBezTo>
                <a:cubicBezTo>
                  <a:pt x="194391" y="591668"/>
                  <a:pt x="115223" y="424093"/>
                  <a:pt x="119181" y="432670"/>
                </a:cubicBezTo>
                <a:cubicBezTo>
                  <a:pt x="123139" y="441247"/>
                  <a:pt x="185814" y="509200"/>
                  <a:pt x="198349" y="571216"/>
                </a:cubicBezTo>
                <a:cubicBezTo>
                  <a:pt x="210884" y="633232"/>
                  <a:pt x="194391" y="775736"/>
                  <a:pt x="194391" y="804764"/>
                </a:cubicBezTo>
                <a:cubicBezTo>
                  <a:pt x="194391" y="833792"/>
                  <a:pt x="173279" y="702504"/>
                  <a:pt x="198349" y="745387"/>
                </a:cubicBezTo>
                <a:cubicBezTo>
                  <a:pt x="223419" y="788270"/>
                  <a:pt x="346791" y="1059423"/>
                  <a:pt x="344812" y="1062062"/>
                </a:cubicBezTo>
                <a:cubicBezTo>
                  <a:pt x="342833" y="1064701"/>
                  <a:pt x="209565" y="829834"/>
                  <a:pt x="186474" y="761221"/>
                </a:cubicBezTo>
                <a:cubicBezTo>
                  <a:pt x="163383" y="692608"/>
                  <a:pt x="216822" y="711741"/>
                  <a:pt x="206266" y="650385"/>
                </a:cubicBezTo>
                <a:cubicBezTo>
                  <a:pt x="195710" y="589029"/>
                  <a:pt x="148209" y="455102"/>
                  <a:pt x="123139" y="393086"/>
                </a:cubicBezTo>
                <a:cubicBezTo>
                  <a:pt x="98069" y="331070"/>
                  <a:pt x="55845" y="281590"/>
                  <a:pt x="55845" y="278291"/>
                </a:cubicBezTo>
                <a:cubicBezTo>
                  <a:pt x="55845" y="274992"/>
                  <a:pt x="131056" y="414198"/>
                  <a:pt x="123139" y="373294"/>
                </a:cubicBezTo>
                <a:cubicBezTo>
                  <a:pt x="115222" y="332390"/>
                  <a:pt x="-8150" y="-23210"/>
                  <a:pt x="427" y="1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F6DF4F08-F38B-0C05-217B-2D8EC7DE29F1}"/>
              </a:ext>
            </a:extLst>
          </p:cNvPr>
          <p:cNvSpPr/>
          <p:nvPr/>
        </p:nvSpPr>
        <p:spPr>
          <a:xfrm>
            <a:off x="5351005" y="4377431"/>
            <a:ext cx="179337" cy="305409"/>
          </a:xfrm>
          <a:custGeom>
            <a:avLst/>
            <a:gdLst>
              <a:gd name="connsiteX0" fmla="*/ 808 w 179337"/>
              <a:gd name="connsiteY0" fmla="*/ 605 h 305409"/>
              <a:gd name="connsiteX1" fmla="*/ 159146 w 179337"/>
              <a:gd name="connsiteY1" fmla="*/ 198527 h 305409"/>
              <a:gd name="connsiteX2" fmla="*/ 103727 w 179337"/>
              <a:gd name="connsiteY2" fmla="*/ 210403 h 305409"/>
              <a:gd name="connsiteX3" fmla="*/ 131437 w 179337"/>
              <a:gd name="connsiteY3" fmla="*/ 222278 h 305409"/>
              <a:gd name="connsiteX4" fmla="*/ 178938 w 179337"/>
              <a:gd name="connsiteY4" fmla="*/ 305405 h 305409"/>
              <a:gd name="connsiteX5" fmla="*/ 151229 w 179337"/>
              <a:gd name="connsiteY5" fmla="*/ 218320 h 305409"/>
              <a:gd name="connsiteX6" fmla="*/ 99769 w 179337"/>
              <a:gd name="connsiteY6" fmla="*/ 139151 h 305409"/>
              <a:gd name="connsiteX7" fmla="*/ 808 w 179337"/>
              <a:gd name="connsiteY7" fmla="*/ 605 h 30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337" h="305409">
                <a:moveTo>
                  <a:pt x="808" y="605"/>
                </a:moveTo>
                <a:cubicBezTo>
                  <a:pt x="10704" y="10501"/>
                  <a:pt x="141993" y="163561"/>
                  <a:pt x="159146" y="198527"/>
                </a:cubicBezTo>
                <a:cubicBezTo>
                  <a:pt x="176299" y="233493"/>
                  <a:pt x="108345" y="206445"/>
                  <a:pt x="103727" y="210403"/>
                </a:cubicBezTo>
                <a:cubicBezTo>
                  <a:pt x="99109" y="214361"/>
                  <a:pt x="118902" y="206444"/>
                  <a:pt x="131437" y="222278"/>
                </a:cubicBezTo>
                <a:cubicBezTo>
                  <a:pt x="143972" y="238112"/>
                  <a:pt x="175639" y="306065"/>
                  <a:pt x="178938" y="305405"/>
                </a:cubicBezTo>
                <a:cubicBezTo>
                  <a:pt x="182237" y="304745"/>
                  <a:pt x="164424" y="246029"/>
                  <a:pt x="151229" y="218320"/>
                </a:cubicBezTo>
                <a:cubicBezTo>
                  <a:pt x="138034" y="190611"/>
                  <a:pt x="124839" y="173457"/>
                  <a:pt x="99769" y="139151"/>
                </a:cubicBezTo>
                <a:cubicBezTo>
                  <a:pt x="74699" y="104845"/>
                  <a:pt x="-9088" y="-9291"/>
                  <a:pt x="808" y="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1FFF16B4-60F3-78A0-90A4-8B0D4F46BA7D}"/>
              </a:ext>
            </a:extLst>
          </p:cNvPr>
          <p:cNvSpPr/>
          <p:nvPr/>
        </p:nvSpPr>
        <p:spPr>
          <a:xfrm>
            <a:off x="5774463" y="3381699"/>
            <a:ext cx="147392" cy="1024524"/>
          </a:xfrm>
          <a:custGeom>
            <a:avLst/>
            <a:gdLst>
              <a:gd name="connsiteX0" fmla="*/ 903 w 147392"/>
              <a:gd name="connsiteY0" fmla="*/ 2769 h 1024524"/>
              <a:gd name="connsiteX1" fmla="*/ 119656 w 147392"/>
              <a:gd name="connsiteY1" fmla="*/ 418405 h 1024524"/>
              <a:gd name="connsiteX2" fmla="*/ 115698 w 147392"/>
              <a:gd name="connsiteY2" fmla="*/ 359028 h 1024524"/>
              <a:gd name="connsiteX3" fmla="*/ 123615 w 147392"/>
              <a:gd name="connsiteY3" fmla="*/ 766748 h 1024524"/>
              <a:gd name="connsiteX4" fmla="*/ 127573 w 147392"/>
              <a:gd name="connsiteY4" fmla="*/ 675704 h 1024524"/>
              <a:gd name="connsiteX5" fmla="*/ 147366 w 147392"/>
              <a:gd name="connsiteY5" fmla="*/ 1024046 h 1024524"/>
              <a:gd name="connsiteX6" fmla="*/ 131532 w 147392"/>
              <a:gd name="connsiteY6" fmla="*/ 588618 h 1024524"/>
              <a:gd name="connsiteX7" fmla="*/ 119656 w 147392"/>
              <a:gd name="connsiteY7" fmla="*/ 327361 h 1024524"/>
              <a:gd name="connsiteX8" fmla="*/ 68197 w 147392"/>
              <a:gd name="connsiteY8" fmla="*/ 240275 h 1024524"/>
              <a:gd name="connsiteX9" fmla="*/ 903 w 147392"/>
              <a:gd name="connsiteY9" fmla="*/ 2769 h 102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392" h="1024524">
                <a:moveTo>
                  <a:pt x="903" y="2769"/>
                </a:moveTo>
                <a:cubicBezTo>
                  <a:pt x="9479" y="32457"/>
                  <a:pt x="100524" y="359029"/>
                  <a:pt x="119656" y="418405"/>
                </a:cubicBezTo>
                <a:cubicBezTo>
                  <a:pt x="138789" y="477782"/>
                  <a:pt x="115038" y="300971"/>
                  <a:pt x="115698" y="359028"/>
                </a:cubicBezTo>
                <a:cubicBezTo>
                  <a:pt x="116358" y="417085"/>
                  <a:pt x="121636" y="713969"/>
                  <a:pt x="123615" y="766748"/>
                </a:cubicBezTo>
                <a:cubicBezTo>
                  <a:pt x="125594" y="819527"/>
                  <a:pt x="123615" y="632821"/>
                  <a:pt x="127573" y="675704"/>
                </a:cubicBezTo>
                <a:cubicBezTo>
                  <a:pt x="131531" y="718587"/>
                  <a:pt x="146706" y="1038560"/>
                  <a:pt x="147366" y="1024046"/>
                </a:cubicBezTo>
                <a:cubicBezTo>
                  <a:pt x="148026" y="1009532"/>
                  <a:pt x="136150" y="704732"/>
                  <a:pt x="131532" y="588618"/>
                </a:cubicBezTo>
                <a:cubicBezTo>
                  <a:pt x="126914" y="472504"/>
                  <a:pt x="130212" y="385418"/>
                  <a:pt x="119656" y="327361"/>
                </a:cubicBezTo>
                <a:cubicBezTo>
                  <a:pt x="109100" y="269304"/>
                  <a:pt x="89309" y="289755"/>
                  <a:pt x="68197" y="240275"/>
                </a:cubicBezTo>
                <a:cubicBezTo>
                  <a:pt x="47085" y="190795"/>
                  <a:pt x="-7673" y="-26919"/>
                  <a:pt x="903" y="2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5FF81B53-7389-1029-9224-CD52FC2EFBFE}"/>
              </a:ext>
            </a:extLst>
          </p:cNvPr>
          <p:cNvSpPr/>
          <p:nvPr/>
        </p:nvSpPr>
        <p:spPr>
          <a:xfrm>
            <a:off x="2854325" y="1971675"/>
            <a:ext cx="904875" cy="298450"/>
          </a:xfrm>
          <a:custGeom>
            <a:avLst/>
            <a:gdLst>
              <a:gd name="connsiteX0" fmla="*/ 0 w 904875"/>
              <a:gd name="connsiteY0" fmla="*/ 298450 h 298450"/>
              <a:gd name="connsiteX1" fmla="*/ 904875 w 904875"/>
              <a:gd name="connsiteY1" fmla="*/ 0 h 298450"/>
              <a:gd name="connsiteX2" fmla="*/ 415925 w 904875"/>
              <a:gd name="connsiteY2" fmla="*/ 161925 h 298450"/>
              <a:gd name="connsiteX3" fmla="*/ 495300 w 904875"/>
              <a:gd name="connsiteY3" fmla="*/ 111125 h 298450"/>
              <a:gd name="connsiteX4" fmla="*/ 504825 w 904875"/>
              <a:gd name="connsiteY4" fmla="*/ 130175 h 298450"/>
              <a:gd name="connsiteX5" fmla="*/ 215900 w 904875"/>
              <a:gd name="connsiteY5" fmla="*/ 222250 h 298450"/>
              <a:gd name="connsiteX6" fmla="*/ 352425 w 904875"/>
              <a:gd name="connsiteY6" fmla="*/ 174625 h 298450"/>
              <a:gd name="connsiteX7" fmla="*/ 0 w 904875"/>
              <a:gd name="connsiteY7" fmla="*/ 298450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4875" h="298450">
                <a:moveTo>
                  <a:pt x="0" y="298450"/>
                </a:moveTo>
                <a:lnTo>
                  <a:pt x="904875" y="0"/>
                </a:lnTo>
                <a:lnTo>
                  <a:pt x="415925" y="161925"/>
                </a:lnTo>
                <a:cubicBezTo>
                  <a:pt x="347663" y="180446"/>
                  <a:pt x="480483" y="116417"/>
                  <a:pt x="495300" y="111125"/>
                </a:cubicBezTo>
                <a:cubicBezTo>
                  <a:pt x="510117" y="105833"/>
                  <a:pt x="551392" y="111654"/>
                  <a:pt x="504825" y="130175"/>
                </a:cubicBezTo>
                <a:cubicBezTo>
                  <a:pt x="458258" y="148696"/>
                  <a:pt x="241300" y="214842"/>
                  <a:pt x="215900" y="222250"/>
                </a:cubicBezTo>
                <a:cubicBezTo>
                  <a:pt x="190500" y="229658"/>
                  <a:pt x="393700" y="161396"/>
                  <a:pt x="352425" y="174625"/>
                </a:cubicBezTo>
                <a:cubicBezTo>
                  <a:pt x="311150" y="187854"/>
                  <a:pt x="139700" y="244739"/>
                  <a:pt x="0" y="298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FDF68A13-94BE-5283-7721-B8D20BB73A39}"/>
              </a:ext>
            </a:extLst>
          </p:cNvPr>
          <p:cNvSpPr/>
          <p:nvPr/>
        </p:nvSpPr>
        <p:spPr>
          <a:xfrm>
            <a:off x="2177459" y="2555875"/>
            <a:ext cx="419691" cy="1092062"/>
          </a:xfrm>
          <a:custGeom>
            <a:avLst/>
            <a:gdLst>
              <a:gd name="connsiteX0" fmla="*/ 419691 w 419691"/>
              <a:gd name="connsiteY0" fmla="*/ 0 h 1092062"/>
              <a:gd name="connsiteX1" fmla="*/ 57741 w 419691"/>
              <a:gd name="connsiteY1" fmla="*/ 828675 h 1092062"/>
              <a:gd name="connsiteX2" fmla="*/ 86316 w 419691"/>
              <a:gd name="connsiteY2" fmla="*/ 752475 h 1092062"/>
              <a:gd name="connsiteX3" fmla="*/ 591 w 419691"/>
              <a:gd name="connsiteY3" fmla="*/ 1089025 h 1092062"/>
              <a:gd name="connsiteX4" fmla="*/ 51391 w 419691"/>
              <a:gd name="connsiteY4" fmla="*/ 904875 h 1092062"/>
              <a:gd name="connsiteX5" fmla="*/ 108541 w 419691"/>
              <a:gd name="connsiteY5" fmla="*/ 673100 h 1092062"/>
              <a:gd name="connsiteX6" fmla="*/ 99016 w 419691"/>
              <a:gd name="connsiteY6" fmla="*/ 701675 h 1092062"/>
              <a:gd name="connsiteX7" fmla="*/ 241891 w 419691"/>
              <a:gd name="connsiteY7" fmla="*/ 361950 h 1092062"/>
              <a:gd name="connsiteX8" fmla="*/ 178391 w 419691"/>
              <a:gd name="connsiteY8" fmla="*/ 473075 h 1092062"/>
              <a:gd name="connsiteX9" fmla="*/ 419691 w 419691"/>
              <a:gd name="connsiteY9" fmla="*/ 0 h 109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691" h="1092062">
                <a:moveTo>
                  <a:pt x="419691" y="0"/>
                </a:moveTo>
                <a:lnTo>
                  <a:pt x="57741" y="828675"/>
                </a:lnTo>
                <a:cubicBezTo>
                  <a:pt x="2179" y="954087"/>
                  <a:pt x="95841" y="709083"/>
                  <a:pt x="86316" y="752475"/>
                </a:cubicBezTo>
                <a:cubicBezTo>
                  <a:pt x="76791" y="795867"/>
                  <a:pt x="6412" y="1063625"/>
                  <a:pt x="591" y="1089025"/>
                </a:cubicBezTo>
                <a:cubicBezTo>
                  <a:pt x="-5230" y="1114425"/>
                  <a:pt x="33399" y="974196"/>
                  <a:pt x="51391" y="904875"/>
                </a:cubicBezTo>
                <a:cubicBezTo>
                  <a:pt x="69383" y="835554"/>
                  <a:pt x="100603" y="706967"/>
                  <a:pt x="108541" y="673100"/>
                </a:cubicBezTo>
                <a:cubicBezTo>
                  <a:pt x="116478" y="639233"/>
                  <a:pt x="76791" y="753533"/>
                  <a:pt x="99016" y="701675"/>
                </a:cubicBezTo>
                <a:cubicBezTo>
                  <a:pt x="121241" y="649817"/>
                  <a:pt x="228662" y="400050"/>
                  <a:pt x="241891" y="361950"/>
                </a:cubicBezTo>
                <a:cubicBezTo>
                  <a:pt x="255120" y="323850"/>
                  <a:pt x="178391" y="473075"/>
                  <a:pt x="178391" y="473075"/>
                </a:cubicBezTo>
                <a:lnTo>
                  <a:pt x="41969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69CEC5BE-AD2C-8552-A2E4-1DFEF2EB3F6A}"/>
              </a:ext>
            </a:extLst>
          </p:cNvPr>
          <p:cNvSpPr/>
          <p:nvPr/>
        </p:nvSpPr>
        <p:spPr>
          <a:xfrm>
            <a:off x="3115683" y="1846525"/>
            <a:ext cx="963107" cy="217373"/>
          </a:xfrm>
          <a:custGeom>
            <a:avLst/>
            <a:gdLst>
              <a:gd name="connsiteX0" fmla="*/ 592 w 963107"/>
              <a:gd name="connsiteY0" fmla="*/ 176128 h 217373"/>
              <a:gd name="connsiteX1" fmla="*/ 721139 w 963107"/>
              <a:gd name="connsiteY1" fmla="*/ 124921 h 217373"/>
              <a:gd name="connsiteX2" fmla="*/ 673591 w 963107"/>
              <a:gd name="connsiteY2" fmla="*/ 110291 h 217373"/>
              <a:gd name="connsiteX3" fmla="*/ 962541 w 963107"/>
              <a:gd name="connsiteY3" fmla="*/ 216361 h 217373"/>
              <a:gd name="connsiteX4" fmla="*/ 739427 w 963107"/>
              <a:gd name="connsiteY4" fmla="*/ 154182 h 217373"/>
              <a:gd name="connsiteX5" fmla="*/ 465107 w 963107"/>
              <a:gd name="connsiteY5" fmla="*/ 563 h 217373"/>
              <a:gd name="connsiteX6" fmla="*/ 633357 w 963107"/>
              <a:gd name="connsiteY6" fmla="*/ 102976 h 217373"/>
              <a:gd name="connsiteX7" fmla="*/ 538259 w 963107"/>
              <a:gd name="connsiteY7" fmla="*/ 121264 h 217373"/>
              <a:gd name="connsiteX8" fmla="*/ 596781 w 963107"/>
              <a:gd name="connsiteY8" fmla="*/ 124921 h 217373"/>
              <a:gd name="connsiteX9" fmla="*/ 592 w 963107"/>
              <a:gd name="connsiteY9" fmla="*/ 176128 h 21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3107" h="217373">
                <a:moveTo>
                  <a:pt x="592" y="176128"/>
                </a:moveTo>
                <a:cubicBezTo>
                  <a:pt x="21318" y="176128"/>
                  <a:pt x="608973" y="135894"/>
                  <a:pt x="721139" y="124921"/>
                </a:cubicBezTo>
                <a:cubicBezTo>
                  <a:pt x="833305" y="113948"/>
                  <a:pt x="633357" y="95051"/>
                  <a:pt x="673591" y="110291"/>
                </a:cubicBezTo>
                <a:cubicBezTo>
                  <a:pt x="713825" y="125531"/>
                  <a:pt x="951568" y="209046"/>
                  <a:pt x="962541" y="216361"/>
                </a:cubicBezTo>
                <a:cubicBezTo>
                  <a:pt x="973514" y="223676"/>
                  <a:pt x="822333" y="190148"/>
                  <a:pt x="739427" y="154182"/>
                </a:cubicBezTo>
                <a:cubicBezTo>
                  <a:pt x="656521" y="118216"/>
                  <a:pt x="482785" y="9097"/>
                  <a:pt x="465107" y="563"/>
                </a:cubicBezTo>
                <a:cubicBezTo>
                  <a:pt x="447429" y="-7971"/>
                  <a:pt x="621165" y="82859"/>
                  <a:pt x="633357" y="102976"/>
                </a:cubicBezTo>
                <a:cubicBezTo>
                  <a:pt x="645549" y="123093"/>
                  <a:pt x="544355" y="117607"/>
                  <a:pt x="538259" y="121264"/>
                </a:cubicBezTo>
                <a:cubicBezTo>
                  <a:pt x="532163" y="124921"/>
                  <a:pt x="684563" y="115168"/>
                  <a:pt x="596781" y="124921"/>
                </a:cubicBezTo>
                <a:cubicBezTo>
                  <a:pt x="508999" y="134674"/>
                  <a:pt x="-20134" y="176128"/>
                  <a:pt x="592" y="176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432C5A6D-D2A7-9EF1-C13D-70AB65CE44D7}"/>
              </a:ext>
            </a:extLst>
          </p:cNvPr>
          <p:cNvSpPr/>
          <p:nvPr/>
        </p:nvSpPr>
        <p:spPr>
          <a:xfrm>
            <a:off x="4234094" y="2138861"/>
            <a:ext cx="532357" cy="170130"/>
          </a:xfrm>
          <a:custGeom>
            <a:avLst/>
            <a:gdLst>
              <a:gd name="connsiteX0" fmla="*/ 1407 w 532357"/>
              <a:gd name="connsiteY0" fmla="*/ 835 h 170130"/>
              <a:gd name="connsiteX1" fmla="*/ 498840 w 532357"/>
              <a:gd name="connsiteY1" fmla="*/ 161769 h 170130"/>
              <a:gd name="connsiteX2" fmla="*/ 454949 w 532357"/>
              <a:gd name="connsiteY2" fmla="*/ 136166 h 170130"/>
              <a:gd name="connsiteX3" fmla="*/ 195260 w 532357"/>
              <a:gd name="connsiteY3" fmla="*/ 41069 h 170130"/>
              <a:gd name="connsiteX4" fmla="*/ 345221 w 532357"/>
              <a:gd name="connsiteY4" fmla="*/ 95933 h 170130"/>
              <a:gd name="connsiteX5" fmla="*/ 1407 w 532357"/>
              <a:gd name="connsiteY5" fmla="*/ 835 h 17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2357" h="170130">
                <a:moveTo>
                  <a:pt x="1407" y="835"/>
                </a:moveTo>
                <a:cubicBezTo>
                  <a:pt x="27010" y="11808"/>
                  <a:pt x="423250" y="139214"/>
                  <a:pt x="498840" y="161769"/>
                </a:cubicBezTo>
                <a:cubicBezTo>
                  <a:pt x="574430" y="184324"/>
                  <a:pt x="505546" y="156283"/>
                  <a:pt x="454949" y="136166"/>
                </a:cubicBezTo>
                <a:cubicBezTo>
                  <a:pt x="404352" y="116049"/>
                  <a:pt x="195260" y="41069"/>
                  <a:pt x="195260" y="41069"/>
                </a:cubicBezTo>
                <a:cubicBezTo>
                  <a:pt x="176972" y="34364"/>
                  <a:pt x="383016" y="101419"/>
                  <a:pt x="345221" y="95933"/>
                </a:cubicBezTo>
                <a:cubicBezTo>
                  <a:pt x="307426" y="90447"/>
                  <a:pt x="-24196" y="-10138"/>
                  <a:pt x="1407" y="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3C6136D9-14BA-348D-5E39-ECDB736709A4}"/>
              </a:ext>
            </a:extLst>
          </p:cNvPr>
          <p:cNvSpPr/>
          <p:nvPr/>
        </p:nvSpPr>
        <p:spPr>
          <a:xfrm>
            <a:off x="4283050" y="2856579"/>
            <a:ext cx="102618" cy="234233"/>
          </a:xfrm>
          <a:custGeom>
            <a:avLst/>
            <a:gdLst>
              <a:gd name="connsiteX0" fmla="*/ 0 w 102618"/>
              <a:gd name="connsiteY0" fmla="*/ 7 h 234233"/>
              <a:gd name="connsiteX1" fmla="*/ 98755 w 102618"/>
              <a:gd name="connsiteY1" fmla="*/ 190202 h 234233"/>
              <a:gd name="connsiteX2" fmla="*/ 84124 w 102618"/>
              <a:gd name="connsiteY2" fmla="*/ 234093 h 234233"/>
              <a:gd name="connsiteX3" fmla="*/ 98755 w 102618"/>
              <a:gd name="connsiteY3" fmla="*/ 182887 h 234233"/>
              <a:gd name="connsiteX4" fmla="*/ 0 w 102618"/>
              <a:gd name="connsiteY4" fmla="*/ 7 h 234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618" h="234233">
                <a:moveTo>
                  <a:pt x="0" y="7"/>
                </a:moveTo>
                <a:cubicBezTo>
                  <a:pt x="0" y="1226"/>
                  <a:pt x="84734" y="151188"/>
                  <a:pt x="98755" y="190202"/>
                </a:cubicBezTo>
                <a:cubicBezTo>
                  <a:pt x="112776" y="229216"/>
                  <a:pt x="84124" y="235312"/>
                  <a:pt x="84124" y="234093"/>
                </a:cubicBezTo>
                <a:cubicBezTo>
                  <a:pt x="84124" y="232874"/>
                  <a:pt x="109118" y="218853"/>
                  <a:pt x="98755" y="182887"/>
                </a:cubicBezTo>
                <a:cubicBezTo>
                  <a:pt x="88392" y="146921"/>
                  <a:pt x="0" y="-1212"/>
                  <a:pt x="0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279C5C60-CB0F-B471-7280-E1A454533FE2}"/>
              </a:ext>
            </a:extLst>
          </p:cNvPr>
          <p:cNvSpPr/>
          <p:nvPr/>
        </p:nvSpPr>
        <p:spPr>
          <a:xfrm>
            <a:off x="3807562" y="2988142"/>
            <a:ext cx="44696" cy="114248"/>
          </a:xfrm>
          <a:custGeom>
            <a:avLst/>
            <a:gdLst>
              <a:gd name="connsiteX0" fmla="*/ 0 w 44696"/>
              <a:gd name="connsiteY0" fmla="*/ 117 h 114248"/>
              <a:gd name="connsiteX1" fmla="*/ 36576 w 44696"/>
              <a:gd name="connsiteY1" fmla="*/ 91557 h 114248"/>
              <a:gd name="connsiteX2" fmla="*/ 18288 w 44696"/>
              <a:gd name="connsiteY2" fmla="*/ 113503 h 114248"/>
              <a:gd name="connsiteX3" fmla="*/ 43891 w 44696"/>
              <a:gd name="connsiteY3" fmla="*/ 73269 h 114248"/>
              <a:gd name="connsiteX4" fmla="*/ 0 w 44696"/>
              <a:gd name="connsiteY4" fmla="*/ 117 h 114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96" h="114248">
                <a:moveTo>
                  <a:pt x="0" y="117"/>
                </a:moveTo>
                <a:lnTo>
                  <a:pt x="36576" y="91557"/>
                </a:lnTo>
                <a:cubicBezTo>
                  <a:pt x="39624" y="110455"/>
                  <a:pt x="17069" y="116551"/>
                  <a:pt x="18288" y="113503"/>
                </a:cubicBezTo>
                <a:cubicBezTo>
                  <a:pt x="19507" y="110455"/>
                  <a:pt x="49987" y="92167"/>
                  <a:pt x="43891" y="73269"/>
                </a:cubicBezTo>
                <a:cubicBezTo>
                  <a:pt x="37795" y="54371"/>
                  <a:pt x="1219" y="-2931"/>
                  <a:pt x="0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8B7AEC1E-F806-1DA5-860A-6CE4CDB117D3}"/>
              </a:ext>
            </a:extLst>
          </p:cNvPr>
          <p:cNvSpPr/>
          <p:nvPr/>
        </p:nvSpPr>
        <p:spPr>
          <a:xfrm>
            <a:off x="3008488" y="2984371"/>
            <a:ext cx="56699" cy="94584"/>
          </a:xfrm>
          <a:custGeom>
            <a:avLst/>
            <a:gdLst>
              <a:gd name="connsiteX0" fmla="*/ 56581 w 56699"/>
              <a:gd name="connsiteY0" fmla="*/ 231 h 94584"/>
              <a:gd name="connsiteX1" fmla="*/ 1717 w 56699"/>
              <a:gd name="connsiteY1" fmla="*/ 91671 h 94584"/>
              <a:gd name="connsiteX2" fmla="*/ 16347 w 56699"/>
              <a:gd name="connsiteY2" fmla="*/ 66067 h 94584"/>
              <a:gd name="connsiteX3" fmla="*/ 56581 w 56699"/>
              <a:gd name="connsiteY3" fmla="*/ 231 h 94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99" h="94584">
                <a:moveTo>
                  <a:pt x="56581" y="231"/>
                </a:moveTo>
                <a:cubicBezTo>
                  <a:pt x="54143" y="4498"/>
                  <a:pt x="8423" y="80698"/>
                  <a:pt x="1717" y="91671"/>
                </a:cubicBezTo>
                <a:cubicBezTo>
                  <a:pt x="-4989" y="102644"/>
                  <a:pt x="9642" y="80088"/>
                  <a:pt x="16347" y="66067"/>
                </a:cubicBezTo>
                <a:cubicBezTo>
                  <a:pt x="23052" y="52046"/>
                  <a:pt x="59019" y="-4036"/>
                  <a:pt x="56581" y="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BD9E381A-739C-0E1B-C02B-0DEDC8CCFA8A}"/>
              </a:ext>
            </a:extLst>
          </p:cNvPr>
          <p:cNvSpPr/>
          <p:nvPr/>
        </p:nvSpPr>
        <p:spPr>
          <a:xfrm>
            <a:off x="3599078" y="2629573"/>
            <a:ext cx="58789" cy="66078"/>
          </a:xfrm>
          <a:custGeom>
            <a:avLst/>
            <a:gdLst>
              <a:gd name="connsiteX0" fmla="*/ 0 w 58789"/>
              <a:gd name="connsiteY0" fmla="*/ 66078 h 66078"/>
              <a:gd name="connsiteX1" fmla="*/ 58522 w 58789"/>
              <a:gd name="connsiteY1" fmla="*/ 241 h 66078"/>
              <a:gd name="connsiteX2" fmla="*/ 0 w 58789"/>
              <a:gd name="connsiteY2" fmla="*/ 66078 h 6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789" h="66078">
                <a:moveTo>
                  <a:pt x="0" y="66078"/>
                </a:moveTo>
                <a:cubicBezTo>
                  <a:pt x="0" y="66078"/>
                  <a:pt x="53645" y="5118"/>
                  <a:pt x="58522" y="241"/>
                </a:cubicBezTo>
                <a:cubicBezTo>
                  <a:pt x="63399" y="-4636"/>
                  <a:pt x="0" y="66078"/>
                  <a:pt x="0" y="66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4016D471-0AD8-E166-F1DC-B879BBED8126}"/>
              </a:ext>
            </a:extLst>
          </p:cNvPr>
          <p:cNvSpPr/>
          <p:nvPr/>
        </p:nvSpPr>
        <p:spPr>
          <a:xfrm>
            <a:off x="5580468" y="4663862"/>
            <a:ext cx="207662" cy="635345"/>
          </a:xfrm>
          <a:custGeom>
            <a:avLst/>
            <a:gdLst>
              <a:gd name="connsiteX0" fmla="*/ 207557 w 207662"/>
              <a:gd name="connsiteY0" fmla="*/ 213 h 635345"/>
              <a:gd name="connsiteX1" fmla="*/ 159932 w 207662"/>
              <a:gd name="connsiteY1" fmla="*/ 362163 h 635345"/>
              <a:gd name="connsiteX2" fmla="*/ 90082 w 207662"/>
              <a:gd name="connsiteY2" fmla="*/ 559013 h 635345"/>
              <a:gd name="connsiteX3" fmla="*/ 115482 w 207662"/>
              <a:gd name="connsiteY3" fmla="*/ 508213 h 635345"/>
              <a:gd name="connsiteX4" fmla="*/ 1182 w 207662"/>
              <a:gd name="connsiteY4" fmla="*/ 635213 h 635345"/>
              <a:gd name="connsiteX5" fmla="*/ 55157 w 207662"/>
              <a:gd name="connsiteY5" fmla="*/ 533613 h 635345"/>
              <a:gd name="connsiteX6" fmla="*/ 42457 w 207662"/>
              <a:gd name="connsiteY6" fmla="*/ 590763 h 635345"/>
              <a:gd name="connsiteX7" fmla="*/ 109132 w 207662"/>
              <a:gd name="connsiteY7" fmla="*/ 505038 h 635345"/>
              <a:gd name="connsiteX8" fmla="*/ 147232 w 207662"/>
              <a:gd name="connsiteY8" fmla="*/ 416138 h 635345"/>
              <a:gd name="connsiteX9" fmla="*/ 207557 w 207662"/>
              <a:gd name="connsiteY9" fmla="*/ 213 h 63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662" h="635345">
                <a:moveTo>
                  <a:pt x="207557" y="213"/>
                </a:moveTo>
                <a:cubicBezTo>
                  <a:pt x="209674" y="-8783"/>
                  <a:pt x="179511" y="269030"/>
                  <a:pt x="159932" y="362163"/>
                </a:cubicBezTo>
                <a:cubicBezTo>
                  <a:pt x="140353" y="455296"/>
                  <a:pt x="97490" y="534671"/>
                  <a:pt x="90082" y="559013"/>
                </a:cubicBezTo>
                <a:cubicBezTo>
                  <a:pt x="82674" y="583355"/>
                  <a:pt x="130299" y="495513"/>
                  <a:pt x="115482" y="508213"/>
                </a:cubicBezTo>
                <a:cubicBezTo>
                  <a:pt x="100665" y="520913"/>
                  <a:pt x="11236" y="630980"/>
                  <a:pt x="1182" y="635213"/>
                </a:cubicBezTo>
                <a:cubicBezTo>
                  <a:pt x="-8872" y="639446"/>
                  <a:pt x="48278" y="541021"/>
                  <a:pt x="55157" y="533613"/>
                </a:cubicBezTo>
                <a:cubicBezTo>
                  <a:pt x="62036" y="526205"/>
                  <a:pt x="33461" y="595525"/>
                  <a:pt x="42457" y="590763"/>
                </a:cubicBezTo>
                <a:cubicBezTo>
                  <a:pt x="51453" y="586001"/>
                  <a:pt x="91669" y="534142"/>
                  <a:pt x="109132" y="505038"/>
                </a:cubicBezTo>
                <a:cubicBezTo>
                  <a:pt x="126595" y="475934"/>
                  <a:pt x="130299" y="496571"/>
                  <a:pt x="147232" y="416138"/>
                </a:cubicBezTo>
                <a:cubicBezTo>
                  <a:pt x="164165" y="335705"/>
                  <a:pt x="205440" y="9209"/>
                  <a:pt x="207557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F90E56EA-62DD-C466-DC17-F2F62E70156A}"/>
              </a:ext>
            </a:extLst>
          </p:cNvPr>
          <p:cNvSpPr/>
          <p:nvPr/>
        </p:nvSpPr>
        <p:spPr>
          <a:xfrm>
            <a:off x="2079324" y="4332834"/>
            <a:ext cx="257477" cy="1017084"/>
          </a:xfrm>
          <a:custGeom>
            <a:avLst/>
            <a:gdLst>
              <a:gd name="connsiteX0" fmla="*/ 301 w 257477"/>
              <a:gd name="connsiteY0" fmla="*/ 1041 h 1017084"/>
              <a:gd name="connsiteX1" fmla="*/ 28876 w 257477"/>
              <a:gd name="connsiteY1" fmla="*/ 201066 h 1017084"/>
              <a:gd name="connsiteX2" fmla="*/ 130476 w 257477"/>
              <a:gd name="connsiteY2" fmla="*/ 588416 h 1017084"/>
              <a:gd name="connsiteX3" fmla="*/ 108251 w 257477"/>
              <a:gd name="connsiteY3" fmla="*/ 559841 h 1017084"/>
              <a:gd name="connsiteX4" fmla="*/ 257476 w 257477"/>
              <a:gd name="connsiteY4" fmla="*/ 1017041 h 1017084"/>
              <a:gd name="connsiteX5" fmla="*/ 111426 w 257477"/>
              <a:gd name="connsiteY5" fmla="*/ 531266 h 1017084"/>
              <a:gd name="connsiteX6" fmla="*/ 25701 w 257477"/>
              <a:gd name="connsiteY6" fmla="*/ 264566 h 1017084"/>
              <a:gd name="connsiteX7" fmla="*/ 41576 w 257477"/>
              <a:gd name="connsiteY7" fmla="*/ 280441 h 1017084"/>
              <a:gd name="connsiteX8" fmla="*/ 301 w 257477"/>
              <a:gd name="connsiteY8" fmla="*/ 1041 h 1017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477" h="1017084">
                <a:moveTo>
                  <a:pt x="301" y="1041"/>
                </a:moveTo>
                <a:cubicBezTo>
                  <a:pt x="-1816" y="-12188"/>
                  <a:pt x="7180" y="103170"/>
                  <a:pt x="28876" y="201066"/>
                </a:cubicBezTo>
                <a:cubicBezTo>
                  <a:pt x="50572" y="298962"/>
                  <a:pt x="117247" y="528620"/>
                  <a:pt x="130476" y="588416"/>
                </a:cubicBezTo>
                <a:cubicBezTo>
                  <a:pt x="143705" y="648212"/>
                  <a:pt x="87084" y="488404"/>
                  <a:pt x="108251" y="559841"/>
                </a:cubicBezTo>
                <a:cubicBezTo>
                  <a:pt x="129418" y="631278"/>
                  <a:pt x="256947" y="1021804"/>
                  <a:pt x="257476" y="1017041"/>
                </a:cubicBezTo>
                <a:cubicBezTo>
                  <a:pt x="258005" y="1012279"/>
                  <a:pt x="150055" y="656678"/>
                  <a:pt x="111426" y="531266"/>
                </a:cubicBezTo>
                <a:cubicBezTo>
                  <a:pt x="72797" y="405854"/>
                  <a:pt x="37343" y="306370"/>
                  <a:pt x="25701" y="264566"/>
                </a:cubicBezTo>
                <a:cubicBezTo>
                  <a:pt x="14059" y="222762"/>
                  <a:pt x="45280" y="320658"/>
                  <a:pt x="41576" y="280441"/>
                </a:cubicBezTo>
                <a:cubicBezTo>
                  <a:pt x="37872" y="240224"/>
                  <a:pt x="2418" y="14270"/>
                  <a:pt x="301" y="1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C5269BBE-F4F0-0057-C6C6-2FFFD1CD1B82}"/>
              </a:ext>
            </a:extLst>
          </p:cNvPr>
          <p:cNvSpPr/>
          <p:nvPr/>
        </p:nvSpPr>
        <p:spPr>
          <a:xfrm>
            <a:off x="2899282" y="4560353"/>
            <a:ext cx="102348" cy="135090"/>
          </a:xfrm>
          <a:custGeom>
            <a:avLst/>
            <a:gdLst>
              <a:gd name="connsiteX0" fmla="*/ 35 w 102348"/>
              <a:gd name="connsiteY0" fmla="*/ 496 h 135090"/>
              <a:gd name="connsiteX1" fmla="*/ 85528 w 102348"/>
              <a:gd name="connsiteY1" fmla="*/ 59969 h 135090"/>
              <a:gd name="connsiteX2" fmla="*/ 96679 w 102348"/>
              <a:gd name="connsiteY2" fmla="*/ 134310 h 135090"/>
              <a:gd name="connsiteX3" fmla="*/ 96679 w 102348"/>
              <a:gd name="connsiteY3" fmla="*/ 93423 h 135090"/>
              <a:gd name="connsiteX4" fmla="*/ 35 w 102348"/>
              <a:gd name="connsiteY4" fmla="*/ 496 h 13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48" h="135090">
                <a:moveTo>
                  <a:pt x="35" y="496"/>
                </a:moveTo>
                <a:cubicBezTo>
                  <a:pt x="-1824" y="-5080"/>
                  <a:pt x="69421" y="37667"/>
                  <a:pt x="85528" y="59969"/>
                </a:cubicBezTo>
                <a:cubicBezTo>
                  <a:pt x="101635" y="82271"/>
                  <a:pt x="94821" y="128734"/>
                  <a:pt x="96679" y="134310"/>
                </a:cubicBezTo>
                <a:cubicBezTo>
                  <a:pt x="98538" y="139886"/>
                  <a:pt x="108450" y="114486"/>
                  <a:pt x="96679" y="93423"/>
                </a:cubicBezTo>
                <a:cubicBezTo>
                  <a:pt x="84908" y="72360"/>
                  <a:pt x="1894" y="6072"/>
                  <a:pt x="35" y="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0C50FEDB-F171-3CCC-FF93-8B64A1AAAE99}"/>
              </a:ext>
            </a:extLst>
          </p:cNvPr>
          <p:cNvSpPr/>
          <p:nvPr/>
        </p:nvSpPr>
        <p:spPr>
          <a:xfrm>
            <a:off x="2767223" y="4408428"/>
            <a:ext cx="87505" cy="215719"/>
          </a:xfrm>
          <a:custGeom>
            <a:avLst/>
            <a:gdLst>
              <a:gd name="connsiteX0" fmla="*/ 87489 w 87505"/>
              <a:gd name="connsiteY0" fmla="*/ 21 h 215719"/>
              <a:gd name="connsiteX1" fmla="*/ 9431 w 87505"/>
              <a:gd name="connsiteY1" fmla="*/ 152421 h 215719"/>
              <a:gd name="connsiteX2" fmla="*/ 16865 w 87505"/>
              <a:gd name="connsiteY2" fmla="*/ 215611 h 215719"/>
              <a:gd name="connsiteX3" fmla="*/ 1997 w 87505"/>
              <a:gd name="connsiteY3" fmla="*/ 163572 h 215719"/>
              <a:gd name="connsiteX4" fmla="*/ 87489 w 87505"/>
              <a:gd name="connsiteY4" fmla="*/ 21 h 21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05" h="215719">
                <a:moveTo>
                  <a:pt x="87489" y="21"/>
                </a:moveTo>
                <a:cubicBezTo>
                  <a:pt x="88728" y="-1837"/>
                  <a:pt x="21202" y="116489"/>
                  <a:pt x="9431" y="152421"/>
                </a:cubicBezTo>
                <a:cubicBezTo>
                  <a:pt x="-2340" y="188353"/>
                  <a:pt x="18104" y="213753"/>
                  <a:pt x="16865" y="215611"/>
                </a:cubicBezTo>
                <a:cubicBezTo>
                  <a:pt x="15626" y="217469"/>
                  <a:pt x="-6676" y="195167"/>
                  <a:pt x="1997" y="163572"/>
                </a:cubicBezTo>
                <a:cubicBezTo>
                  <a:pt x="10670" y="131977"/>
                  <a:pt x="86250" y="1879"/>
                  <a:pt x="87489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8FE16886-6F5D-61ED-F7A5-9F505854D720}"/>
              </a:ext>
            </a:extLst>
          </p:cNvPr>
          <p:cNvSpPr/>
          <p:nvPr/>
        </p:nvSpPr>
        <p:spPr>
          <a:xfrm>
            <a:off x="2494151" y="4572000"/>
            <a:ext cx="68016" cy="141249"/>
          </a:xfrm>
          <a:custGeom>
            <a:avLst/>
            <a:gdLst>
              <a:gd name="connsiteX0" fmla="*/ 5 w 68016"/>
              <a:gd name="connsiteY0" fmla="*/ 0 h 141249"/>
              <a:gd name="connsiteX1" fmla="*/ 63195 w 68016"/>
              <a:gd name="connsiteY1" fmla="*/ 92927 h 141249"/>
              <a:gd name="connsiteX2" fmla="*/ 63195 w 68016"/>
              <a:gd name="connsiteY2" fmla="*/ 141249 h 141249"/>
              <a:gd name="connsiteX3" fmla="*/ 59478 w 68016"/>
              <a:gd name="connsiteY3" fmla="*/ 92927 h 141249"/>
              <a:gd name="connsiteX4" fmla="*/ 5 w 68016"/>
              <a:gd name="connsiteY4" fmla="*/ 0 h 14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16" h="141249">
                <a:moveTo>
                  <a:pt x="5" y="0"/>
                </a:moveTo>
                <a:cubicBezTo>
                  <a:pt x="624" y="0"/>
                  <a:pt x="52663" y="69386"/>
                  <a:pt x="63195" y="92927"/>
                </a:cubicBezTo>
                <a:cubicBezTo>
                  <a:pt x="73727" y="116469"/>
                  <a:pt x="63814" y="141249"/>
                  <a:pt x="63195" y="141249"/>
                </a:cubicBezTo>
                <a:cubicBezTo>
                  <a:pt x="62576" y="141249"/>
                  <a:pt x="66292" y="114610"/>
                  <a:pt x="59478" y="92927"/>
                </a:cubicBezTo>
                <a:cubicBezTo>
                  <a:pt x="52664" y="71244"/>
                  <a:pt x="-614" y="0"/>
                  <a:pt x="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6067D3BC-3B14-5C0F-367A-5FEC4D913A9B}"/>
              </a:ext>
            </a:extLst>
          </p:cNvPr>
          <p:cNvSpPr/>
          <p:nvPr/>
        </p:nvSpPr>
        <p:spPr>
          <a:xfrm>
            <a:off x="5527288" y="3768914"/>
            <a:ext cx="45930" cy="208837"/>
          </a:xfrm>
          <a:custGeom>
            <a:avLst/>
            <a:gdLst>
              <a:gd name="connsiteX0" fmla="*/ 0 w 45930"/>
              <a:gd name="connsiteY0" fmla="*/ 198 h 208837"/>
              <a:gd name="connsiteX1" fmla="*/ 44605 w 45930"/>
              <a:gd name="connsiteY1" fmla="*/ 119145 h 208837"/>
              <a:gd name="connsiteX2" fmla="*/ 29736 w 45930"/>
              <a:gd name="connsiteY2" fmla="*/ 208354 h 208837"/>
              <a:gd name="connsiteX3" fmla="*/ 44605 w 45930"/>
              <a:gd name="connsiteY3" fmla="*/ 148881 h 208837"/>
              <a:gd name="connsiteX4" fmla="*/ 0 w 45930"/>
              <a:gd name="connsiteY4" fmla="*/ 198 h 20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30" h="208837">
                <a:moveTo>
                  <a:pt x="0" y="198"/>
                </a:moveTo>
                <a:cubicBezTo>
                  <a:pt x="0" y="-4758"/>
                  <a:pt x="39649" y="84452"/>
                  <a:pt x="44605" y="119145"/>
                </a:cubicBezTo>
                <a:cubicBezTo>
                  <a:pt x="49561" y="153838"/>
                  <a:pt x="29736" y="203398"/>
                  <a:pt x="29736" y="208354"/>
                </a:cubicBezTo>
                <a:cubicBezTo>
                  <a:pt x="29736" y="213310"/>
                  <a:pt x="51419" y="179237"/>
                  <a:pt x="44605" y="148881"/>
                </a:cubicBezTo>
                <a:cubicBezTo>
                  <a:pt x="37791" y="118525"/>
                  <a:pt x="0" y="5154"/>
                  <a:pt x="0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984069F9-9EEB-E9BF-D444-03FDE6CD07E5}"/>
              </a:ext>
            </a:extLst>
          </p:cNvPr>
          <p:cNvSpPr/>
          <p:nvPr/>
        </p:nvSpPr>
        <p:spPr>
          <a:xfrm>
            <a:off x="5754975" y="4653782"/>
            <a:ext cx="153022" cy="439177"/>
          </a:xfrm>
          <a:custGeom>
            <a:avLst/>
            <a:gdLst>
              <a:gd name="connsiteX0" fmla="*/ 151454 w 153022"/>
              <a:gd name="connsiteY0" fmla="*/ 3711 h 439177"/>
              <a:gd name="connsiteX1" fmla="*/ 2771 w 153022"/>
              <a:gd name="connsiteY1" fmla="*/ 427457 h 439177"/>
              <a:gd name="connsiteX2" fmla="*/ 51093 w 153022"/>
              <a:gd name="connsiteY2" fmla="*/ 301077 h 439177"/>
              <a:gd name="connsiteX3" fmla="*/ 6488 w 153022"/>
              <a:gd name="connsiteY3" fmla="*/ 92920 h 439177"/>
              <a:gd name="connsiteX4" fmla="*/ 69679 w 153022"/>
              <a:gd name="connsiteY4" fmla="*/ 289925 h 439177"/>
              <a:gd name="connsiteX5" fmla="*/ 80830 w 153022"/>
              <a:gd name="connsiteY5" fmla="*/ 223018 h 439177"/>
              <a:gd name="connsiteX6" fmla="*/ 151454 w 153022"/>
              <a:gd name="connsiteY6" fmla="*/ 3711 h 43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022" h="439177">
                <a:moveTo>
                  <a:pt x="151454" y="3711"/>
                </a:moveTo>
                <a:cubicBezTo>
                  <a:pt x="138444" y="37784"/>
                  <a:pt x="19498" y="377896"/>
                  <a:pt x="2771" y="427457"/>
                </a:cubicBezTo>
                <a:cubicBezTo>
                  <a:pt x="-13956" y="477018"/>
                  <a:pt x="50474" y="356833"/>
                  <a:pt x="51093" y="301077"/>
                </a:cubicBezTo>
                <a:cubicBezTo>
                  <a:pt x="51712" y="245321"/>
                  <a:pt x="3390" y="94779"/>
                  <a:pt x="6488" y="92920"/>
                </a:cubicBezTo>
                <a:cubicBezTo>
                  <a:pt x="9586" y="91061"/>
                  <a:pt x="57289" y="268242"/>
                  <a:pt x="69679" y="289925"/>
                </a:cubicBezTo>
                <a:cubicBezTo>
                  <a:pt x="82069" y="311608"/>
                  <a:pt x="69059" y="265764"/>
                  <a:pt x="80830" y="223018"/>
                </a:cubicBezTo>
                <a:cubicBezTo>
                  <a:pt x="92601" y="180272"/>
                  <a:pt x="164464" y="-30362"/>
                  <a:pt x="151454" y="3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789AFB38-AB65-AF0F-2309-6AB7E72BFB26}"/>
              </a:ext>
            </a:extLst>
          </p:cNvPr>
          <p:cNvSpPr/>
          <p:nvPr/>
        </p:nvSpPr>
        <p:spPr>
          <a:xfrm>
            <a:off x="5642516" y="4766914"/>
            <a:ext cx="266978" cy="855102"/>
          </a:xfrm>
          <a:custGeom>
            <a:avLst/>
            <a:gdLst>
              <a:gd name="connsiteX0" fmla="*/ 263913 w 266978"/>
              <a:gd name="connsiteY0" fmla="*/ 9525 h 855102"/>
              <a:gd name="connsiteX1" fmla="*/ 48323 w 266978"/>
              <a:gd name="connsiteY1" fmla="*/ 797545 h 855102"/>
              <a:gd name="connsiteX2" fmla="*/ 55757 w 266978"/>
              <a:gd name="connsiteY2" fmla="*/ 749223 h 855102"/>
              <a:gd name="connsiteX3" fmla="*/ 159835 w 266978"/>
              <a:gd name="connsiteY3" fmla="*/ 384949 h 855102"/>
              <a:gd name="connsiteX4" fmla="*/ 1 w 266978"/>
              <a:gd name="connsiteY4" fmla="*/ 812413 h 855102"/>
              <a:gd name="connsiteX5" fmla="*/ 163552 w 266978"/>
              <a:gd name="connsiteY5" fmla="*/ 388666 h 855102"/>
              <a:gd name="connsiteX6" fmla="*/ 263913 w 266978"/>
              <a:gd name="connsiteY6" fmla="*/ 9525 h 855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978" h="855102">
                <a:moveTo>
                  <a:pt x="263913" y="9525"/>
                </a:moveTo>
                <a:cubicBezTo>
                  <a:pt x="244708" y="77672"/>
                  <a:pt x="83016" y="674262"/>
                  <a:pt x="48323" y="797545"/>
                </a:cubicBezTo>
                <a:cubicBezTo>
                  <a:pt x="13630" y="920828"/>
                  <a:pt x="37172" y="817989"/>
                  <a:pt x="55757" y="749223"/>
                </a:cubicBezTo>
                <a:cubicBezTo>
                  <a:pt x="74342" y="680457"/>
                  <a:pt x="169128" y="374417"/>
                  <a:pt x="159835" y="384949"/>
                </a:cubicBezTo>
                <a:cubicBezTo>
                  <a:pt x="150542" y="395481"/>
                  <a:pt x="-618" y="811794"/>
                  <a:pt x="1" y="812413"/>
                </a:cubicBezTo>
                <a:cubicBezTo>
                  <a:pt x="620" y="813032"/>
                  <a:pt x="119567" y="520622"/>
                  <a:pt x="163552" y="388666"/>
                </a:cubicBezTo>
                <a:cubicBezTo>
                  <a:pt x="207537" y="256710"/>
                  <a:pt x="283118" y="-58622"/>
                  <a:pt x="263913" y="9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BA376272-2087-799B-6379-C167D6052A4F}"/>
              </a:ext>
            </a:extLst>
          </p:cNvPr>
          <p:cNvSpPr/>
          <p:nvPr/>
        </p:nvSpPr>
        <p:spPr>
          <a:xfrm>
            <a:off x="2642780" y="5356028"/>
            <a:ext cx="108554" cy="238829"/>
          </a:xfrm>
          <a:custGeom>
            <a:avLst/>
            <a:gdLst>
              <a:gd name="connsiteX0" fmla="*/ 59 w 108554"/>
              <a:gd name="connsiteY0" fmla="*/ 274 h 238829"/>
              <a:gd name="connsiteX1" fmla="*/ 89269 w 108554"/>
              <a:gd name="connsiteY1" fmla="*/ 134089 h 238829"/>
              <a:gd name="connsiteX2" fmla="*/ 96703 w 108554"/>
              <a:gd name="connsiteY2" fmla="*/ 238167 h 238829"/>
              <a:gd name="connsiteX3" fmla="*/ 104137 w 108554"/>
              <a:gd name="connsiteY3" fmla="*/ 171260 h 238829"/>
              <a:gd name="connsiteX4" fmla="*/ 59 w 108554"/>
              <a:gd name="connsiteY4" fmla="*/ 274 h 2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54" h="238829">
                <a:moveTo>
                  <a:pt x="59" y="274"/>
                </a:moveTo>
                <a:cubicBezTo>
                  <a:pt x="-2419" y="-5921"/>
                  <a:pt x="73162" y="94440"/>
                  <a:pt x="89269" y="134089"/>
                </a:cubicBezTo>
                <a:cubicBezTo>
                  <a:pt x="105376" y="173738"/>
                  <a:pt x="94225" y="231972"/>
                  <a:pt x="96703" y="238167"/>
                </a:cubicBezTo>
                <a:cubicBezTo>
                  <a:pt x="99181" y="244362"/>
                  <a:pt x="116527" y="205953"/>
                  <a:pt x="104137" y="171260"/>
                </a:cubicBezTo>
                <a:cubicBezTo>
                  <a:pt x="91747" y="136567"/>
                  <a:pt x="2537" y="6469"/>
                  <a:pt x="59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8B519745-E77B-FA5C-7183-9424BA862DC1}"/>
              </a:ext>
            </a:extLst>
          </p:cNvPr>
          <p:cNvSpPr/>
          <p:nvPr/>
        </p:nvSpPr>
        <p:spPr>
          <a:xfrm>
            <a:off x="3463666" y="5424424"/>
            <a:ext cx="86895" cy="165288"/>
          </a:xfrm>
          <a:custGeom>
            <a:avLst/>
            <a:gdLst>
              <a:gd name="connsiteX0" fmla="*/ 86842 w 86895"/>
              <a:gd name="connsiteY0" fmla="*/ 192 h 165288"/>
              <a:gd name="connsiteX1" fmla="*/ 16820 w 86895"/>
              <a:gd name="connsiteY1" fmla="*/ 86690 h 165288"/>
              <a:gd name="connsiteX2" fmla="*/ 4464 w 86895"/>
              <a:gd name="connsiteY2" fmla="*/ 164949 h 165288"/>
              <a:gd name="connsiteX3" fmla="*/ 4464 w 86895"/>
              <a:gd name="connsiteY3" fmla="*/ 111403 h 165288"/>
              <a:gd name="connsiteX4" fmla="*/ 86842 w 86895"/>
              <a:gd name="connsiteY4" fmla="*/ 192 h 16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95" h="165288">
                <a:moveTo>
                  <a:pt x="86842" y="192"/>
                </a:moveTo>
                <a:cubicBezTo>
                  <a:pt x="88901" y="-3927"/>
                  <a:pt x="30550" y="59231"/>
                  <a:pt x="16820" y="86690"/>
                </a:cubicBezTo>
                <a:cubicBezTo>
                  <a:pt x="3090" y="114150"/>
                  <a:pt x="6523" y="160830"/>
                  <a:pt x="4464" y="164949"/>
                </a:cubicBezTo>
                <a:cubicBezTo>
                  <a:pt x="2405" y="169068"/>
                  <a:pt x="-4460" y="134743"/>
                  <a:pt x="4464" y="111403"/>
                </a:cubicBezTo>
                <a:cubicBezTo>
                  <a:pt x="13388" y="88063"/>
                  <a:pt x="84783" y="4311"/>
                  <a:pt x="86842" y="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086A1B95-ED1C-69EB-1A09-BC3A74A336A0}"/>
              </a:ext>
            </a:extLst>
          </p:cNvPr>
          <p:cNvSpPr/>
          <p:nvPr/>
        </p:nvSpPr>
        <p:spPr>
          <a:xfrm>
            <a:off x="4341307" y="5535827"/>
            <a:ext cx="49759" cy="119449"/>
          </a:xfrm>
          <a:custGeom>
            <a:avLst/>
            <a:gdLst>
              <a:gd name="connsiteX0" fmla="*/ 12390 w 49759"/>
              <a:gd name="connsiteY0" fmla="*/ 0 h 119449"/>
              <a:gd name="connsiteX1" fmla="*/ 41223 w 49759"/>
              <a:gd name="connsiteY1" fmla="*/ 65903 h 119449"/>
              <a:gd name="connsiteX2" fmla="*/ 34 w 49759"/>
              <a:gd name="connsiteY2" fmla="*/ 119449 h 119449"/>
              <a:gd name="connsiteX3" fmla="*/ 49461 w 49759"/>
              <a:gd name="connsiteY3" fmla="*/ 65903 h 119449"/>
              <a:gd name="connsiteX4" fmla="*/ 12390 w 49759"/>
              <a:gd name="connsiteY4" fmla="*/ 0 h 1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59" h="119449">
                <a:moveTo>
                  <a:pt x="12390" y="0"/>
                </a:moveTo>
                <a:cubicBezTo>
                  <a:pt x="11017" y="0"/>
                  <a:pt x="43282" y="45995"/>
                  <a:pt x="41223" y="65903"/>
                </a:cubicBezTo>
                <a:cubicBezTo>
                  <a:pt x="39164" y="85811"/>
                  <a:pt x="-1339" y="119449"/>
                  <a:pt x="34" y="119449"/>
                </a:cubicBezTo>
                <a:cubicBezTo>
                  <a:pt x="1407" y="119449"/>
                  <a:pt x="45342" y="82379"/>
                  <a:pt x="49461" y="65903"/>
                </a:cubicBezTo>
                <a:cubicBezTo>
                  <a:pt x="53580" y="49427"/>
                  <a:pt x="13763" y="0"/>
                  <a:pt x="1239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982D5F18-246F-E60F-A17E-76D01F6268DC}"/>
              </a:ext>
            </a:extLst>
          </p:cNvPr>
          <p:cNvSpPr/>
          <p:nvPr/>
        </p:nvSpPr>
        <p:spPr>
          <a:xfrm>
            <a:off x="3912966" y="5449306"/>
            <a:ext cx="74474" cy="152554"/>
          </a:xfrm>
          <a:custGeom>
            <a:avLst/>
            <a:gdLst>
              <a:gd name="connsiteX0" fmla="*/ 74148 w 74474"/>
              <a:gd name="connsiteY0" fmla="*/ 24 h 152554"/>
              <a:gd name="connsiteX1" fmla="*/ 49434 w 74474"/>
              <a:gd name="connsiteY1" fmla="*/ 78283 h 152554"/>
              <a:gd name="connsiteX2" fmla="*/ 53553 w 74474"/>
              <a:gd name="connsiteY2" fmla="*/ 131829 h 152554"/>
              <a:gd name="connsiteX3" fmla="*/ 7 w 74474"/>
              <a:gd name="connsiteY3" fmla="*/ 152424 h 152554"/>
              <a:gd name="connsiteX4" fmla="*/ 57672 w 74474"/>
              <a:gd name="connsiteY4" fmla="*/ 123591 h 152554"/>
              <a:gd name="connsiteX5" fmla="*/ 28839 w 74474"/>
              <a:gd name="connsiteY5" fmla="*/ 86521 h 152554"/>
              <a:gd name="connsiteX6" fmla="*/ 74148 w 74474"/>
              <a:gd name="connsiteY6" fmla="*/ 24 h 15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74" h="152554">
                <a:moveTo>
                  <a:pt x="74148" y="24"/>
                </a:moveTo>
                <a:cubicBezTo>
                  <a:pt x="77580" y="-1349"/>
                  <a:pt x="52866" y="56316"/>
                  <a:pt x="49434" y="78283"/>
                </a:cubicBezTo>
                <a:cubicBezTo>
                  <a:pt x="46002" y="100250"/>
                  <a:pt x="61791" y="119472"/>
                  <a:pt x="53553" y="131829"/>
                </a:cubicBezTo>
                <a:cubicBezTo>
                  <a:pt x="45315" y="144186"/>
                  <a:pt x="-680" y="153797"/>
                  <a:pt x="7" y="152424"/>
                </a:cubicBezTo>
                <a:cubicBezTo>
                  <a:pt x="693" y="151051"/>
                  <a:pt x="52867" y="134575"/>
                  <a:pt x="57672" y="123591"/>
                </a:cubicBezTo>
                <a:cubicBezTo>
                  <a:pt x="62477" y="112607"/>
                  <a:pt x="30212" y="102310"/>
                  <a:pt x="28839" y="86521"/>
                </a:cubicBezTo>
                <a:cubicBezTo>
                  <a:pt x="27466" y="70732"/>
                  <a:pt x="70716" y="1397"/>
                  <a:pt x="74148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2B3B4670-7C33-6DFA-EAFF-DA8FB13E87D9}"/>
              </a:ext>
            </a:extLst>
          </p:cNvPr>
          <p:cNvSpPr/>
          <p:nvPr/>
        </p:nvSpPr>
        <p:spPr>
          <a:xfrm>
            <a:off x="2948268" y="5280449"/>
            <a:ext cx="42077" cy="131832"/>
          </a:xfrm>
          <a:custGeom>
            <a:avLst/>
            <a:gdLst>
              <a:gd name="connsiteX0" fmla="*/ 42067 w 42077"/>
              <a:gd name="connsiteY0" fmla="*/ 5 h 131832"/>
              <a:gd name="connsiteX1" fmla="*/ 4997 w 42077"/>
              <a:gd name="connsiteY1" fmla="*/ 90621 h 131832"/>
              <a:gd name="connsiteX2" fmla="*/ 9116 w 42077"/>
              <a:gd name="connsiteY2" fmla="*/ 131810 h 131832"/>
              <a:gd name="connsiteX3" fmla="*/ 878 w 42077"/>
              <a:gd name="connsiteY3" fmla="*/ 94740 h 131832"/>
              <a:gd name="connsiteX4" fmla="*/ 42067 w 42077"/>
              <a:gd name="connsiteY4" fmla="*/ 5 h 131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77" h="131832">
                <a:moveTo>
                  <a:pt x="42067" y="5"/>
                </a:moveTo>
                <a:cubicBezTo>
                  <a:pt x="42753" y="-681"/>
                  <a:pt x="10489" y="68654"/>
                  <a:pt x="4997" y="90621"/>
                </a:cubicBezTo>
                <a:cubicBezTo>
                  <a:pt x="-495" y="112589"/>
                  <a:pt x="9802" y="131124"/>
                  <a:pt x="9116" y="131810"/>
                </a:cubicBezTo>
                <a:cubicBezTo>
                  <a:pt x="8430" y="132496"/>
                  <a:pt x="-3241" y="117394"/>
                  <a:pt x="878" y="94740"/>
                </a:cubicBezTo>
                <a:cubicBezTo>
                  <a:pt x="4997" y="72086"/>
                  <a:pt x="41381" y="691"/>
                  <a:pt x="4206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12A946C7-73E0-1AE4-526A-56E3F7AC1F59}"/>
              </a:ext>
            </a:extLst>
          </p:cNvPr>
          <p:cNvSpPr/>
          <p:nvPr/>
        </p:nvSpPr>
        <p:spPr>
          <a:xfrm>
            <a:off x="3101373" y="6100111"/>
            <a:ext cx="123827" cy="115870"/>
          </a:xfrm>
          <a:custGeom>
            <a:avLst/>
            <a:gdLst>
              <a:gd name="connsiteX0" fmla="*/ 24886 w 123827"/>
              <a:gd name="connsiteY0" fmla="*/ 16484 h 115870"/>
              <a:gd name="connsiteX1" fmla="*/ 49600 w 123827"/>
              <a:gd name="connsiteY1" fmla="*/ 82386 h 115870"/>
              <a:gd name="connsiteX2" fmla="*/ 173 w 123827"/>
              <a:gd name="connsiteY2" fmla="*/ 115338 h 115870"/>
              <a:gd name="connsiteX3" fmla="*/ 70195 w 123827"/>
              <a:gd name="connsiteY3" fmla="*/ 57673 h 115870"/>
              <a:gd name="connsiteX4" fmla="*/ 123741 w 123827"/>
              <a:gd name="connsiteY4" fmla="*/ 8 h 115870"/>
              <a:gd name="connsiteX5" fmla="*/ 57838 w 123827"/>
              <a:gd name="connsiteY5" fmla="*/ 61792 h 115870"/>
              <a:gd name="connsiteX6" fmla="*/ 24886 w 123827"/>
              <a:gd name="connsiteY6" fmla="*/ 16484 h 11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827" h="115870">
                <a:moveTo>
                  <a:pt x="24886" y="16484"/>
                </a:moveTo>
                <a:cubicBezTo>
                  <a:pt x="23513" y="19916"/>
                  <a:pt x="53719" y="65910"/>
                  <a:pt x="49600" y="82386"/>
                </a:cubicBezTo>
                <a:cubicBezTo>
                  <a:pt x="45481" y="98862"/>
                  <a:pt x="-3260" y="119457"/>
                  <a:pt x="173" y="115338"/>
                </a:cubicBezTo>
                <a:cubicBezTo>
                  <a:pt x="3605" y="111219"/>
                  <a:pt x="49600" y="76895"/>
                  <a:pt x="70195" y="57673"/>
                </a:cubicBezTo>
                <a:cubicBezTo>
                  <a:pt x="90790" y="38451"/>
                  <a:pt x="125801" y="-679"/>
                  <a:pt x="123741" y="8"/>
                </a:cubicBezTo>
                <a:cubicBezTo>
                  <a:pt x="121681" y="695"/>
                  <a:pt x="73627" y="59046"/>
                  <a:pt x="57838" y="61792"/>
                </a:cubicBezTo>
                <a:cubicBezTo>
                  <a:pt x="42049" y="64538"/>
                  <a:pt x="26259" y="13052"/>
                  <a:pt x="24886" y="16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936CEA3C-1369-064D-A36A-579A84779D79}"/>
              </a:ext>
            </a:extLst>
          </p:cNvPr>
          <p:cNvSpPr/>
          <p:nvPr/>
        </p:nvSpPr>
        <p:spPr>
          <a:xfrm>
            <a:off x="3603438" y="6529952"/>
            <a:ext cx="107708" cy="275838"/>
          </a:xfrm>
          <a:custGeom>
            <a:avLst/>
            <a:gdLst>
              <a:gd name="connsiteX0" fmla="*/ 33567 w 107708"/>
              <a:gd name="connsiteY0" fmla="*/ 2653 h 275838"/>
              <a:gd name="connsiteX1" fmla="*/ 91232 w 107708"/>
              <a:gd name="connsiteY1" fmla="*/ 159172 h 275838"/>
              <a:gd name="connsiteX2" fmla="*/ 616 w 107708"/>
              <a:gd name="connsiteY2" fmla="*/ 274502 h 275838"/>
              <a:gd name="connsiteX3" fmla="*/ 54162 w 107708"/>
              <a:gd name="connsiteY3" fmla="*/ 216837 h 275838"/>
              <a:gd name="connsiteX4" fmla="*/ 107708 w 107708"/>
              <a:gd name="connsiteY4" fmla="*/ 138578 h 275838"/>
              <a:gd name="connsiteX5" fmla="*/ 54162 w 107708"/>
              <a:gd name="connsiteY5" fmla="*/ 64437 h 275838"/>
              <a:gd name="connsiteX6" fmla="*/ 33567 w 107708"/>
              <a:gd name="connsiteY6" fmla="*/ 2653 h 27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08" h="275838">
                <a:moveTo>
                  <a:pt x="33567" y="2653"/>
                </a:moveTo>
                <a:cubicBezTo>
                  <a:pt x="39745" y="18442"/>
                  <a:pt x="96724" y="113864"/>
                  <a:pt x="91232" y="159172"/>
                </a:cubicBezTo>
                <a:cubicBezTo>
                  <a:pt x="85740" y="204480"/>
                  <a:pt x="6794" y="264891"/>
                  <a:pt x="616" y="274502"/>
                </a:cubicBezTo>
                <a:cubicBezTo>
                  <a:pt x="-5562" y="284113"/>
                  <a:pt x="36313" y="239491"/>
                  <a:pt x="54162" y="216837"/>
                </a:cubicBezTo>
                <a:cubicBezTo>
                  <a:pt x="72011" y="194183"/>
                  <a:pt x="107708" y="163978"/>
                  <a:pt x="107708" y="138578"/>
                </a:cubicBezTo>
                <a:cubicBezTo>
                  <a:pt x="107708" y="113178"/>
                  <a:pt x="65832" y="82972"/>
                  <a:pt x="54162" y="64437"/>
                </a:cubicBezTo>
                <a:cubicBezTo>
                  <a:pt x="42492" y="45902"/>
                  <a:pt x="27389" y="-13136"/>
                  <a:pt x="33567" y="2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8B73E081-E01A-5209-196D-14248F2370A6}"/>
              </a:ext>
            </a:extLst>
          </p:cNvPr>
          <p:cNvSpPr/>
          <p:nvPr/>
        </p:nvSpPr>
        <p:spPr>
          <a:xfrm>
            <a:off x="4859677" y="6333765"/>
            <a:ext cx="136755" cy="240297"/>
          </a:xfrm>
          <a:custGeom>
            <a:avLst/>
            <a:gdLst>
              <a:gd name="connsiteX0" fmla="*/ 647 w 136755"/>
              <a:gd name="connsiteY0" fmla="*/ 79392 h 240297"/>
              <a:gd name="connsiteX1" fmla="*/ 132453 w 136755"/>
              <a:gd name="connsiteY1" fmla="*/ 186484 h 240297"/>
              <a:gd name="connsiteX2" fmla="*/ 103620 w 136755"/>
              <a:gd name="connsiteY2" fmla="*/ 240030 h 240297"/>
              <a:gd name="connsiteX3" fmla="*/ 136572 w 136755"/>
              <a:gd name="connsiteY3" fmla="*/ 165889 h 240297"/>
              <a:gd name="connsiteX4" fmla="*/ 115977 w 136755"/>
              <a:gd name="connsiteY4" fmla="*/ 50559 h 240297"/>
              <a:gd name="connsiteX5" fmla="*/ 95382 w 136755"/>
              <a:gd name="connsiteY5" fmla="*/ 5251 h 240297"/>
              <a:gd name="connsiteX6" fmla="*/ 136572 w 136755"/>
              <a:gd name="connsiteY6" fmla="*/ 165889 h 240297"/>
              <a:gd name="connsiteX7" fmla="*/ 83026 w 136755"/>
              <a:gd name="connsiteY7" fmla="*/ 137057 h 240297"/>
              <a:gd name="connsiteX8" fmla="*/ 647 w 136755"/>
              <a:gd name="connsiteY8" fmla="*/ 79392 h 24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755" h="240297">
                <a:moveTo>
                  <a:pt x="647" y="79392"/>
                </a:moveTo>
                <a:cubicBezTo>
                  <a:pt x="8885" y="87630"/>
                  <a:pt x="115291" y="159711"/>
                  <a:pt x="132453" y="186484"/>
                </a:cubicBezTo>
                <a:cubicBezTo>
                  <a:pt x="149615" y="213257"/>
                  <a:pt x="102933" y="243463"/>
                  <a:pt x="103620" y="240030"/>
                </a:cubicBezTo>
                <a:cubicBezTo>
                  <a:pt x="104307" y="236597"/>
                  <a:pt x="134513" y="197467"/>
                  <a:pt x="136572" y="165889"/>
                </a:cubicBezTo>
                <a:cubicBezTo>
                  <a:pt x="138631" y="134311"/>
                  <a:pt x="122842" y="77332"/>
                  <a:pt x="115977" y="50559"/>
                </a:cubicBezTo>
                <a:cubicBezTo>
                  <a:pt x="109112" y="23786"/>
                  <a:pt x="91950" y="-13971"/>
                  <a:pt x="95382" y="5251"/>
                </a:cubicBezTo>
                <a:cubicBezTo>
                  <a:pt x="98815" y="24473"/>
                  <a:pt x="138631" y="143921"/>
                  <a:pt x="136572" y="165889"/>
                </a:cubicBezTo>
                <a:cubicBezTo>
                  <a:pt x="134513" y="187857"/>
                  <a:pt x="100875" y="150100"/>
                  <a:pt x="83026" y="137057"/>
                </a:cubicBezTo>
                <a:cubicBezTo>
                  <a:pt x="65177" y="124014"/>
                  <a:pt x="-7591" y="71154"/>
                  <a:pt x="647" y="79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9FC88AAF-D086-0DD6-FCDD-B692927D7C8D}"/>
              </a:ext>
            </a:extLst>
          </p:cNvPr>
          <p:cNvSpPr/>
          <p:nvPr/>
        </p:nvSpPr>
        <p:spPr>
          <a:xfrm>
            <a:off x="3216870" y="5107413"/>
            <a:ext cx="68824" cy="152550"/>
          </a:xfrm>
          <a:custGeom>
            <a:avLst/>
            <a:gdLst>
              <a:gd name="connsiteX0" fmla="*/ 57671 w 68824"/>
              <a:gd name="connsiteY0" fmla="*/ 46 h 152550"/>
              <a:gd name="connsiteX1" fmla="*/ 65908 w 68824"/>
              <a:gd name="connsiteY1" fmla="*/ 90663 h 152550"/>
              <a:gd name="connsiteX2" fmla="*/ 6 w 68824"/>
              <a:gd name="connsiteY2" fmla="*/ 152446 h 152550"/>
              <a:gd name="connsiteX3" fmla="*/ 61789 w 68824"/>
              <a:gd name="connsiteY3" fmla="*/ 103019 h 152550"/>
              <a:gd name="connsiteX4" fmla="*/ 57671 w 68824"/>
              <a:gd name="connsiteY4" fmla="*/ 46 h 1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24" h="152550">
                <a:moveTo>
                  <a:pt x="57671" y="46"/>
                </a:moveTo>
                <a:cubicBezTo>
                  <a:pt x="58358" y="-2013"/>
                  <a:pt x="75519" y="65263"/>
                  <a:pt x="65908" y="90663"/>
                </a:cubicBezTo>
                <a:cubicBezTo>
                  <a:pt x="56297" y="116063"/>
                  <a:pt x="692" y="150387"/>
                  <a:pt x="6" y="152446"/>
                </a:cubicBezTo>
                <a:cubicBezTo>
                  <a:pt x="-681" y="154505"/>
                  <a:pt x="52865" y="125673"/>
                  <a:pt x="61789" y="103019"/>
                </a:cubicBezTo>
                <a:cubicBezTo>
                  <a:pt x="70713" y="80365"/>
                  <a:pt x="56984" y="2105"/>
                  <a:pt x="57671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76A12F20-5529-6348-A048-F852A6BE6F84}"/>
              </a:ext>
            </a:extLst>
          </p:cNvPr>
          <p:cNvSpPr/>
          <p:nvPr/>
        </p:nvSpPr>
        <p:spPr>
          <a:xfrm>
            <a:off x="4390754" y="5403969"/>
            <a:ext cx="35253" cy="85990"/>
          </a:xfrm>
          <a:custGeom>
            <a:avLst/>
            <a:gdLst>
              <a:gd name="connsiteX0" fmla="*/ 14 w 35253"/>
              <a:gd name="connsiteY0" fmla="*/ 53 h 85990"/>
              <a:gd name="connsiteX1" fmla="*/ 28846 w 35253"/>
              <a:gd name="connsiteY1" fmla="*/ 70074 h 85990"/>
              <a:gd name="connsiteX2" fmla="*/ 32965 w 35253"/>
              <a:gd name="connsiteY2" fmla="*/ 82431 h 85990"/>
              <a:gd name="connsiteX3" fmla="*/ 14 w 35253"/>
              <a:gd name="connsiteY3" fmla="*/ 53 h 8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53" h="85990">
                <a:moveTo>
                  <a:pt x="14" y="53"/>
                </a:moveTo>
                <a:cubicBezTo>
                  <a:pt x="-673" y="-2007"/>
                  <a:pt x="23354" y="56344"/>
                  <a:pt x="28846" y="70074"/>
                </a:cubicBezTo>
                <a:cubicBezTo>
                  <a:pt x="34338" y="83804"/>
                  <a:pt x="37770" y="90669"/>
                  <a:pt x="32965" y="82431"/>
                </a:cubicBezTo>
                <a:cubicBezTo>
                  <a:pt x="28160" y="74193"/>
                  <a:pt x="701" y="2113"/>
                  <a:pt x="14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CE6A1F10-F806-9D97-10C5-E7188623F0E0}"/>
              </a:ext>
            </a:extLst>
          </p:cNvPr>
          <p:cNvSpPr/>
          <p:nvPr/>
        </p:nvSpPr>
        <p:spPr>
          <a:xfrm>
            <a:off x="5119718" y="4802315"/>
            <a:ext cx="51683" cy="109359"/>
          </a:xfrm>
          <a:custGeom>
            <a:avLst/>
            <a:gdLst>
              <a:gd name="connsiteX0" fmla="*/ 98 w 51683"/>
              <a:gd name="connsiteY0" fmla="*/ 344 h 109359"/>
              <a:gd name="connsiteX1" fmla="*/ 37168 w 51683"/>
              <a:gd name="connsiteY1" fmla="*/ 74485 h 109359"/>
              <a:gd name="connsiteX2" fmla="*/ 49525 w 51683"/>
              <a:gd name="connsiteY2" fmla="*/ 107436 h 109359"/>
              <a:gd name="connsiteX3" fmla="*/ 98 w 51683"/>
              <a:gd name="connsiteY3" fmla="*/ 344 h 10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83" h="109359">
                <a:moveTo>
                  <a:pt x="98" y="344"/>
                </a:moveTo>
                <a:cubicBezTo>
                  <a:pt x="-1961" y="-5148"/>
                  <a:pt x="28930" y="56636"/>
                  <a:pt x="37168" y="74485"/>
                </a:cubicBezTo>
                <a:cubicBezTo>
                  <a:pt x="45406" y="92334"/>
                  <a:pt x="56390" y="116360"/>
                  <a:pt x="49525" y="107436"/>
                </a:cubicBezTo>
                <a:cubicBezTo>
                  <a:pt x="42660" y="98512"/>
                  <a:pt x="2157" y="5836"/>
                  <a:pt x="98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37E3DC3C-C3A2-B07E-8F1E-1F29CCC13F14}"/>
              </a:ext>
            </a:extLst>
          </p:cNvPr>
          <p:cNvSpPr/>
          <p:nvPr/>
        </p:nvSpPr>
        <p:spPr>
          <a:xfrm>
            <a:off x="4716144" y="5000302"/>
            <a:ext cx="102112" cy="122476"/>
          </a:xfrm>
          <a:custGeom>
            <a:avLst/>
            <a:gdLst>
              <a:gd name="connsiteX0" fmla="*/ 18 w 102112"/>
              <a:gd name="connsiteY0" fmla="*/ 66 h 122476"/>
              <a:gd name="connsiteX1" fmla="*/ 94753 w 102112"/>
              <a:gd name="connsiteY1" fmla="*/ 115395 h 122476"/>
              <a:gd name="connsiteX2" fmla="*/ 86515 w 102112"/>
              <a:gd name="connsiteY2" fmla="*/ 98920 h 122476"/>
              <a:gd name="connsiteX3" fmla="*/ 18 w 102112"/>
              <a:gd name="connsiteY3" fmla="*/ 66 h 122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112" h="122476">
                <a:moveTo>
                  <a:pt x="18" y="66"/>
                </a:moveTo>
                <a:cubicBezTo>
                  <a:pt x="1391" y="2812"/>
                  <a:pt x="94753" y="115395"/>
                  <a:pt x="94753" y="115395"/>
                </a:cubicBezTo>
                <a:cubicBezTo>
                  <a:pt x="109169" y="131871"/>
                  <a:pt x="100245" y="116769"/>
                  <a:pt x="86515" y="98920"/>
                </a:cubicBezTo>
                <a:cubicBezTo>
                  <a:pt x="72785" y="81071"/>
                  <a:pt x="-1355" y="-2680"/>
                  <a:pt x="18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EF6383B5-BAB9-B443-53F9-CE71F2E3C707}"/>
              </a:ext>
            </a:extLst>
          </p:cNvPr>
          <p:cNvSpPr/>
          <p:nvPr/>
        </p:nvSpPr>
        <p:spPr>
          <a:xfrm>
            <a:off x="3496962" y="4724356"/>
            <a:ext cx="53789" cy="160765"/>
          </a:xfrm>
          <a:custGeom>
            <a:avLst/>
            <a:gdLst>
              <a:gd name="connsiteX0" fmla="*/ 8238 w 53789"/>
              <a:gd name="connsiteY0" fmla="*/ 44 h 160765"/>
              <a:gd name="connsiteX1" fmla="*/ 53546 w 53789"/>
              <a:gd name="connsiteY1" fmla="*/ 94779 h 160765"/>
              <a:gd name="connsiteX2" fmla="*/ 0 w 53789"/>
              <a:gd name="connsiteY2" fmla="*/ 160682 h 160765"/>
              <a:gd name="connsiteX3" fmla="*/ 53546 w 53789"/>
              <a:gd name="connsiteY3" fmla="*/ 107136 h 160765"/>
              <a:gd name="connsiteX4" fmla="*/ 8238 w 53789"/>
              <a:gd name="connsiteY4" fmla="*/ 44 h 16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89" h="160765">
                <a:moveTo>
                  <a:pt x="8238" y="44"/>
                </a:moveTo>
                <a:cubicBezTo>
                  <a:pt x="8238" y="-2015"/>
                  <a:pt x="54919" y="68006"/>
                  <a:pt x="53546" y="94779"/>
                </a:cubicBezTo>
                <a:cubicBezTo>
                  <a:pt x="52173" y="121552"/>
                  <a:pt x="0" y="158623"/>
                  <a:pt x="0" y="160682"/>
                </a:cubicBezTo>
                <a:cubicBezTo>
                  <a:pt x="0" y="162741"/>
                  <a:pt x="49427" y="126358"/>
                  <a:pt x="53546" y="107136"/>
                </a:cubicBezTo>
                <a:cubicBezTo>
                  <a:pt x="57665" y="87914"/>
                  <a:pt x="8238" y="2103"/>
                  <a:pt x="8238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860DA2CA-EB30-1167-4337-0E67AA2733EE}"/>
              </a:ext>
            </a:extLst>
          </p:cNvPr>
          <p:cNvSpPr/>
          <p:nvPr/>
        </p:nvSpPr>
        <p:spPr>
          <a:xfrm>
            <a:off x="4200784" y="5888910"/>
            <a:ext cx="557306" cy="405007"/>
          </a:xfrm>
          <a:custGeom>
            <a:avLst/>
            <a:gdLst>
              <a:gd name="connsiteX0" fmla="*/ 513 w 557306"/>
              <a:gd name="connsiteY0" fmla="*/ 404798 h 405007"/>
              <a:gd name="connsiteX1" fmla="*/ 395930 w 557306"/>
              <a:gd name="connsiteY1" fmla="*/ 145306 h 405007"/>
              <a:gd name="connsiteX2" fmla="*/ 325908 w 557306"/>
              <a:gd name="connsiteY2" fmla="*/ 202971 h 405007"/>
              <a:gd name="connsiteX3" fmla="*/ 556567 w 557306"/>
              <a:gd name="connsiteY3" fmla="*/ 1144 h 405007"/>
              <a:gd name="connsiteX4" fmla="*/ 400048 w 557306"/>
              <a:gd name="connsiteY4" fmla="*/ 120593 h 405007"/>
              <a:gd name="connsiteX5" fmla="*/ 420643 w 557306"/>
              <a:gd name="connsiteY5" fmla="*/ 116474 h 405007"/>
              <a:gd name="connsiteX6" fmla="*/ 222935 w 557306"/>
              <a:gd name="connsiteY6" fmla="*/ 264755 h 405007"/>
              <a:gd name="connsiteX7" fmla="*/ 309432 w 557306"/>
              <a:gd name="connsiteY7" fmla="*/ 190614 h 405007"/>
              <a:gd name="connsiteX8" fmla="*/ 513 w 557306"/>
              <a:gd name="connsiteY8" fmla="*/ 404798 h 40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7306" h="405007">
                <a:moveTo>
                  <a:pt x="513" y="404798"/>
                </a:moveTo>
                <a:cubicBezTo>
                  <a:pt x="14929" y="397247"/>
                  <a:pt x="341698" y="178944"/>
                  <a:pt x="395930" y="145306"/>
                </a:cubicBezTo>
                <a:cubicBezTo>
                  <a:pt x="450162" y="111668"/>
                  <a:pt x="299135" y="226998"/>
                  <a:pt x="325908" y="202971"/>
                </a:cubicBezTo>
                <a:cubicBezTo>
                  <a:pt x="352681" y="178944"/>
                  <a:pt x="544210" y="14874"/>
                  <a:pt x="556567" y="1144"/>
                </a:cubicBezTo>
                <a:cubicBezTo>
                  <a:pt x="568924" y="-12586"/>
                  <a:pt x="422702" y="101371"/>
                  <a:pt x="400048" y="120593"/>
                </a:cubicBezTo>
                <a:cubicBezTo>
                  <a:pt x="377394" y="139815"/>
                  <a:pt x="450162" y="92447"/>
                  <a:pt x="420643" y="116474"/>
                </a:cubicBezTo>
                <a:cubicBezTo>
                  <a:pt x="391124" y="140501"/>
                  <a:pt x="241470" y="252398"/>
                  <a:pt x="222935" y="264755"/>
                </a:cubicBezTo>
                <a:cubicBezTo>
                  <a:pt x="204400" y="277112"/>
                  <a:pt x="338951" y="167960"/>
                  <a:pt x="309432" y="190614"/>
                </a:cubicBezTo>
                <a:cubicBezTo>
                  <a:pt x="279913" y="213268"/>
                  <a:pt x="-13903" y="412349"/>
                  <a:pt x="513" y="404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8952727E-7527-5718-EE3C-B99B2F9964FE}"/>
              </a:ext>
            </a:extLst>
          </p:cNvPr>
          <p:cNvSpPr/>
          <p:nvPr/>
        </p:nvSpPr>
        <p:spPr>
          <a:xfrm>
            <a:off x="3542236" y="5865337"/>
            <a:ext cx="91056" cy="123608"/>
          </a:xfrm>
          <a:custGeom>
            <a:avLst/>
            <a:gdLst>
              <a:gd name="connsiteX0" fmla="*/ 41223 w 91056"/>
              <a:gd name="connsiteY0" fmla="*/ 4 h 123608"/>
              <a:gd name="connsiteX1" fmla="*/ 12391 w 91056"/>
              <a:gd name="connsiteY1" fmla="*/ 107095 h 123608"/>
              <a:gd name="connsiteX2" fmla="*/ 90650 w 91056"/>
              <a:gd name="connsiteY2" fmla="*/ 123571 h 123608"/>
              <a:gd name="connsiteX3" fmla="*/ 41223 w 91056"/>
              <a:gd name="connsiteY3" fmla="*/ 111214 h 123608"/>
              <a:gd name="connsiteX4" fmla="*/ 34 w 91056"/>
              <a:gd name="connsiteY4" fmla="*/ 111214 h 123608"/>
              <a:gd name="connsiteX5" fmla="*/ 41223 w 91056"/>
              <a:gd name="connsiteY5" fmla="*/ 4 h 12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056" h="123608">
                <a:moveTo>
                  <a:pt x="41223" y="4"/>
                </a:moveTo>
                <a:cubicBezTo>
                  <a:pt x="43283" y="-683"/>
                  <a:pt x="4153" y="86501"/>
                  <a:pt x="12391" y="107095"/>
                </a:cubicBezTo>
                <a:cubicBezTo>
                  <a:pt x="20629" y="127689"/>
                  <a:pt x="85845" y="122885"/>
                  <a:pt x="90650" y="123571"/>
                </a:cubicBezTo>
                <a:cubicBezTo>
                  <a:pt x="95455" y="124257"/>
                  <a:pt x="56326" y="113274"/>
                  <a:pt x="41223" y="111214"/>
                </a:cubicBezTo>
                <a:cubicBezTo>
                  <a:pt x="26120" y="109154"/>
                  <a:pt x="1407" y="127003"/>
                  <a:pt x="34" y="111214"/>
                </a:cubicBezTo>
                <a:cubicBezTo>
                  <a:pt x="-1339" y="95425"/>
                  <a:pt x="39163" y="691"/>
                  <a:pt x="41223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1E735728-B6C3-8D7B-0E37-C7C9FF6D5935}"/>
              </a:ext>
            </a:extLst>
          </p:cNvPr>
          <p:cNvSpPr/>
          <p:nvPr/>
        </p:nvSpPr>
        <p:spPr>
          <a:xfrm>
            <a:off x="3754929" y="6145155"/>
            <a:ext cx="377574" cy="202330"/>
          </a:xfrm>
          <a:custGeom>
            <a:avLst/>
            <a:gdLst>
              <a:gd name="connsiteX0" fmla="*/ 1525 w 377574"/>
              <a:gd name="connsiteY0" fmla="*/ 272 h 202330"/>
              <a:gd name="connsiteX1" fmla="*/ 343395 w 377574"/>
              <a:gd name="connsiteY1" fmla="*/ 136196 h 202330"/>
              <a:gd name="connsiteX2" fmla="*/ 104498 w 377574"/>
              <a:gd name="connsiteY2" fmla="*/ 202099 h 202330"/>
              <a:gd name="connsiteX3" fmla="*/ 351633 w 377574"/>
              <a:gd name="connsiteY3" fmla="*/ 156791 h 202330"/>
              <a:gd name="connsiteX4" fmla="*/ 331039 w 377574"/>
              <a:gd name="connsiteY4" fmla="*/ 123840 h 202330"/>
              <a:gd name="connsiteX5" fmla="*/ 178639 w 377574"/>
              <a:gd name="connsiteY5" fmla="*/ 127959 h 202330"/>
              <a:gd name="connsiteX6" fmla="*/ 376347 w 377574"/>
              <a:gd name="connsiteY6" fmla="*/ 127959 h 202330"/>
              <a:gd name="connsiteX7" fmla="*/ 252779 w 377574"/>
              <a:gd name="connsiteY7" fmla="*/ 74413 h 202330"/>
              <a:gd name="connsiteX8" fmla="*/ 63309 w 377574"/>
              <a:gd name="connsiteY8" fmla="*/ 41461 h 202330"/>
              <a:gd name="connsiteX9" fmla="*/ 211590 w 377574"/>
              <a:gd name="connsiteY9" fmla="*/ 99126 h 202330"/>
              <a:gd name="connsiteX10" fmla="*/ 1525 w 377574"/>
              <a:gd name="connsiteY10" fmla="*/ 272 h 20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7574" h="202330">
                <a:moveTo>
                  <a:pt x="1525" y="272"/>
                </a:moveTo>
                <a:cubicBezTo>
                  <a:pt x="23492" y="6450"/>
                  <a:pt x="326233" y="102558"/>
                  <a:pt x="343395" y="136196"/>
                </a:cubicBezTo>
                <a:cubicBezTo>
                  <a:pt x="360557" y="169834"/>
                  <a:pt x="103125" y="198667"/>
                  <a:pt x="104498" y="202099"/>
                </a:cubicBezTo>
                <a:cubicBezTo>
                  <a:pt x="105871" y="205531"/>
                  <a:pt x="313876" y="169834"/>
                  <a:pt x="351633" y="156791"/>
                </a:cubicBezTo>
                <a:cubicBezTo>
                  <a:pt x="389390" y="143748"/>
                  <a:pt x="359871" y="128645"/>
                  <a:pt x="331039" y="123840"/>
                </a:cubicBezTo>
                <a:cubicBezTo>
                  <a:pt x="302207" y="119035"/>
                  <a:pt x="171088" y="127273"/>
                  <a:pt x="178639" y="127959"/>
                </a:cubicBezTo>
                <a:cubicBezTo>
                  <a:pt x="186190" y="128645"/>
                  <a:pt x="363990" y="136883"/>
                  <a:pt x="376347" y="127959"/>
                </a:cubicBezTo>
                <a:cubicBezTo>
                  <a:pt x="388704" y="119035"/>
                  <a:pt x="304952" y="88829"/>
                  <a:pt x="252779" y="74413"/>
                </a:cubicBezTo>
                <a:cubicBezTo>
                  <a:pt x="200606" y="59997"/>
                  <a:pt x="70174" y="37342"/>
                  <a:pt x="63309" y="41461"/>
                </a:cubicBezTo>
                <a:cubicBezTo>
                  <a:pt x="56444" y="45580"/>
                  <a:pt x="221201" y="103245"/>
                  <a:pt x="211590" y="99126"/>
                </a:cubicBezTo>
                <a:cubicBezTo>
                  <a:pt x="201979" y="95007"/>
                  <a:pt x="-20442" y="-5906"/>
                  <a:pt x="1525" y="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8E6FB338-C671-BBCC-A62B-DCD2AB1BFA6D}"/>
              </a:ext>
            </a:extLst>
          </p:cNvPr>
          <p:cNvSpPr/>
          <p:nvPr/>
        </p:nvSpPr>
        <p:spPr>
          <a:xfrm>
            <a:off x="4983823" y="6058925"/>
            <a:ext cx="82534" cy="111239"/>
          </a:xfrm>
          <a:custGeom>
            <a:avLst/>
            <a:gdLst>
              <a:gd name="connsiteX0" fmla="*/ 82447 w 82534"/>
              <a:gd name="connsiteY0" fmla="*/ 5 h 111239"/>
              <a:gd name="connsiteX1" fmla="*/ 16545 w 82534"/>
              <a:gd name="connsiteY1" fmla="*/ 78264 h 111239"/>
              <a:gd name="connsiteX2" fmla="*/ 45377 w 82534"/>
              <a:gd name="connsiteY2" fmla="*/ 111216 h 111239"/>
              <a:gd name="connsiteX3" fmla="*/ 69 w 82534"/>
              <a:gd name="connsiteY3" fmla="*/ 82383 h 111239"/>
              <a:gd name="connsiteX4" fmla="*/ 82447 w 82534"/>
              <a:gd name="connsiteY4" fmla="*/ 5 h 11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34" h="111239">
                <a:moveTo>
                  <a:pt x="82447" y="5"/>
                </a:moveTo>
                <a:cubicBezTo>
                  <a:pt x="85193" y="-681"/>
                  <a:pt x="22723" y="59729"/>
                  <a:pt x="16545" y="78264"/>
                </a:cubicBezTo>
                <a:cubicBezTo>
                  <a:pt x="10367" y="96799"/>
                  <a:pt x="48123" y="110530"/>
                  <a:pt x="45377" y="111216"/>
                </a:cubicBezTo>
                <a:cubicBezTo>
                  <a:pt x="42631" y="111902"/>
                  <a:pt x="-1991" y="97486"/>
                  <a:pt x="69" y="82383"/>
                </a:cubicBezTo>
                <a:cubicBezTo>
                  <a:pt x="2129" y="67280"/>
                  <a:pt x="79701" y="691"/>
                  <a:pt x="8244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0F5863C2-7B9B-9E8B-9D2C-DA9F9A879C28}"/>
              </a:ext>
            </a:extLst>
          </p:cNvPr>
          <p:cNvSpPr/>
          <p:nvPr/>
        </p:nvSpPr>
        <p:spPr>
          <a:xfrm>
            <a:off x="4992130" y="5222783"/>
            <a:ext cx="33179" cy="107119"/>
          </a:xfrm>
          <a:custGeom>
            <a:avLst/>
            <a:gdLst>
              <a:gd name="connsiteX0" fmla="*/ 0 w 33179"/>
              <a:gd name="connsiteY0" fmla="*/ 6 h 107119"/>
              <a:gd name="connsiteX1" fmla="*/ 32951 w 33179"/>
              <a:gd name="connsiteY1" fmla="*/ 74147 h 107119"/>
              <a:gd name="connsiteX2" fmla="*/ 0 w 33179"/>
              <a:gd name="connsiteY2" fmla="*/ 107098 h 107119"/>
              <a:gd name="connsiteX3" fmla="*/ 32951 w 33179"/>
              <a:gd name="connsiteY3" fmla="*/ 70028 h 107119"/>
              <a:gd name="connsiteX4" fmla="*/ 0 w 33179"/>
              <a:gd name="connsiteY4" fmla="*/ 6 h 107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79" h="107119">
                <a:moveTo>
                  <a:pt x="0" y="6"/>
                </a:moveTo>
                <a:cubicBezTo>
                  <a:pt x="0" y="692"/>
                  <a:pt x="32951" y="56298"/>
                  <a:pt x="32951" y="74147"/>
                </a:cubicBezTo>
                <a:cubicBezTo>
                  <a:pt x="32951" y="91996"/>
                  <a:pt x="0" y="107784"/>
                  <a:pt x="0" y="107098"/>
                </a:cubicBezTo>
                <a:cubicBezTo>
                  <a:pt x="0" y="106412"/>
                  <a:pt x="29519" y="85817"/>
                  <a:pt x="32951" y="70028"/>
                </a:cubicBezTo>
                <a:cubicBezTo>
                  <a:pt x="36383" y="54239"/>
                  <a:pt x="0" y="-680"/>
                  <a:pt x="0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63ADDA77-9114-9A1E-81C0-CA202C089771}"/>
              </a:ext>
            </a:extLst>
          </p:cNvPr>
          <p:cNvSpPr/>
          <p:nvPr/>
        </p:nvSpPr>
        <p:spPr>
          <a:xfrm>
            <a:off x="3455439" y="4022934"/>
            <a:ext cx="234871" cy="149636"/>
          </a:xfrm>
          <a:custGeom>
            <a:avLst/>
            <a:gdLst>
              <a:gd name="connsiteX0" fmla="*/ 230993 w 234871"/>
              <a:gd name="connsiteY0" fmla="*/ 1250 h 149636"/>
              <a:gd name="connsiteX1" fmla="*/ 99188 w 234871"/>
              <a:gd name="connsiteY1" fmla="*/ 104223 h 149636"/>
              <a:gd name="connsiteX2" fmla="*/ 334 w 234871"/>
              <a:gd name="connsiteY2" fmla="*/ 149531 h 149636"/>
              <a:gd name="connsiteX3" fmla="*/ 66237 w 234871"/>
              <a:gd name="connsiteY3" fmla="*/ 116580 h 149636"/>
              <a:gd name="connsiteX4" fmla="*/ 45642 w 234871"/>
              <a:gd name="connsiteY4" fmla="*/ 112461 h 149636"/>
              <a:gd name="connsiteX5" fmla="*/ 185685 w 234871"/>
              <a:gd name="connsiteY5" fmla="*/ 50677 h 149636"/>
              <a:gd name="connsiteX6" fmla="*/ 230993 w 234871"/>
              <a:gd name="connsiteY6" fmla="*/ 1250 h 14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871" h="149636">
                <a:moveTo>
                  <a:pt x="230993" y="1250"/>
                </a:moveTo>
                <a:cubicBezTo>
                  <a:pt x="216577" y="10174"/>
                  <a:pt x="137631" y="79509"/>
                  <a:pt x="99188" y="104223"/>
                </a:cubicBezTo>
                <a:cubicBezTo>
                  <a:pt x="60745" y="128937"/>
                  <a:pt x="5826" y="147472"/>
                  <a:pt x="334" y="149531"/>
                </a:cubicBezTo>
                <a:cubicBezTo>
                  <a:pt x="-5158" y="151590"/>
                  <a:pt x="58686" y="122758"/>
                  <a:pt x="66237" y="116580"/>
                </a:cubicBezTo>
                <a:cubicBezTo>
                  <a:pt x="73788" y="110402"/>
                  <a:pt x="25734" y="123445"/>
                  <a:pt x="45642" y="112461"/>
                </a:cubicBezTo>
                <a:cubicBezTo>
                  <a:pt x="65550" y="101477"/>
                  <a:pt x="154107" y="67839"/>
                  <a:pt x="185685" y="50677"/>
                </a:cubicBezTo>
                <a:cubicBezTo>
                  <a:pt x="217263" y="33515"/>
                  <a:pt x="245409" y="-7674"/>
                  <a:pt x="230993" y="1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5176DBA4-E73F-0D96-39D1-6615E94C9713}"/>
              </a:ext>
            </a:extLst>
          </p:cNvPr>
          <p:cNvSpPr/>
          <p:nvPr/>
        </p:nvSpPr>
        <p:spPr>
          <a:xfrm>
            <a:off x="3339039" y="7996559"/>
            <a:ext cx="307857" cy="1315064"/>
          </a:xfrm>
          <a:custGeom>
            <a:avLst/>
            <a:gdLst>
              <a:gd name="connsiteX0" fmla="*/ 299511 w 307857"/>
              <a:gd name="connsiteY0" fmla="*/ 29841 h 1315064"/>
              <a:gd name="connsiteX1" fmla="*/ 1061 w 307857"/>
              <a:gd name="connsiteY1" fmla="*/ 1309366 h 1315064"/>
              <a:gd name="connsiteX2" fmla="*/ 204261 w 307857"/>
              <a:gd name="connsiteY2" fmla="*/ 480691 h 1315064"/>
              <a:gd name="connsiteX3" fmla="*/ 299511 w 307857"/>
              <a:gd name="connsiteY3" fmla="*/ 29841 h 131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857" h="1315064">
                <a:moveTo>
                  <a:pt x="299511" y="29841"/>
                </a:moveTo>
                <a:cubicBezTo>
                  <a:pt x="265644" y="167954"/>
                  <a:pt x="16936" y="1234224"/>
                  <a:pt x="1061" y="1309366"/>
                </a:cubicBezTo>
                <a:cubicBezTo>
                  <a:pt x="-14814" y="1384508"/>
                  <a:pt x="151874" y="695532"/>
                  <a:pt x="204261" y="480691"/>
                </a:cubicBezTo>
                <a:cubicBezTo>
                  <a:pt x="256648" y="265850"/>
                  <a:pt x="333378" y="-108272"/>
                  <a:pt x="299511" y="29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59DF4218-A70E-C281-7800-AD9C8A96B04F}"/>
              </a:ext>
            </a:extLst>
          </p:cNvPr>
          <p:cNvSpPr/>
          <p:nvPr/>
        </p:nvSpPr>
        <p:spPr>
          <a:xfrm>
            <a:off x="3247074" y="9108549"/>
            <a:ext cx="139818" cy="674004"/>
          </a:xfrm>
          <a:custGeom>
            <a:avLst/>
            <a:gdLst>
              <a:gd name="connsiteX0" fmla="*/ 137476 w 139818"/>
              <a:gd name="connsiteY0" fmla="*/ 13226 h 674004"/>
              <a:gd name="connsiteX1" fmla="*/ 951 w 139818"/>
              <a:gd name="connsiteY1" fmla="*/ 670451 h 674004"/>
              <a:gd name="connsiteX2" fmla="*/ 80326 w 139818"/>
              <a:gd name="connsiteY2" fmla="*/ 264051 h 674004"/>
              <a:gd name="connsiteX3" fmla="*/ 137476 w 139818"/>
              <a:gd name="connsiteY3" fmla="*/ 13226 h 674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818" h="674004">
                <a:moveTo>
                  <a:pt x="137476" y="13226"/>
                </a:moveTo>
                <a:cubicBezTo>
                  <a:pt x="124247" y="80959"/>
                  <a:pt x="10476" y="628647"/>
                  <a:pt x="951" y="670451"/>
                </a:cubicBezTo>
                <a:cubicBezTo>
                  <a:pt x="-8574" y="712255"/>
                  <a:pt x="55984" y="373589"/>
                  <a:pt x="80326" y="264051"/>
                </a:cubicBezTo>
                <a:cubicBezTo>
                  <a:pt x="104668" y="154513"/>
                  <a:pt x="150705" y="-54507"/>
                  <a:pt x="137476" y="13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9C7AD96C-9D4F-3A56-91F4-2F30EF974E51}"/>
              </a:ext>
            </a:extLst>
          </p:cNvPr>
          <p:cNvSpPr/>
          <p:nvPr/>
        </p:nvSpPr>
        <p:spPr>
          <a:xfrm>
            <a:off x="3538948" y="8580931"/>
            <a:ext cx="764684" cy="190526"/>
          </a:xfrm>
          <a:custGeom>
            <a:avLst/>
            <a:gdLst>
              <a:gd name="connsiteX0" fmla="*/ 1177 w 764684"/>
              <a:gd name="connsiteY0" fmla="*/ 118569 h 190526"/>
              <a:gd name="connsiteX1" fmla="*/ 274227 w 764684"/>
              <a:gd name="connsiteY1" fmla="*/ 32844 h 190526"/>
              <a:gd name="connsiteX2" fmla="*/ 299627 w 764684"/>
              <a:gd name="connsiteY2" fmla="*/ 36019 h 190526"/>
              <a:gd name="connsiteX3" fmla="*/ 267877 w 764684"/>
              <a:gd name="connsiteY3" fmla="*/ 36019 h 190526"/>
              <a:gd name="connsiteX4" fmla="*/ 521877 w 764684"/>
              <a:gd name="connsiteY4" fmla="*/ 48719 h 190526"/>
              <a:gd name="connsiteX5" fmla="*/ 493302 w 764684"/>
              <a:gd name="connsiteY5" fmla="*/ 58244 h 190526"/>
              <a:gd name="connsiteX6" fmla="*/ 756827 w 764684"/>
              <a:gd name="connsiteY6" fmla="*/ 188419 h 190526"/>
              <a:gd name="connsiteX7" fmla="*/ 671102 w 764684"/>
              <a:gd name="connsiteY7" fmla="*/ 131269 h 190526"/>
              <a:gd name="connsiteX8" fmla="*/ 423452 w 764684"/>
              <a:gd name="connsiteY8" fmla="*/ 32844 h 190526"/>
              <a:gd name="connsiteX9" fmla="*/ 509177 w 764684"/>
              <a:gd name="connsiteY9" fmla="*/ 48719 h 190526"/>
              <a:gd name="connsiteX10" fmla="*/ 242477 w 764684"/>
              <a:gd name="connsiteY10" fmla="*/ 55069 h 190526"/>
              <a:gd name="connsiteX11" fmla="*/ 394877 w 764684"/>
              <a:gd name="connsiteY11" fmla="*/ 1094 h 190526"/>
              <a:gd name="connsiteX12" fmla="*/ 1177 w 764684"/>
              <a:gd name="connsiteY12" fmla="*/ 118569 h 19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4684" h="190526">
                <a:moveTo>
                  <a:pt x="1177" y="118569"/>
                </a:moveTo>
                <a:cubicBezTo>
                  <a:pt x="-18931" y="123861"/>
                  <a:pt x="224485" y="46602"/>
                  <a:pt x="274227" y="32844"/>
                </a:cubicBezTo>
                <a:cubicBezTo>
                  <a:pt x="323969" y="19086"/>
                  <a:pt x="300685" y="35490"/>
                  <a:pt x="299627" y="36019"/>
                </a:cubicBezTo>
                <a:cubicBezTo>
                  <a:pt x="298569" y="36548"/>
                  <a:pt x="267877" y="36019"/>
                  <a:pt x="267877" y="36019"/>
                </a:cubicBezTo>
                <a:lnTo>
                  <a:pt x="521877" y="48719"/>
                </a:lnTo>
                <a:cubicBezTo>
                  <a:pt x="559448" y="52423"/>
                  <a:pt x="454144" y="34961"/>
                  <a:pt x="493302" y="58244"/>
                </a:cubicBezTo>
                <a:cubicBezTo>
                  <a:pt x="532460" y="81527"/>
                  <a:pt x="727194" y="176248"/>
                  <a:pt x="756827" y="188419"/>
                </a:cubicBezTo>
                <a:cubicBezTo>
                  <a:pt x="786460" y="200590"/>
                  <a:pt x="726664" y="157198"/>
                  <a:pt x="671102" y="131269"/>
                </a:cubicBezTo>
                <a:cubicBezTo>
                  <a:pt x="615540" y="105340"/>
                  <a:pt x="450440" y="46602"/>
                  <a:pt x="423452" y="32844"/>
                </a:cubicBezTo>
                <a:cubicBezTo>
                  <a:pt x="396465" y="19086"/>
                  <a:pt x="539340" y="45015"/>
                  <a:pt x="509177" y="48719"/>
                </a:cubicBezTo>
                <a:cubicBezTo>
                  <a:pt x="479015" y="52423"/>
                  <a:pt x="261527" y="63006"/>
                  <a:pt x="242477" y="55069"/>
                </a:cubicBezTo>
                <a:cubicBezTo>
                  <a:pt x="223427" y="47132"/>
                  <a:pt x="437210" y="-8431"/>
                  <a:pt x="394877" y="1094"/>
                </a:cubicBezTo>
                <a:cubicBezTo>
                  <a:pt x="352544" y="10619"/>
                  <a:pt x="21285" y="113277"/>
                  <a:pt x="1177" y="1185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A3C44801-111E-B395-ACF4-550BA08CCE9A}"/>
              </a:ext>
            </a:extLst>
          </p:cNvPr>
          <p:cNvSpPr/>
          <p:nvPr/>
        </p:nvSpPr>
        <p:spPr>
          <a:xfrm>
            <a:off x="3124985" y="9495235"/>
            <a:ext cx="172088" cy="924607"/>
          </a:xfrm>
          <a:custGeom>
            <a:avLst/>
            <a:gdLst>
              <a:gd name="connsiteX0" fmla="*/ 170665 w 172088"/>
              <a:gd name="connsiteY0" fmla="*/ 10715 h 924607"/>
              <a:gd name="connsiteX1" fmla="*/ 2390 w 172088"/>
              <a:gd name="connsiteY1" fmla="*/ 915590 h 924607"/>
              <a:gd name="connsiteX2" fmla="*/ 78590 w 172088"/>
              <a:gd name="connsiteY2" fmla="*/ 448865 h 924607"/>
              <a:gd name="connsiteX3" fmla="*/ 170665 w 172088"/>
              <a:gd name="connsiteY3" fmla="*/ 10715 h 92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088" h="924607">
                <a:moveTo>
                  <a:pt x="170665" y="10715"/>
                </a:moveTo>
                <a:cubicBezTo>
                  <a:pt x="157965" y="88503"/>
                  <a:pt x="17736" y="842565"/>
                  <a:pt x="2390" y="915590"/>
                </a:cubicBezTo>
                <a:cubicBezTo>
                  <a:pt x="-12956" y="988615"/>
                  <a:pt x="49486" y="598619"/>
                  <a:pt x="78590" y="448865"/>
                </a:cubicBezTo>
                <a:cubicBezTo>
                  <a:pt x="107694" y="299111"/>
                  <a:pt x="183365" y="-67073"/>
                  <a:pt x="170665" y="10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68E2589A-6D5F-514C-C956-E80E3D4B77BB}"/>
              </a:ext>
            </a:extLst>
          </p:cNvPr>
          <p:cNvSpPr/>
          <p:nvPr/>
        </p:nvSpPr>
        <p:spPr>
          <a:xfrm>
            <a:off x="4208772" y="8635965"/>
            <a:ext cx="310048" cy="1190054"/>
          </a:xfrm>
          <a:custGeom>
            <a:avLst/>
            <a:gdLst>
              <a:gd name="connsiteX0" fmla="*/ 296553 w 310048"/>
              <a:gd name="connsiteY0" fmla="*/ 174660 h 1190054"/>
              <a:gd name="connsiteX1" fmla="*/ 7628 w 310048"/>
              <a:gd name="connsiteY1" fmla="*/ 1168435 h 1190054"/>
              <a:gd name="connsiteX2" fmla="*/ 99703 w 310048"/>
              <a:gd name="connsiteY2" fmla="*/ 790610 h 1190054"/>
              <a:gd name="connsiteX3" fmla="*/ 271153 w 310048"/>
              <a:gd name="connsiteY3" fmla="*/ 35 h 1190054"/>
              <a:gd name="connsiteX4" fmla="*/ 128278 w 310048"/>
              <a:gd name="connsiteY4" fmla="*/ 755685 h 1190054"/>
              <a:gd name="connsiteX5" fmla="*/ 248928 w 310048"/>
              <a:gd name="connsiteY5" fmla="*/ 314360 h 1190054"/>
              <a:gd name="connsiteX6" fmla="*/ 296553 w 310048"/>
              <a:gd name="connsiteY6" fmla="*/ 174660 h 119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048" h="1190054">
                <a:moveTo>
                  <a:pt x="296553" y="174660"/>
                </a:moveTo>
                <a:cubicBezTo>
                  <a:pt x="256336" y="317006"/>
                  <a:pt x="40436" y="1065777"/>
                  <a:pt x="7628" y="1168435"/>
                </a:cubicBezTo>
                <a:cubicBezTo>
                  <a:pt x="-25180" y="1271093"/>
                  <a:pt x="55782" y="985343"/>
                  <a:pt x="99703" y="790610"/>
                </a:cubicBezTo>
                <a:cubicBezTo>
                  <a:pt x="143624" y="595877"/>
                  <a:pt x="266391" y="5856"/>
                  <a:pt x="271153" y="35"/>
                </a:cubicBezTo>
                <a:cubicBezTo>
                  <a:pt x="275915" y="-5786"/>
                  <a:pt x="131982" y="703298"/>
                  <a:pt x="128278" y="755685"/>
                </a:cubicBezTo>
                <a:cubicBezTo>
                  <a:pt x="124574" y="808073"/>
                  <a:pt x="220882" y="410139"/>
                  <a:pt x="248928" y="314360"/>
                </a:cubicBezTo>
                <a:cubicBezTo>
                  <a:pt x="276974" y="218581"/>
                  <a:pt x="336770" y="32314"/>
                  <a:pt x="296553" y="174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9EDFF040-E17B-F329-AE22-0D5F0E86F0AF}"/>
              </a:ext>
            </a:extLst>
          </p:cNvPr>
          <p:cNvSpPr/>
          <p:nvPr/>
        </p:nvSpPr>
        <p:spPr>
          <a:xfrm>
            <a:off x="4039843" y="9747056"/>
            <a:ext cx="177108" cy="901949"/>
          </a:xfrm>
          <a:custGeom>
            <a:avLst/>
            <a:gdLst>
              <a:gd name="connsiteX0" fmla="*/ 176557 w 177108"/>
              <a:gd name="connsiteY0" fmla="*/ 3369 h 901949"/>
              <a:gd name="connsiteX1" fmla="*/ 78132 w 177108"/>
              <a:gd name="connsiteY1" fmla="*/ 660594 h 901949"/>
              <a:gd name="connsiteX2" fmla="*/ 52732 w 177108"/>
              <a:gd name="connsiteY2" fmla="*/ 558994 h 901949"/>
              <a:gd name="connsiteX3" fmla="*/ 27332 w 177108"/>
              <a:gd name="connsiteY3" fmla="*/ 832044 h 901949"/>
              <a:gd name="connsiteX4" fmla="*/ 8282 w 177108"/>
              <a:gd name="connsiteY4" fmla="*/ 898719 h 901949"/>
              <a:gd name="connsiteX5" fmla="*/ 8282 w 177108"/>
              <a:gd name="connsiteY5" fmla="*/ 759019 h 901949"/>
              <a:gd name="connsiteX6" fmla="*/ 109882 w 177108"/>
              <a:gd name="connsiteY6" fmla="*/ 520894 h 901949"/>
              <a:gd name="connsiteX7" fmla="*/ 84482 w 177108"/>
              <a:gd name="connsiteY7" fmla="*/ 549469 h 901949"/>
              <a:gd name="connsiteX8" fmla="*/ 116232 w 177108"/>
              <a:gd name="connsiteY8" fmla="*/ 409769 h 901949"/>
              <a:gd name="connsiteX9" fmla="*/ 176557 w 177108"/>
              <a:gd name="connsiteY9" fmla="*/ 3369 h 90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108" h="901949">
                <a:moveTo>
                  <a:pt x="176557" y="3369"/>
                </a:moveTo>
                <a:cubicBezTo>
                  <a:pt x="170207" y="45173"/>
                  <a:pt x="98769" y="567990"/>
                  <a:pt x="78132" y="660594"/>
                </a:cubicBezTo>
                <a:cubicBezTo>
                  <a:pt x="57495" y="753198"/>
                  <a:pt x="61199" y="530419"/>
                  <a:pt x="52732" y="558994"/>
                </a:cubicBezTo>
                <a:cubicBezTo>
                  <a:pt x="44265" y="587569"/>
                  <a:pt x="34740" y="775423"/>
                  <a:pt x="27332" y="832044"/>
                </a:cubicBezTo>
                <a:cubicBezTo>
                  <a:pt x="19924" y="888665"/>
                  <a:pt x="11457" y="910890"/>
                  <a:pt x="8282" y="898719"/>
                </a:cubicBezTo>
                <a:cubicBezTo>
                  <a:pt x="5107" y="886548"/>
                  <a:pt x="-8651" y="821990"/>
                  <a:pt x="8282" y="759019"/>
                </a:cubicBezTo>
                <a:cubicBezTo>
                  <a:pt x="25215" y="696048"/>
                  <a:pt x="97182" y="555819"/>
                  <a:pt x="109882" y="520894"/>
                </a:cubicBezTo>
                <a:cubicBezTo>
                  <a:pt x="122582" y="485969"/>
                  <a:pt x="83424" y="567990"/>
                  <a:pt x="84482" y="549469"/>
                </a:cubicBezTo>
                <a:cubicBezTo>
                  <a:pt x="85540" y="530948"/>
                  <a:pt x="99828" y="498669"/>
                  <a:pt x="116232" y="409769"/>
                </a:cubicBezTo>
                <a:cubicBezTo>
                  <a:pt x="132636" y="320869"/>
                  <a:pt x="182907" y="-38435"/>
                  <a:pt x="176557" y="3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5A95F757-99A2-D4D6-9D87-026CBF22E713}"/>
              </a:ext>
            </a:extLst>
          </p:cNvPr>
          <p:cNvSpPr/>
          <p:nvPr/>
        </p:nvSpPr>
        <p:spPr>
          <a:xfrm>
            <a:off x="3485806" y="8103389"/>
            <a:ext cx="220582" cy="1095697"/>
          </a:xfrm>
          <a:custGeom>
            <a:avLst/>
            <a:gdLst>
              <a:gd name="connsiteX0" fmla="*/ 219419 w 220582"/>
              <a:gd name="connsiteY0" fmla="*/ 2386 h 1095697"/>
              <a:gd name="connsiteX1" fmla="*/ 165444 w 220582"/>
              <a:gd name="connsiteY1" fmla="*/ 348461 h 1095697"/>
              <a:gd name="connsiteX2" fmla="*/ 344 w 220582"/>
              <a:gd name="connsiteY2" fmla="*/ 1094586 h 1095697"/>
              <a:gd name="connsiteX3" fmla="*/ 124169 w 220582"/>
              <a:gd name="connsiteY3" fmla="*/ 504036 h 1095697"/>
              <a:gd name="connsiteX4" fmla="*/ 219419 w 220582"/>
              <a:gd name="connsiteY4" fmla="*/ 2386 h 109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2" h="1095697">
                <a:moveTo>
                  <a:pt x="219419" y="2386"/>
                </a:moveTo>
                <a:cubicBezTo>
                  <a:pt x="226298" y="-23543"/>
                  <a:pt x="201956" y="166428"/>
                  <a:pt x="165444" y="348461"/>
                </a:cubicBezTo>
                <a:cubicBezTo>
                  <a:pt x="128932" y="530494"/>
                  <a:pt x="7223" y="1068657"/>
                  <a:pt x="344" y="1094586"/>
                </a:cubicBezTo>
                <a:cubicBezTo>
                  <a:pt x="-6535" y="1120515"/>
                  <a:pt x="91361" y="686069"/>
                  <a:pt x="124169" y="504036"/>
                </a:cubicBezTo>
                <a:cubicBezTo>
                  <a:pt x="156977" y="322003"/>
                  <a:pt x="212540" y="28315"/>
                  <a:pt x="219419" y="2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7B36F7A7-95D4-5C65-9A72-53A773CC2FF3}"/>
              </a:ext>
            </a:extLst>
          </p:cNvPr>
          <p:cNvSpPr/>
          <p:nvPr/>
        </p:nvSpPr>
        <p:spPr>
          <a:xfrm>
            <a:off x="3225753" y="9048428"/>
            <a:ext cx="275754" cy="1184346"/>
          </a:xfrm>
          <a:custGeom>
            <a:avLst/>
            <a:gdLst>
              <a:gd name="connsiteX0" fmla="*/ 273097 w 275754"/>
              <a:gd name="connsiteY0" fmla="*/ 13022 h 1184346"/>
              <a:gd name="connsiteX1" fmla="*/ 3222 w 275754"/>
              <a:gd name="connsiteY1" fmla="*/ 1171897 h 1184346"/>
              <a:gd name="connsiteX2" fmla="*/ 133397 w 275754"/>
              <a:gd name="connsiteY2" fmla="*/ 587697 h 1184346"/>
              <a:gd name="connsiteX3" fmla="*/ 273097 w 275754"/>
              <a:gd name="connsiteY3" fmla="*/ 13022 h 118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754" h="1184346">
                <a:moveTo>
                  <a:pt x="273097" y="13022"/>
                </a:moveTo>
                <a:cubicBezTo>
                  <a:pt x="251401" y="110389"/>
                  <a:pt x="26505" y="1076118"/>
                  <a:pt x="3222" y="1171897"/>
                </a:cubicBezTo>
                <a:cubicBezTo>
                  <a:pt x="-20061" y="1267676"/>
                  <a:pt x="88947" y="785605"/>
                  <a:pt x="133397" y="587697"/>
                </a:cubicBezTo>
                <a:cubicBezTo>
                  <a:pt x="177847" y="389789"/>
                  <a:pt x="294793" y="-84345"/>
                  <a:pt x="273097" y="13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BAF8A2D4-A20E-55A7-2E52-7AF5B609DBB4}"/>
              </a:ext>
            </a:extLst>
          </p:cNvPr>
          <p:cNvSpPr/>
          <p:nvPr/>
        </p:nvSpPr>
        <p:spPr>
          <a:xfrm>
            <a:off x="4197164" y="8153226"/>
            <a:ext cx="109959" cy="1165714"/>
          </a:xfrm>
          <a:custGeom>
            <a:avLst/>
            <a:gdLst>
              <a:gd name="connsiteX0" fmla="*/ 108136 w 109959"/>
              <a:gd name="connsiteY0" fmla="*/ 174 h 1165714"/>
              <a:gd name="connsiteX1" fmla="*/ 66861 w 109959"/>
              <a:gd name="connsiteY1" fmla="*/ 724074 h 1165714"/>
              <a:gd name="connsiteX2" fmla="*/ 186 w 109959"/>
              <a:gd name="connsiteY2" fmla="*/ 1165399 h 1165714"/>
              <a:gd name="connsiteX3" fmla="*/ 89086 w 109959"/>
              <a:gd name="connsiteY3" fmla="*/ 660574 h 1165714"/>
              <a:gd name="connsiteX4" fmla="*/ 108136 w 109959"/>
              <a:gd name="connsiteY4" fmla="*/ 174 h 116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59" h="1165714">
                <a:moveTo>
                  <a:pt x="108136" y="174"/>
                </a:moveTo>
                <a:cubicBezTo>
                  <a:pt x="104432" y="10757"/>
                  <a:pt x="84853" y="529870"/>
                  <a:pt x="66861" y="724074"/>
                </a:cubicBezTo>
                <a:cubicBezTo>
                  <a:pt x="48869" y="918278"/>
                  <a:pt x="-3518" y="1175982"/>
                  <a:pt x="186" y="1165399"/>
                </a:cubicBezTo>
                <a:cubicBezTo>
                  <a:pt x="3890" y="1154816"/>
                  <a:pt x="66332" y="856895"/>
                  <a:pt x="89086" y="660574"/>
                </a:cubicBezTo>
                <a:cubicBezTo>
                  <a:pt x="111840" y="464253"/>
                  <a:pt x="111840" y="-10409"/>
                  <a:pt x="108136" y="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3A37FE3F-B18D-C5B6-26ED-2CD6543232EA}"/>
              </a:ext>
            </a:extLst>
          </p:cNvPr>
          <p:cNvSpPr/>
          <p:nvPr/>
        </p:nvSpPr>
        <p:spPr>
          <a:xfrm>
            <a:off x="3123781" y="10161630"/>
            <a:ext cx="930281" cy="624588"/>
          </a:xfrm>
          <a:custGeom>
            <a:avLst/>
            <a:gdLst>
              <a:gd name="connsiteX0" fmla="*/ 54394 w 930281"/>
              <a:gd name="connsiteY0" fmla="*/ 461920 h 624588"/>
              <a:gd name="connsiteX1" fmla="*/ 419 w 930281"/>
              <a:gd name="connsiteY1" fmla="*/ 325395 h 624588"/>
              <a:gd name="connsiteX2" fmla="*/ 89319 w 930281"/>
              <a:gd name="connsiteY2" fmla="*/ 147595 h 624588"/>
              <a:gd name="connsiteX3" fmla="*/ 41694 w 930281"/>
              <a:gd name="connsiteY3" fmla="*/ 211095 h 624588"/>
              <a:gd name="connsiteX4" fmla="*/ 146469 w 930281"/>
              <a:gd name="connsiteY4" fmla="*/ 77745 h 624588"/>
              <a:gd name="connsiteX5" fmla="*/ 486194 w 930281"/>
              <a:gd name="connsiteY5" fmla="*/ 65045 h 624588"/>
              <a:gd name="connsiteX6" fmla="*/ 473494 w 930281"/>
              <a:gd name="connsiteY6" fmla="*/ 45995 h 624588"/>
              <a:gd name="connsiteX7" fmla="*/ 695744 w 930281"/>
              <a:gd name="connsiteY7" fmla="*/ 99970 h 624588"/>
              <a:gd name="connsiteX8" fmla="*/ 819569 w 930281"/>
              <a:gd name="connsiteY8" fmla="*/ 255545 h 624588"/>
              <a:gd name="connsiteX9" fmla="*/ 838619 w 930281"/>
              <a:gd name="connsiteY9" fmla="*/ 255545 h 624588"/>
              <a:gd name="connsiteX10" fmla="*/ 902119 w 930281"/>
              <a:gd name="connsiteY10" fmla="*/ 392070 h 624588"/>
              <a:gd name="connsiteX11" fmla="*/ 921169 w 930281"/>
              <a:gd name="connsiteY11" fmla="*/ 468270 h 624588"/>
              <a:gd name="connsiteX12" fmla="*/ 851319 w 930281"/>
              <a:gd name="connsiteY12" fmla="*/ 531770 h 624588"/>
              <a:gd name="connsiteX13" fmla="*/ 797344 w 930281"/>
              <a:gd name="connsiteY13" fmla="*/ 623845 h 624588"/>
              <a:gd name="connsiteX14" fmla="*/ 889419 w 930281"/>
              <a:gd name="connsiteY14" fmla="*/ 477795 h 624588"/>
              <a:gd name="connsiteX15" fmla="*/ 924344 w 930281"/>
              <a:gd name="connsiteY15" fmla="*/ 363495 h 624588"/>
              <a:gd name="connsiteX16" fmla="*/ 771944 w 930281"/>
              <a:gd name="connsiteY16" fmla="*/ 182520 h 624588"/>
              <a:gd name="connsiteX17" fmla="*/ 587794 w 930281"/>
              <a:gd name="connsiteY17" fmla="*/ 1545 h 624588"/>
              <a:gd name="connsiteX18" fmla="*/ 692569 w 930281"/>
              <a:gd name="connsiteY18" fmla="*/ 93620 h 624588"/>
              <a:gd name="connsiteX19" fmla="*/ 254419 w 930281"/>
              <a:gd name="connsiteY19" fmla="*/ 65045 h 624588"/>
              <a:gd name="connsiteX20" fmla="*/ 111544 w 930281"/>
              <a:gd name="connsiteY20" fmla="*/ 65045 h 624588"/>
              <a:gd name="connsiteX21" fmla="*/ 213144 w 930281"/>
              <a:gd name="connsiteY21" fmla="*/ 80920 h 624588"/>
              <a:gd name="connsiteX22" fmla="*/ 41694 w 930281"/>
              <a:gd name="connsiteY22" fmla="*/ 169820 h 624588"/>
              <a:gd name="connsiteX23" fmla="*/ 92494 w 930281"/>
              <a:gd name="connsiteY23" fmla="*/ 166645 h 624588"/>
              <a:gd name="connsiteX24" fmla="*/ 19469 w 930281"/>
              <a:gd name="connsiteY24" fmla="*/ 252370 h 624588"/>
              <a:gd name="connsiteX25" fmla="*/ 54394 w 930281"/>
              <a:gd name="connsiteY25" fmla="*/ 461920 h 62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0281" h="624588">
                <a:moveTo>
                  <a:pt x="54394" y="461920"/>
                </a:moveTo>
                <a:cubicBezTo>
                  <a:pt x="51219" y="474091"/>
                  <a:pt x="-5402" y="377782"/>
                  <a:pt x="419" y="325395"/>
                </a:cubicBezTo>
                <a:cubicBezTo>
                  <a:pt x="6240" y="273008"/>
                  <a:pt x="82440" y="166645"/>
                  <a:pt x="89319" y="147595"/>
                </a:cubicBezTo>
                <a:cubicBezTo>
                  <a:pt x="96198" y="128545"/>
                  <a:pt x="32169" y="222737"/>
                  <a:pt x="41694" y="211095"/>
                </a:cubicBezTo>
                <a:cubicBezTo>
                  <a:pt x="51219" y="199453"/>
                  <a:pt x="72386" y="102087"/>
                  <a:pt x="146469" y="77745"/>
                </a:cubicBezTo>
                <a:cubicBezTo>
                  <a:pt x="220552" y="53403"/>
                  <a:pt x="431690" y="70337"/>
                  <a:pt x="486194" y="65045"/>
                </a:cubicBezTo>
                <a:cubicBezTo>
                  <a:pt x="540698" y="59753"/>
                  <a:pt x="438569" y="40174"/>
                  <a:pt x="473494" y="45995"/>
                </a:cubicBezTo>
                <a:cubicBezTo>
                  <a:pt x="508419" y="51816"/>
                  <a:pt x="638065" y="65045"/>
                  <a:pt x="695744" y="99970"/>
                </a:cubicBezTo>
                <a:cubicBezTo>
                  <a:pt x="753423" y="134895"/>
                  <a:pt x="795757" y="229616"/>
                  <a:pt x="819569" y="255545"/>
                </a:cubicBezTo>
                <a:cubicBezTo>
                  <a:pt x="843381" y="281474"/>
                  <a:pt x="824861" y="232791"/>
                  <a:pt x="838619" y="255545"/>
                </a:cubicBezTo>
                <a:cubicBezTo>
                  <a:pt x="852377" y="278299"/>
                  <a:pt x="888361" y="356616"/>
                  <a:pt x="902119" y="392070"/>
                </a:cubicBezTo>
                <a:cubicBezTo>
                  <a:pt x="915877" y="427524"/>
                  <a:pt x="929636" y="444987"/>
                  <a:pt x="921169" y="468270"/>
                </a:cubicBezTo>
                <a:cubicBezTo>
                  <a:pt x="912702" y="491553"/>
                  <a:pt x="871957" y="505841"/>
                  <a:pt x="851319" y="531770"/>
                </a:cubicBezTo>
                <a:cubicBezTo>
                  <a:pt x="830682" y="557699"/>
                  <a:pt x="790994" y="632841"/>
                  <a:pt x="797344" y="623845"/>
                </a:cubicBezTo>
                <a:cubicBezTo>
                  <a:pt x="803694" y="614849"/>
                  <a:pt x="868252" y="521187"/>
                  <a:pt x="889419" y="477795"/>
                </a:cubicBezTo>
                <a:cubicBezTo>
                  <a:pt x="910586" y="434403"/>
                  <a:pt x="943923" y="412708"/>
                  <a:pt x="924344" y="363495"/>
                </a:cubicBezTo>
                <a:cubicBezTo>
                  <a:pt x="904765" y="314282"/>
                  <a:pt x="828036" y="242845"/>
                  <a:pt x="771944" y="182520"/>
                </a:cubicBezTo>
                <a:cubicBezTo>
                  <a:pt x="715852" y="122195"/>
                  <a:pt x="601023" y="16362"/>
                  <a:pt x="587794" y="1545"/>
                </a:cubicBezTo>
                <a:cubicBezTo>
                  <a:pt x="574565" y="-13272"/>
                  <a:pt x="748132" y="83037"/>
                  <a:pt x="692569" y="93620"/>
                </a:cubicBezTo>
                <a:cubicBezTo>
                  <a:pt x="637007" y="104203"/>
                  <a:pt x="351257" y="69808"/>
                  <a:pt x="254419" y="65045"/>
                </a:cubicBezTo>
                <a:cubicBezTo>
                  <a:pt x="157581" y="60282"/>
                  <a:pt x="118423" y="62399"/>
                  <a:pt x="111544" y="65045"/>
                </a:cubicBezTo>
                <a:cubicBezTo>
                  <a:pt x="104665" y="67691"/>
                  <a:pt x="224786" y="63458"/>
                  <a:pt x="213144" y="80920"/>
                </a:cubicBezTo>
                <a:cubicBezTo>
                  <a:pt x="201502" y="98382"/>
                  <a:pt x="61802" y="155533"/>
                  <a:pt x="41694" y="169820"/>
                </a:cubicBezTo>
                <a:cubicBezTo>
                  <a:pt x="21586" y="184107"/>
                  <a:pt x="96198" y="152887"/>
                  <a:pt x="92494" y="166645"/>
                </a:cubicBezTo>
                <a:cubicBezTo>
                  <a:pt x="88790" y="180403"/>
                  <a:pt x="22115" y="196808"/>
                  <a:pt x="19469" y="252370"/>
                </a:cubicBezTo>
                <a:cubicBezTo>
                  <a:pt x="16823" y="307932"/>
                  <a:pt x="57569" y="449749"/>
                  <a:pt x="54394" y="461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D54EBC85-EED4-A0E2-A872-3486D7069290}"/>
              </a:ext>
            </a:extLst>
          </p:cNvPr>
          <p:cNvSpPr/>
          <p:nvPr/>
        </p:nvSpPr>
        <p:spPr>
          <a:xfrm>
            <a:off x="3139983" y="10078909"/>
            <a:ext cx="917835" cy="451844"/>
          </a:xfrm>
          <a:custGeom>
            <a:avLst/>
            <a:gdLst>
              <a:gd name="connsiteX0" fmla="*/ 3267 w 917835"/>
              <a:gd name="connsiteY0" fmla="*/ 198566 h 451844"/>
              <a:gd name="connsiteX1" fmla="*/ 358867 w 917835"/>
              <a:gd name="connsiteY1" fmla="*/ 1716 h 451844"/>
              <a:gd name="connsiteX2" fmla="*/ 149317 w 917835"/>
              <a:gd name="connsiteY2" fmla="*/ 100141 h 451844"/>
              <a:gd name="connsiteX3" fmla="*/ 412842 w 917835"/>
              <a:gd name="connsiteY3" fmla="*/ 52516 h 451844"/>
              <a:gd name="connsiteX4" fmla="*/ 647792 w 917835"/>
              <a:gd name="connsiteY4" fmla="*/ 52516 h 451844"/>
              <a:gd name="connsiteX5" fmla="*/ 612867 w 917835"/>
              <a:gd name="connsiteY5" fmla="*/ 77916 h 451844"/>
              <a:gd name="connsiteX6" fmla="*/ 803367 w 917835"/>
              <a:gd name="connsiteY6" fmla="*/ 163641 h 451844"/>
              <a:gd name="connsiteX7" fmla="*/ 790667 w 917835"/>
              <a:gd name="connsiteY7" fmla="*/ 157291 h 451844"/>
              <a:gd name="connsiteX8" fmla="*/ 879567 w 917835"/>
              <a:gd name="connsiteY8" fmla="*/ 255716 h 451844"/>
              <a:gd name="connsiteX9" fmla="*/ 850992 w 917835"/>
              <a:gd name="connsiteY9" fmla="*/ 160466 h 451844"/>
              <a:gd name="connsiteX10" fmla="*/ 917667 w 917835"/>
              <a:gd name="connsiteY10" fmla="*/ 449391 h 451844"/>
              <a:gd name="connsiteX11" fmla="*/ 866867 w 917835"/>
              <a:gd name="connsiteY11" fmla="*/ 293816 h 451844"/>
              <a:gd name="connsiteX12" fmla="*/ 771617 w 917835"/>
              <a:gd name="connsiteY12" fmla="*/ 192216 h 451844"/>
              <a:gd name="connsiteX13" fmla="*/ 654142 w 917835"/>
              <a:gd name="connsiteY13" fmla="*/ 192216 h 451844"/>
              <a:gd name="connsiteX14" fmla="*/ 720817 w 917835"/>
              <a:gd name="connsiteY14" fmla="*/ 131891 h 451844"/>
              <a:gd name="connsiteX15" fmla="*/ 527142 w 917835"/>
              <a:gd name="connsiteY15" fmla="*/ 20766 h 451844"/>
              <a:gd name="connsiteX16" fmla="*/ 409667 w 917835"/>
              <a:gd name="connsiteY16" fmla="*/ 109666 h 451844"/>
              <a:gd name="connsiteX17" fmla="*/ 374742 w 917835"/>
              <a:gd name="connsiteY17" fmla="*/ 62041 h 451844"/>
              <a:gd name="connsiteX18" fmla="*/ 165192 w 917835"/>
              <a:gd name="connsiteY18" fmla="*/ 77916 h 451844"/>
              <a:gd name="connsiteX19" fmla="*/ 181067 w 917835"/>
              <a:gd name="connsiteY19" fmla="*/ 58866 h 451844"/>
              <a:gd name="connsiteX20" fmla="*/ 3267 w 917835"/>
              <a:gd name="connsiteY20" fmla="*/ 198566 h 45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7835" h="451844">
                <a:moveTo>
                  <a:pt x="3267" y="198566"/>
                </a:moveTo>
                <a:cubicBezTo>
                  <a:pt x="32900" y="189041"/>
                  <a:pt x="334525" y="18120"/>
                  <a:pt x="358867" y="1716"/>
                </a:cubicBezTo>
                <a:cubicBezTo>
                  <a:pt x="383209" y="-14688"/>
                  <a:pt x="140321" y="91674"/>
                  <a:pt x="149317" y="100141"/>
                </a:cubicBezTo>
                <a:cubicBezTo>
                  <a:pt x="158313" y="108608"/>
                  <a:pt x="329763" y="60453"/>
                  <a:pt x="412842" y="52516"/>
                </a:cubicBezTo>
                <a:cubicBezTo>
                  <a:pt x="495921" y="44579"/>
                  <a:pt x="614454" y="48283"/>
                  <a:pt x="647792" y="52516"/>
                </a:cubicBezTo>
                <a:cubicBezTo>
                  <a:pt x="681130" y="56749"/>
                  <a:pt x="586938" y="59395"/>
                  <a:pt x="612867" y="77916"/>
                </a:cubicBezTo>
                <a:cubicBezTo>
                  <a:pt x="638796" y="96437"/>
                  <a:pt x="803367" y="163641"/>
                  <a:pt x="803367" y="163641"/>
                </a:cubicBezTo>
                <a:cubicBezTo>
                  <a:pt x="833000" y="176870"/>
                  <a:pt x="777967" y="141945"/>
                  <a:pt x="790667" y="157291"/>
                </a:cubicBezTo>
                <a:cubicBezTo>
                  <a:pt x="803367" y="172637"/>
                  <a:pt x="869513" y="255187"/>
                  <a:pt x="879567" y="255716"/>
                </a:cubicBezTo>
                <a:cubicBezTo>
                  <a:pt x="889621" y="256245"/>
                  <a:pt x="844642" y="128187"/>
                  <a:pt x="850992" y="160466"/>
                </a:cubicBezTo>
                <a:cubicBezTo>
                  <a:pt x="857342" y="192745"/>
                  <a:pt x="915021" y="427166"/>
                  <a:pt x="917667" y="449391"/>
                </a:cubicBezTo>
                <a:cubicBezTo>
                  <a:pt x="920313" y="471616"/>
                  <a:pt x="891209" y="336678"/>
                  <a:pt x="866867" y="293816"/>
                </a:cubicBezTo>
                <a:cubicBezTo>
                  <a:pt x="842525" y="250954"/>
                  <a:pt x="807071" y="209149"/>
                  <a:pt x="771617" y="192216"/>
                </a:cubicBezTo>
                <a:cubicBezTo>
                  <a:pt x="736163" y="175283"/>
                  <a:pt x="662609" y="202270"/>
                  <a:pt x="654142" y="192216"/>
                </a:cubicBezTo>
                <a:cubicBezTo>
                  <a:pt x="645675" y="182162"/>
                  <a:pt x="741984" y="160466"/>
                  <a:pt x="720817" y="131891"/>
                </a:cubicBezTo>
                <a:cubicBezTo>
                  <a:pt x="699650" y="103316"/>
                  <a:pt x="579000" y="24470"/>
                  <a:pt x="527142" y="20766"/>
                </a:cubicBezTo>
                <a:cubicBezTo>
                  <a:pt x="475284" y="17062"/>
                  <a:pt x="435067" y="102787"/>
                  <a:pt x="409667" y="109666"/>
                </a:cubicBezTo>
                <a:cubicBezTo>
                  <a:pt x="384267" y="116545"/>
                  <a:pt x="415488" y="67333"/>
                  <a:pt x="374742" y="62041"/>
                </a:cubicBezTo>
                <a:cubicBezTo>
                  <a:pt x="333996" y="56749"/>
                  <a:pt x="197471" y="78445"/>
                  <a:pt x="165192" y="77916"/>
                </a:cubicBezTo>
                <a:cubicBezTo>
                  <a:pt x="132913" y="77387"/>
                  <a:pt x="207525" y="38758"/>
                  <a:pt x="181067" y="58866"/>
                </a:cubicBezTo>
                <a:cubicBezTo>
                  <a:pt x="154609" y="78974"/>
                  <a:pt x="-26366" y="208091"/>
                  <a:pt x="3267" y="198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BB0FAE53-851A-C071-178A-096EF40573B5}"/>
              </a:ext>
            </a:extLst>
          </p:cNvPr>
          <p:cNvSpPr/>
          <p:nvPr/>
        </p:nvSpPr>
        <p:spPr>
          <a:xfrm>
            <a:off x="3230304" y="10418548"/>
            <a:ext cx="71933" cy="506001"/>
          </a:xfrm>
          <a:custGeom>
            <a:avLst/>
            <a:gdLst>
              <a:gd name="connsiteX0" fmla="*/ 71696 w 71933"/>
              <a:gd name="connsiteY0" fmla="*/ 4977 h 506001"/>
              <a:gd name="connsiteX1" fmla="*/ 1846 w 71933"/>
              <a:gd name="connsiteY1" fmla="*/ 500277 h 506001"/>
              <a:gd name="connsiteX2" fmla="*/ 24071 w 71933"/>
              <a:gd name="connsiteY2" fmla="*/ 258977 h 506001"/>
              <a:gd name="connsiteX3" fmla="*/ 71696 w 71933"/>
              <a:gd name="connsiteY3" fmla="*/ 4977 h 50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33" h="506001">
                <a:moveTo>
                  <a:pt x="71696" y="4977"/>
                </a:moveTo>
                <a:cubicBezTo>
                  <a:pt x="67992" y="45194"/>
                  <a:pt x="9783" y="457944"/>
                  <a:pt x="1846" y="500277"/>
                </a:cubicBezTo>
                <a:cubicBezTo>
                  <a:pt x="-6091" y="542610"/>
                  <a:pt x="13488" y="338881"/>
                  <a:pt x="24071" y="258977"/>
                </a:cubicBezTo>
                <a:cubicBezTo>
                  <a:pt x="34654" y="179073"/>
                  <a:pt x="75400" y="-35240"/>
                  <a:pt x="71696" y="49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6D3AF57A-C9F8-BF58-CAC4-EB0CD91DB37C}"/>
              </a:ext>
            </a:extLst>
          </p:cNvPr>
          <p:cNvSpPr/>
          <p:nvPr/>
        </p:nvSpPr>
        <p:spPr>
          <a:xfrm>
            <a:off x="3123868" y="10273023"/>
            <a:ext cx="251443" cy="811037"/>
          </a:xfrm>
          <a:custGeom>
            <a:avLst/>
            <a:gdLst>
              <a:gd name="connsiteX0" fmla="*/ 251157 w 251443"/>
              <a:gd name="connsiteY0" fmla="*/ 1277 h 811037"/>
              <a:gd name="connsiteX1" fmla="*/ 38432 w 251443"/>
              <a:gd name="connsiteY1" fmla="*/ 325127 h 811037"/>
              <a:gd name="connsiteX2" fmla="*/ 73357 w 251443"/>
              <a:gd name="connsiteY2" fmla="*/ 245752 h 811037"/>
              <a:gd name="connsiteX3" fmla="*/ 332 w 251443"/>
              <a:gd name="connsiteY3" fmla="*/ 810902 h 811037"/>
              <a:gd name="connsiteX4" fmla="*/ 108282 w 251443"/>
              <a:gd name="connsiteY4" fmla="*/ 188602 h 811037"/>
              <a:gd name="connsiteX5" fmla="*/ 79707 w 251443"/>
              <a:gd name="connsiteY5" fmla="*/ 236227 h 811037"/>
              <a:gd name="connsiteX6" fmla="*/ 146382 w 251443"/>
              <a:gd name="connsiteY6" fmla="*/ 87002 h 811037"/>
              <a:gd name="connsiteX7" fmla="*/ 86057 w 251443"/>
              <a:gd name="connsiteY7" fmla="*/ 207652 h 811037"/>
              <a:gd name="connsiteX8" fmla="*/ 251157 w 251443"/>
              <a:gd name="connsiteY8" fmla="*/ 1277 h 81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443" h="811037">
                <a:moveTo>
                  <a:pt x="251157" y="1277"/>
                </a:moveTo>
                <a:cubicBezTo>
                  <a:pt x="243219" y="20856"/>
                  <a:pt x="68065" y="284381"/>
                  <a:pt x="38432" y="325127"/>
                </a:cubicBezTo>
                <a:cubicBezTo>
                  <a:pt x="8799" y="365873"/>
                  <a:pt x="79707" y="164790"/>
                  <a:pt x="73357" y="245752"/>
                </a:cubicBezTo>
                <a:cubicBezTo>
                  <a:pt x="67007" y="326714"/>
                  <a:pt x="-5489" y="820427"/>
                  <a:pt x="332" y="810902"/>
                </a:cubicBezTo>
                <a:cubicBezTo>
                  <a:pt x="6153" y="801377"/>
                  <a:pt x="95053" y="284381"/>
                  <a:pt x="108282" y="188602"/>
                </a:cubicBezTo>
                <a:cubicBezTo>
                  <a:pt x="121511" y="92823"/>
                  <a:pt x="73357" y="253160"/>
                  <a:pt x="79707" y="236227"/>
                </a:cubicBezTo>
                <a:cubicBezTo>
                  <a:pt x="86057" y="219294"/>
                  <a:pt x="145324" y="91764"/>
                  <a:pt x="146382" y="87002"/>
                </a:cubicBezTo>
                <a:cubicBezTo>
                  <a:pt x="147440" y="82240"/>
                  <a:pt x="72828" y="221940"/>
                  <a:pt x="86057" y="207652"/>
                </a:cubicBezTo>
                <a:cubicBezTo>
                  <a:pt x="99286" y="193365"/>
                  <a:pt x="259095" y="-18302"/>
                  <a:pt x="251157" y="1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B520928D-0DC9-4049-E905-F02AFC2F9B17}"/>
              </a:ext>
            </a:extLst>
          </p:cNvPr>
          <p:cNvSpPr/>
          <p:nvPr/>
        </p:nvSpPr>
        <p:spPr>
          <a:xfrm>
            <a:off x="3246783" y="10262422"/>
            <a:ext cx="733955" cy="918253"/>
          </a:xfrm>
          <a:custGeom>
            <a:avLst/>
            <a:gdLst>
              <a:gd name="connsiteX0" fmla="*/ 106017 w 733955"/>
              <a:gd name="connsiteY0" fmla="*/ 53153 h 918253"/>
              <a:gd name="connsiteX1" fmla="*/ 445742 w 733955"/>
              <a:gd name="connsiteY1" fmla="*/ 11878 h 918253"/>
              <a:gd name="connsiteX2" fmla="*/ 372717 w 733955"/>
              <a:gd name="connsiteY2" fmla="*/ 5528 h 918253"/>
              <a:gd name="connsiteX3" fmla="*/ 582267 w 733955"/>
              <a:gd name="connsiteY3" fmla="*/ 84903 h 918253"/>
              <a:gd name="connsiteX4" fmla="*/ 728317 w 733955"/>
              <a:gd name="connsiteY4" fmla="*/ 253178 h 918253"/>
              <a:gd name="connsiteX5" fmla="*/ 702917 w 733955"/>
              <a:gd name="connsiteY5" fmla="*/ 230953 h 918253"/>
              <a:gd name="connsiteX6" fmla="*/ 693392 w 733955"/>
              <a:gd name="connsiteY6" fmla="*/ 399228 h 918253"/>
              <a:gd name="connsiteX7" fmla="*/ 556867 w 733955"/>
              <a:gd name="connsiteY7" fmla="*/ 916753 h 918253"/>
              <a:gd name="connsiteX8" fmla="*/ 699742 w 733955"/>
              <a:gd name="connsiteY8" fmla="*/ 218253 h 918253"/>
              <a:gd name="connsiteX9" fmla="*/ 499717 w 733955"/>
              <a:gd name="connsiteY9" fmla="*/ 40453 h 918253"/>
              <a:gd name="connsiteX10" fmla="*/ 1242 w 733955"/>
              <a:gd name="connsiteY10" fmla="*/ 18228 h 918253"/>
              <a:gd name="connsiteX11" fmla="*/ 350492 w 733955"/>
              <a:gd name="connsiteY11" fmla="*/ 11878 h 918253"/>
              <a:gd name="connsiteX12" fmla="*/ 106017 w 733955"/>
              <a:gd name="connsiteY12" fmla="*/ 53153 h 91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3955" h="918253">
                <a:moveTo>
                  <a:pt x="106017" y="53153"/>
                </a:moveTo>
                <a:cubicBezTo>
                  <a:pt x="121892" y="53153"/>
                  <a:pt x="401292" y="19815"/>
                  <a:pt x="445742" y="11878"/>
                </a:cubicBezTo>
                <a:cubicBezTo>
                  <a:pt x="490192" y="3941"/>
                  <a:pt x="349963" y="-6643"/>
                  <a:pt x="372717" y="5528"/>
                </a:cubicBezTo>
                <a:cubicBezTo>
                  <a:pt x="395471" y="17699"/>
                  <a:pt x="523000" y="43628"/>
                  <a:pt x="582267" y="84903"/>
                </a:cubicBezTo>
                <a:cubicBezTo>
                  <a:pt x="641534" y="126178"/>
                  <a:pt x="708209" y="228836"/>
                  <a:pt x="728317" y="253178"/>
                </a:cubicBezTo>
                <a:cubicBezTo>
                  <a:pt x="748425" y="277520"/>
                  <a:pt x="708738" y="206611"/>
                  <a:pt x="702917" y="230953"/>
                </a:cubicBezTo>
                <a:cubicBezTo>
                  <a:pt x="697096" y="255295"/>
                  <a:pt x="717734" y="284928"/>
                  <a:pt x="693392" y="399228"/>
                </a:cubicBezTo>
                <a:cubicBezTo>
                  <a:pt x="669050" y="513528"/>
                  <a:pt x="555809" y="946915"/>
                  <a:pt x="556867" y="916753"/>
                </a:cubicBezTo>
                <a:cubicBezTo>
                  <a:pt x="557925" y="886591"/>
                  <a:pt x="709267" y="364303"/>
                  <a:pt x="699742" y="218253"/>
                </a:cubicBezTo>
                <a:cubicBezTo>
                  <a:pt x="690217" y="72203"/>
                  <a:pt x="616134" y="73791"/>
                  <a:pt x="499717" y="40453"/>
                </a:cubicBezTo>
                <a:cubicBezTo>
                  <a:pt x="383300" y="7115"/>
                  <a:pt x="26113" y="22990"/>
                  <a:pt x="1242" y="18228"/>
                </a:cubicBezTo>
                <a:cubicBezTo>
                  <a:pt x="-23629" y="13466"/>
                  <a:pt x="333030" y="4999"/>
                  <a:pt x="350492" y="11878"/>
                </a:cubicBezTo>
                <a:cubicBezTo>
                  <a:pt x="367954" y="18757"/>
                  <a:pt x="90142" y="53153"/>
                  <a:pt x="106017" y="53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7A9C6E35-5922-F308-C9E1-4283506FC834}"/>
              </a:ext>
            </a:extLst>
          </p:cNvPr>
          <p:cNvSpPr/>
          <p:nvPr/>
        </p:nvSpPr>
        <p:spPr>
          <a:xfrm>
            <a:off x="3803526" y="10445536"/>
            <a:ext cx="87440" cy="470184"/>
          </a:xfrm>
          <a:custGeom>
            <a:avLst/>
            <a:gdLst>
              <a:gd name="connsiteX0" fmla="*/ 47749 w 87440"/>
              <a:gd name="connsiteY0" fmla="*/ 214 h 470184"/>
              <a:gd name="connsiteX1" fmla="*/ 63624 w 87440"/>
              <a:gd name="connsiteY1" fmla="*/ 212939 h 470184"/>
              <a:gd name="connsiteX2" fmla="*/ 124 w 87440"/>
              <a:gd name="connsiteY2" fmla="*/ 470114 h 470184"/>
              <a:gd name="connsiteX3" fmla="*/ 82674 w 87440"/>
              <a:gd name="connsiteY3" fmla="*/ 238339 h 470184"/>
              <a:gd name="connsiteX4" fmla="*/ 76324 w 87440"/>
              <a:gd name="connsiteY4" fmla="*/ 174839 h 470184"/>
              <a:gd name="connsiteX5" fmla="*/ 47749 w 87440"/>
              <a:gd name="connsiteY5" fmla="*/ 214 h 47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40" h="470184">
                <a:moveTo>
                  <a:pt x="47749" y="214"/>
                </a:moveTo>
                <a:cubicBezTo>
                  <a:pt x="45632" y="6564"/>
                  <a:pt x="71561" y="134622"/>
                  <a:pt x="63624" y="212939"/>
                </a:cubicBezTo>
                <a:cubicBezTo>
                  <a:pt x="55687" y="291256"/>
                  <a:pt x="-3051" y="465881"/>
                  <a:pt x="124" y="470114"/>
                </a:cubicBezTo>
                <a:cubicBezTo>
                  <a:pt x="3299" y="474347"/>
                  <a:pt x="69974" y="287551"/>
                  <a:pt x="82674" y="238339"/>
                </a:cubicBezTo>
                <a:cubicBezTo>
                  <a:pt x="95374" y="189127"/>
                  <a:pt x="78970" y="219289"/>
                  <a:pt x="76324" y="174839"/>
                </a:cubicBezTo>
                <a:cubicBezTo>
                  <a:pt x="73678" y="130389"/>
                  <a:pt x="49866" y="-6136"/>
                  <a:pt x="47749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050A962B-D2EA-26DE-CDE5-28AFD2AD740B}"/>
              </a:ext>
            </a:extLst>
          </p:cNvPr>
          <p:cNvSpPr/>
          <p:nvPr/>
        </p:nvSpPr>
        <p:spPr>
          <a:xfrm>
            <a:off x="3157514" y="10364154"/>
            <a:ext cx="132037" cy="650719"/>
          </a:xfrm>
          <a:custGeom>
            <a:avLst/>
            <a:gdLst>
              <a:gd name="connsiteX0" fmla="*/ 131786 w 132037"/>
              <a:gd name="connsiteY0" fmla="*/ 2221 h 650719"/>
              <a:gd name="connsiteX1" fmla="*/ 4786 w 132037"/>
              <a:gd name="connsiteY1" fmla="*/ 634046 h 650719"/>
              <a:gd name="connsiteX2" fmla="*/ 36536 w 132037"/>
              <a:gd name="connsiteY2" fmla="*/ 430846 h 650719"/>
              <a:gd name="connsiteX3" fmla="*/ 131786 w 132037"/>
              <a:gd name="connsiteY3" fmla="*/ 2221 h 65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37" h="650719">
                <a:moveTo>
                  <a:pt x="131786" y="2221"/>
                </a:moveTo>
                <a:cubicBezTo>
                  <a:pt x="126494" y="36088"/>
                  <a:pt x="20661" y="562609"/>
                  <a:pt x="4786" y="634046"/>
                </a:cubicBezTo>
                <a:cubicBezTo>
                  <a:pt x="-11089" y="705483"/>
                  <a:pt x="15898" y="530329"/>
                  <a:pt x="36536" y="430846"/>
                </a:cubicBezTo>
                <a:cubicBezTo>
                  <a:pt x="57173" y="331363"/>
                  <a:pt x="137078" y="-31646"/>
                  <a:pt x="131786" y="2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27333D4D-ECA7-67D7-D424-0F4EE2C22316}"/>
              </a:ext>
            </a:extLst>
          </p:cNvPr>
          <p:cNvSpPr/>
          <p:nvPr/>
        </p:nvSpPr>
        <p:spPr>
          <a:xfrm>
            <a:off x="3135934" y="10369533"/>
            <a:ext cx="785199" cy="812894"/>
          </a:xfrm>
          <a:custGeom>
            <a:avLst/>
            <a:gdLst>
              <a:gd name="connsiteX0" fmla="*/ 4141 w 785199"/>
              <a:gd name="connsiteY0" fmla="*/ 612792 h 812894"/>
              <a:gd name="connsiteX1" fmla="*/ 289891 w 785199"/>
              <a:gd name="connsiteY1" fmla="*/ 428642 h 812894"/>
              <a:gd name="connsiteX2" fmla="*/ 235916 w 785199"/>
              <a:gd name="connsiteY2" fmla="*/ 473092 h 812894"/>
              <a:gd name="connsiteX3" fmla="*/ 508966 w 785199"/>
              <a:gd name="connsiteY3" fmla="*/ 533417 h 812894"/>
              <a:gd name="connsiteX4" fmla="*/ 496266 w 785199"/>
              <a:gd name="connsiteY4" fmla="*/ 527067 h 812894"/>
              <a:gd name="connsiteX5" fmla="*/ 639141 w 785199"/>
              <a:gd name="connsiteY5" fmla="*/ 650892 h 812894"/>
              <a:gd name="connsiteX6" fmla="*/ 632791 w 785199"/>
              <a:gd name="connsiteY6" fmla="*/ 638192 h 812894"/>
              <a:gd name="connsiteX7" fmla="*/ 642316 w 785199"/>
              <a:gd name="connsiteY7" fmla="*/ 720742 h 812894"/>
              <a:gd name="connsiteX8" fmla="*/ 635966 w 785199"/>
              <a:gd name="connsiteY8" fmla="*/ 812817 h 812894"/>
              <a:gd name="connsiteX9" fmla="*/ 645491 w 785199"/>
              <a:gd name="connsiteY9" fmla="*/ 704867 h 812894"/>
              <a:gd name="connsiteX10" fmla="*/ 785191 w 785199"/>
              <a:gd name="connsiteY10" fmla="*/ 314342 h 812894"/>
              <a:gd name="connsiteX11" fmla="*/ 651841 w 785199"/>
              <a:gd name="connsiteY11" fmla="*/ 628667 h 812894"/>
              <a:gd name="connsiteX12" fmla="*/ 543891 w 785199"/>
              <a:gd name="connsiteY12" fmla="*/ 593742 h 812894"/>
              <a:gd name="connsiteX13" fmla="*/ 420066 w 785199"/>
              <a:gd name="connsiteY13" fmla="*/ 552467 h 812894"/>
              <a:gd name="connsiteX14" fmla="*/ 521666 w 785199"/>
              <a:gd name="connsiteY14" fmla="*/ 549292 h 812894"/>
              <a:gd name="connsiteX15" fmla="*/ 410541 w 785199"/>
              <a:gd name="connsiteY15" fmla="*/ 501667 h 812894"/>
              <a:gd name="connsiteX16" fmla="*/ 172416 w 785199"/>
              <a:gd name="connsiteY16" fmla="*/ 520717 h 812894"/>
              <a:gd name="connsiteX17" fmla="*/ 232741 w 785199"/>
              <a:gd name="connsiteY17" fmla="*/ 498492 h 812894"/>
              <a:gd name="connsiteX18" fmla="*/ 175591 w 785199"/>
              <a:gd name="connsiteY18" fmla="*/ 508017 h 812894"/>
              <a:gd name="connsiteX19" fmla="*/ 239091 w 785199"/>
              <a:gd name="connsiteY19" fmla="*/ 358792 h 812894"/>
              <a:gd name="connsiteX20" fmla="*/ 127966 w 785199"/>
              <a:gd name="connsiteY20" fmla="*/ 479442 h 812894"/>
              <a:gd name="connsiteX21" fmla="*/ 226391 w 785199"/>
              <a:gd name="connsiteY21" fmla="*/ 17 h 812894"/>
              <a:gd name="connsiteX22" fmla="*/ 124791 w 785199"/>
              <a:gd name="connsiteY22" fmla="*/ 498492 h 812894"/>
              <a:gd name="connsiteX23" fmla="*/ 4141 w 785199"/>
              <a:gd name="connsiteY23" fmla="*/ 612792 h 81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85199" h="812894">
                <a:moveTo>
                  <a:pt x="4141" y="612792"/>
                </a:moveTo>
                <a:cubicBezTo>
                  <a:pt x="31658" y="601150"/>
                  <a:pt x="251262" y="451925"/>
                  <a:pt x="289891" y="428642"/>
                </a:cubicBezTo>
                <a:cubicBezTo>
                  <a:pt x="328520" y="405359"/>
                  <a:pt x="199404" y="455630"/>
                  <a:pt x="235916" y="473092"/>
                </a:cubicBezTo>
                <a:cubicBezTo>
                  <a:pt x="272428" y="490554"/>
                  <a:pt x="508966" y="533417"/>
                  <a:pt x="508966" y="533417"/>
                </a:cubicBezTo>
                <a:cubicBezTo>
                  <a:pt x="552358" y="542413"/>
                  <a:pt x="474570" y="507488"/>
                  <a:pt x="496266" y="527067"/>
                </a:cubicBezTo>
                <a:cubicBezTo>
                  <a:pt x="517962" y="546646"/>
                  <a:pt x="616387" y="632371"/>
                  <a:pt x="639141" y="650892"/>
                </a:cubicBezTo>
                <a:cubicBezTo>
                  <a:pt x="661895" y="669413"/>
                  <a:pt x="632262" y="626550"/>
                  <a:pt x="632791" y="638192"/>
                </a:cubicBezTo>
                <a:cubicBezTo>
                  <a:pt x="633320" y="649834"/>
                  <a:pt x="641787" y="691638"/>
                  <a:pt x="642316" y="720742"/>
                </a:cubicBezTo>
                <a:cubicBezTo>
                  <a:pt x="642845" y="749846"/>
                  <a:pt x="635437" y="815463"/>
                  <a:pt x="635966" y="812817"/>
                </a:cubicBezTo>
                <a:cubicBezTo>
                  <a:pt x="636495" y="810171"/>
                  <a:pt x="620620" y="787946"/>
                  <a:pt x="645491" y="704867"/>
                </a:cubicBezTo>
                <a:cubicBezTo>
                  <a:pt x="670362" y="621788"/>
                  <a:pt x="784133" y="327042"/>
                  <a:pt x="785191" y="314342"/>
                </a:cubicBezTo>
                <a:cubicBezTo>
                  <a:pt x="786249" y="301642"/>
                  <a:pt x="692058" y="582100"/>
                  <a:pt x="651841" y="628667"/>
                </a:cubicBezTo>
                <a:cubicBezTo>
                  <a:pt x="611624" y="675234"/>
                  <a:pt x="543891" y="593742"/>
                  <a:pt x="543891" y="593742"/>
                </a:cubicBezTo>
                <a:cubicBezTo>
                  <a:pt x="505262" y="581042"/>
                  <a:pt x="423770" y="559875"/>
                  <a:pt x="420066" y="552467"/>
                </a:cubicBezTo>
                <a:cubicBezTo>
                  <a:pt x="416362" y="545059"/>
                  <a:pt x="523253" y="557759"/>
                  <a:pt x="521666" y="549292"/>
                </a:cubicBezTo>
                <a:cubicBezTo>
                  <a:pt x="520079" y="540825"/>
                  <a:pt x="468749" y="506429"/>
                  <a:pt x="410541" y="501667"/>
                </a:cubicBezTo>
                <a:cubicBezTo>
                  <a:pt x="352333" y="496905"/>
                  <a:pt x="202049" y="521246"/>
                  <a:pt x="172416" y="520717"/>
                </a:cubicBezTo>
                <a:cubicBezTo>
                  <a:pt x="142783" y="520188"/>
                  <a:pt x="232212" y="500609"/>
                  <a:pt x="232741" y="498492"/>
                </a:cubicBezTo>
                <a:cubicBezTo>
                  <a:pt x="233270" y="496375"/>
                  <a:pt x="174533" y="531300"/>
                  <a:pt x="175591" y="508017"/>
                </a:cubicBezTo>
                <a:cubicBezTo>
                  <a:pt x="176649" y="484734"/>
                  <a:pt x="247029" y="363554"/>
                  <a:pt x="239091" y="358792"/>
                </a:cubicBezTo>
                <a:cubicBezTo>
                  <a:pt x="231154" y="354029"/>
                  <a:pt x="130083" y="539238"/>
                  <a:pt x="127966" y="479442"/>
                </a:cubicBezTo>
                <a:cubicBezTo>
                  <a:pt x="125849" y="419646"/>
                  <a:pt x="226920" y="-3158"/>
                  <a:pt x="226391" y="17"/>
                </a:cubicBezTo>
                <a:cubicBezTo>
                  <a:pt x="225862" y="3192"/>
                  <a:pt x="155483" y="400067"/>
                  <a:pt x="124791" y="498492"/>
                </a:cubicBezTo>
                <a:cubicBezTo>
                  <a:pt x="94099" y="596917"/>
                  <a:pt x="-23376" y="624434"/>
                  <a:pt x="4141" y="612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F08E2418-C5E6-DF7C-8DE3-D175C275C204}"/>
              </a:ext>
            </a:extLst>
          </p:cNvPr>
          <p:cNvSpPr/>
          <p:nvPr/>
        </p:nvSpPr>
        <p:spPr>
          <a:xfrm>
            <a:off x="3095599" y="10979093"/>
            <a:ext cx="764445" cy="360445"/>
          </a:xfrm>
          <a:custGeom>
            <a:avLst/>
            <a:gdLst>
              <a:gd name="connsiteX0" fmla="*/ 127026 w 764445"/>
              <a:gd name="connsiteY0" fmla="*/ 57 h 360445"/>
              <a:gd name="connsiteX1" fmla="*/ 79401 w 764445"/>
              <a:gd name="connsiteY1" fmla="*/ 130232 h 360445"/>
              <a:gd name="connsiteX2" fmla="*/ 165126 w 764445"/>
              <a:gd name="connsiteY2" fmla="*/ 263582 h 360445"/>
              <a:gd name="connsiteX3" fmla="*/ 114326 w 764445"/>
              <a:gd name="connsiteY3" fmla="*/ 257232 h 360445"/>
              <a:gd name="connsiteX4" fmla="*/ 336576 w 764445"/>
              <a:gd name="connsiteY4" fmla="*/ 349307 h 360445"/>
              <a:gd name="connsiteX5" fmla="*/ 308001 w 764445"/>
              <a:gd name="connsiteY5" fmla="*/ 358832 h 360445"/>
              <a:gd name="connsiteX6" fmla="*/ 730276 w 764445"/>
              <a:gd name="connsiteY6" fmla="*/ 181032 h 360445"/>
              <a:gd name="connsiteX7" fmla="*/ 701701 w 764445"/>
              <a:gd name="connsiteY7" fmla="*/ 200082 h 360445"/>
              <a:gd name="connsiteX8" fmla="*/ 403251 w 764445"/>
              <a:gd name="connsiteY8" fmla="*/ 352482 h 360445"/>
              <a:gd name="connsiteX9" fmla="*/ 488976 w 764445"/>
              <a:gd name="connsiteY9" fmla="*/ 301682 h 360445"/>
              <a:gd name="connsiteX10" fmla="*/ 241326 w 764445"/>
              <a:gd name="connsiteY10" fmla="*/ 308032 h 360445"/>
              <a:gd name="connsiteX11" fmla="*/ 88926 w 764445"/>
              <a:gd name="connsiteY11" fmla="*/ 250882 h 360445"/>
              <a:gd name="connsiteX12" fmla="*/ 26 w 764445"/>
              <a:gd name="connsiteY12" fmla="*/ 69907 h 360445"/>
              <a:gd name="connsiteX13" fmla="*/ 79401 w 764445"/>
              <a:gd name="connsiteY13" fmla="*/ 177857 h 360445"/>
              <a:gd name="connsiteX14" fmla="*/ 66701 w 764445"/>
              <a:gd name="connsiteY14" fmla="*/ 146107 h 360445"/>
              <a:gd name="connsiteX15" fmla="*/ 127026 w 764445"/>
              <a:gd name="connsiteY15" fmla="*/ 57 h 36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4445" h="360445">
                <a:moveTo>
                  <a:pt x="127026" y="57"/>
                </a:moveTo>
                <a:cubicBezTo>
                  <a:pt x="129143" y="-2589"/>
                  <a:pt x="73051" y="86311"/>
                  <a:pt x="79401" y="130232"/>
                </a:cubicBezTo>
                <a:cubicBezTo>
                  <a:pt x="85751" y="174153"/>
                  <a:pt x="159305" y="242415"/>
                  <a:pt x="165126" y="263582"/>
                </a:cubicBezTo>
                <a:cubicBezTo>
                  <a:pt x="170947" y="284749"/>
                  <a:pt x="85751" y="242945"/>
                  <a:pt x="114326" y="257232"/>
                </a:cubicBezTo>
                <a:cubicBezTo>
                  <a:pt x="142901" y="271519"/>
                  <a:pt x="304297" y="332374"/>
                  <a:pt x="336576" y="349307"/>
                </a:cubicBezTo>
                <a:cubicBezTo>
                  <a:pt x="368855" y="366240"/>
                  <a:pt x="308001" y="358832"/>
                  <a:pt x="308001" y="358832"/>
                </a:cubicBezTo>
                <a:lnTo>
                  <a:pt x="730276" y="181032"/>
                </a:lnTo>
                <a:cubicBezTo>
                  <a:pt x="795893" y="154574"/>
                  <a:pt x="756205" y="171507"/>
                  <a:pt x="701701" y="200082"/>
                </a:cubicBezTo>
                <a:cubicBezTo>
                  <a:pt x="647197" y="228657"/>
                  <a:pt x="438705" y="335549"/>
                  <a:pt x="403251" y="352482"/>
                </a:cubicBezTo>
                <a:cubicBezTo>
                  <a:pt x="367797" y="369415"/>
                  <a:pt x="515963" y="309090"/>
                  <a:pt x="488976" y="301682"/>
                </a:cubicBezTo>
                <a:cubicBezTo>
                  <a:pt x="461989" y="294274"/>
                  <a:pt x="308001" y="316499"/>
                  <a:pt x="241326" y="308032"/>
                </a:cubicBezTo>
                <a:cubicBezTo>
                  <a:pt x="174651" y="299565"/>
                  <a:pt x="129143" y="290569"/>
                  <a:pt x="88926" y="250882"/>
                </a:cubicBezTo>
                <a:cubicBezTo>
                  <a:pt x="48709" y="211195"/>
                  <a:pt x="1613" y="82078"/>
                  <a:pt x="26" y="69907"/>
                </a:cubicBezTo>
                <a:cubicBezTo>
                  <a:pt x="-1561" y="57736"/>
                  <a:pt x="68289" y="165157"/>
                  <a:pt x="79401" y="177857"/>
                </a:cubicBezTo>
                <a:cubicBezTo>
                  <a:pt x="90513" y="190557"/>
                  <a:pt x="60880" y="168332"/>
                  <a:pt x="66701" y="146107"/>
                </a:cubicBezTo>
                <a:cubicBezTo>
                  <a:pt x="72522" y="123882"/>
                  <a:pt x="124909" y="2703"/>
                  <a:pt x="127026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997CA647-96EC-DA8A-4C45-66ECA3BCA900}"/>
              </a:ext>
            </a:extLst>
          </p:cNvPr>
          <p:cNvSpPr/>
          <p:nvPr/>
        </p:nvSpPr>
        <p:spPr>
          <a:xfrm>
            <a:off x="3271702" y="10893292"/>
            <a:ext cx="478006" cy="181120"/>
          </a:xfrm>
          <a:custGeom>
            <a:avLst/>
            <a:gdLst>
              <a:gd name="connsiteX0" fmla="*/ 1723 w 478006"/>
              <a:gd name="connsiteY0" fmla="*/ 95383 h 181120"/>
              <a:gd name="connsiteX1" fmla="*/ 360498 w 478006"/>
              <a:gd name="connsiteY1" fmla="*/ 82683 h 181120"/>
              <a:gd name="connsiteX2" fmla="*/ 303348 w 478006"/>
              <a:gd name="connsiteY2" fmla="*/ 79508 h 181120"/>
              <a:gd name="connsiteX3" fmla="*/ 477973 w 478006"/>
              <a:gd name="connsiteY3" fmla="*/ 181108 h 181120"/>
              <a:gd name="connsiteX4" fmla="*/ 316048 w 478006"/>
              <a:gd name="connsiteY4" fmla="*/ 85858 h 181120"/>
              <a:gd name="connsiteX5" fmla="*/ 84273 w 478006"/>
              <a:gd name="connsiteY5" fmla="*/ 133 h 181120"/>
              <a:gd name="connsiteX6" fmla="*/ 217623 w 478006"/>
              <a:gd name="connsiteY6" fmla="*/ 66808 h 181120"/>
              <a:gd name="connsiteX7" fmla="*/ 1723 w 478006"/>
              <a:gd name="connsiteY7" fmla="*/ 95383 h 18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006" h="181120">
                <a:moveTo>
                  <a:pt x="1723" y="95383"/>
                </a:moveTo>
                <a:cubicBezTo>
                  <a:pt x="25535" y="98029"/>
                  <a:pt x="310227" y="85329"/>
                  <a:pt x="360498" y="82683"/>
                </a:cubicBezTo>
                <a:cubicBezTo>
                  <a:pt x="410769" y="80037"/>
                  <a:pt x="283769" y="63104"/>
                  <a:pt x="303348" y="79508"/>
                </a:cubicBezTo>
                <a:cubicBezTo>
                  <a:pt x="322927" y="95912"/>
                  <a:pt x="475856" y="180050"/>
                  <a:pt x="477973" y="181108"/>
                </a:cubicBezTo>
                <a:cubicBezTo>
                  <a:pt x="480090" y="182166"/>
                  <a:pt x="381665" y="116020"/>
                  <a:pt x="316048" y="85858"/>
                </a:cubicBezTo>
                <a:cubicBezTo>
                  <a:pt x="250431" y="55696"/>
                  <a:pt x="100677" y="3308"/>
                  <a:pt x="84273" y="133"/>
                </a:cubicBezTo>
                <a:cubicBezTo>
                  <a:pt x="67869" y="-3042"/>
                  <a:pt x="226619" y="51462"/>
                  <a:pt x="217623" y="66808"/>
                </a:cubicBezTo>
                <a:cubicBezTo>
                  <a:pt x="208627" y="82154"/>
                  <a:pt x="-22089" y="92737"/>
                  <a:pt x="1723" y="95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2CB3604E-6C15-8987-5643-7143DF5555EB}"/>
              </a:ext>
            </a:extLst>
          </p:cNvPr>
          <p:cNvSpPr/>
          <p:nvPr/>
        </p:nvSpPr>
        <p:spPr>
          <a:xfrm>
            <a:off x="3457083" y="10328260"/>
            <a:ext cx="375154" cy="607229"/>
          </a:xfrm>
          <a:custGeom>
            <a:avLst/>
            <a:gdLst>
              <a:gd name="connsiteX0" fmla="*/ 492 w 375154"/>
              <a:gd name="connsiteY0" fmla="*/ 95265 h 607229"/>
              <a:gd name="connsiteX1" fmla="*/ 298942 w 375154"/>
              <a:gd name="connsiteY1" fmla="*/ 69865 h 607229"/>
              <a:gd name="connsiteX2" fmla="*/ 238617 w 375154"/>
              <a:gd name="connsiteY2" fmla="*/ 73040 h 607229"/>
              <a:gd name="connsiteX3" fmla="*/ 321167 w 375154"/>
              <a:gd name="connsiteY3" fmla="*/ 133365 h 607229"/>
              <a:gd name="connsiteX4" fmla="*/ 305292 w 375154"/>
              <a:gd name="connsiteY4" fmla="*/ 165115 h 607229"/>
              <a:gd name="connsiteX5" fmla="*/ 352917 w 375154"/>
              <a:gd name="connsiteY5" fmla="*/ 225440 h 607229"/>
              <a:gd name="connsiteX6" fmla="*/ 286242 w 375154"/>
              <a:gd name="connsiteY6" fmla="*/ 377840 h 607229"/>
              <a:gd name="connsiteX7" fmla="*/ 305292 w 375154"/>
              <a:gd name="connsiteY7" fmla="*/ 606440 h 607229"/>
              <a:gd name="connsiteX8" fmla="*/ 295767 w 375154"/>
              <a:gd name="connsiteY8" fmla="*/ 447690 h 607229"/>
              <a:gd name="connsiteX9" fmla="*/ 340217 w 375154"/>
              <a:gd name="connsiteY9" fmla="*/ 304815 h 607229"/>
              <a:gd name="connsiteX10" fmla="*/ 375142 w 375154"/>
              <a:gd name="connsiteY10" fmla="*/ 168290 h 607229"/>
              <a:gd name="connsiteX11" fmla="*/ 343392 w 375154"/>
              <a:gd name="connsiteY11" fmla="*/ 200040 h 607229"/>
              <a:gd name="connsiteX12" fmla="*/ 276717 w 375154"/>
              <a:gd name="connsiteY12" fmla="*/ 73040 h 607229"/>
              <a:gd name="connsiteX13" fmla="*/ 133842 w 375154"/>
              <a:gd name="connsiteY13" fmla="*/ 15 h 607229"/>
              <a:gd name="connsiteX14" fmla="*/ 225917 w 375154"/>
              <a:gd name="connsiteY14" fmla="*/ 66690 h 607229"/>
              <a:gd name="connsiteX15" fmla="*/ 492 w 375154"/>
              <a:gd name="connsiteY15" fmla="*/ 95265 h 60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5154" h="607229">
                <a:moveTo>
                  <a:pt x="492" y="95265"/>
                </a:moveTo>
                <a:cubicBezTo>
                  <a:pt x="12663" y="95794"/>
                  <a:pt x="259255" y="73569"/>
                  <a:pt x="298942" y="69865"/>
                </a:cubicBezTo>
                <a:cubicBezTo>
                  <a:pt x="338629" y="66161"/>
                  <a:pt x="234913" y="62457"/>
                  <a:pt x="238617" y="73040"/>
                </a:cubicBezTo>
                <a:cubicBezTo>
                  <a:pt x="242321" y="83623"/>
                  <a:pt x="310055" y="118019"/>
                  <a:pt x="321167" y="133365"/>
                </a:cubicBezTo>
                <a:cubicBezTo>
                  <a:pt x="332279" y="148711"/>
                  <a:pt x="300000" y="149769"/>
                  <a:pt x="305292" y="165115"/>
                </a:cubicBezTo>
                <a:cubicBezTo>
                  <a:pt x="310584" y="180461"/>
                  <a:pt x="356092" y="189986"/>
                  <a:pt x="352917" y="225440"/>
                </a:cubicBezTo>
                <a:cubicBezTo>
                  <a:pt x="349742" y="260894"/>
                  <a:pt x="294179" y="314340"/>
                  <a:pt x="286242" y="377840"/>
                </a:cubicBezTo>
                <a:cubicBezTo>
                  <a:pt x="278305" y="441340"/>
                  <a:pt x="303705" y="594798"/>
                  <a:pt x="305292" y="606440"/>
                </a:cubicBezTo>
                <a:cubicBezTo>
                  <a:pt x="306879" y="618082"/>
                  <a:pt x="289946" y="497961"/>
                  <a:pt x="295767" y="447690"/>
                </a:cubicBezTo>
                <a:cubicBezTo>
                  <a:pt x="301588" y="397419"/>
                  <a:pt x="326988" y="351382"/>
                  <a:pt x="340217" y="304815"/>
                </a:cubicBezTo>
                <a:cubicBezTo>
                  <a:pt x="353446" y="258248"/>
                  <a:pt x="374613" y="185752"/>
                  <a:pt x="375142" y="168290"/>
                </a:cubicBezTo>
                <a:cubicBezTo>
                  <a:pt x="375671" y="150828"/>
                  <a:pt x="359796" y="215915"/>
                  <a:pt x="343392" y="200040"/>
                </a:cubicBezTo>
                <a:cubicBezTo>
                  <a:pt x="326988" y="184165"/>
                  <a:pt x="311642" y="106378"/>
                  <a:pt x="276717" y="73040"/>
                </a:cubicBezTo>
                <a:cubicBezTo>
                  <a:pt x="241792" y="39702"/>
                  <a:pt x="142309" y="1073"/>
                  <a:pt x="133842" y="15"/>
                </a:cubicBezTo>
                <a:cubicBezTo>
                  <a:pt x="125375" y="-1043"/>
                  <a:pt x="246025" y="51873"/>
                  <a:pt x="225917" y="66690"/>
                </a:cubicBezTo>
                <a:cubicBezTo>
                  <a:pt x="205809" y="81507"/>
                  <a:pt x="-11679" y="94736"/>
                  <a:pt x="492" y="95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09CFEDBF-4DCF-E7E9-6C3B-C5FF7A65FB60}"/>
              </a:ext>
            </a:extLst>
          </p:cNvPr>
          <p:cNvSpPr/>
          <p:nvPr/>
        </p:nvSpPr>
        <p:spPr>
          <a:xfrm>
            <a:off x="5470525" y="3625847"/>
            <a:ext cx="60463" cy="104800"/>
          </a:xfrm>
          <a:custGeom>
            <a:avLst/>
            <a:gdLst>
              <a:gd name="connsiteX0" fmla="*/ 0 w 60463"/>
              <a:gd name="connsiteY0" fmla="*/ 3 h 104800"/>
              <a:gd name="connsiteX1" fmla="*/ 57150 w 60463"/>
              <a:gd name="connsiteY1" fmla="*/ 76203 h 104800"/>
              <a:gd name="connsiteX2" fmla="*/ 53975 w 60463"/>
              <a:gd name="connsiteY2" fmla="*/ 104778 h 104800"/>
              <a:gd name="connsiteX3" fmla="*/ 57150 w 60463"/>
              <a:gd name="connsiteY3" fmla="*/ 79378 h 104800"/>
              <a:gd name="connsiteX4" fmla="*/ 0 w 60463"/>
              <a:gd name="connsiteY4" fmla="*/ 3 h 1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63" h="104800">
                <a:moveTo>
                  <a:pt x="0" y="3"/>
                </a:moveTo>
                <a:cubicBezTo>
                  <a:pt x="0" y="-526"/>
                  <a:pt x="48154" y="58741"/>
                  <a:pt x="57150" y="76203"/>
                </a:cubicBezTo>
                <a:cubicBezTo>
                  <a:pt x="66146" y="93666"/>
                  <a:pt x="53975" y="104249"/>
                  <a:pt x="53975" y="104778"/>
                </a:cubicBezTo>
                <a:cubicBezTo>
                  <a:pt x="53975" y="105307"/>
                  <a:pt x="64029" y="96311"/>
                  <a:pt x="57150" y="79378"/>
                </a:cubicBezTo>
                <a:cubicBezTo>
                  <a:pt x="50271" y="62445"/>
                  <a:pt x="0" y="532"/>
                  <a:pt x="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B0B24030-9C81-C8F8-70A4-825F0FD58FD1}"/>
              </a:ext>
            </a:extLst>
          </p:cNvPr>
          <p:cNvSpPr/>
          <p:nvPr/>
        </p:nvSpPr>
        <p:spPr>
          <a:xfrm>
            <a:off x="5683123" y="3711365"/>
            <a:ext cx="119884" cy="247605"/>
          </a:xfrm>
          <a:custGeom>
            <a:avLst/>
            <a:gdLst>
              <a:gd name="connsiteX0" fmla="*/ 127 w 119884"/>
              <a:gd name="connsiteY0" fmla="*/ 210 h 247605"/>
              <a:gd name="connsiteX1" fmla="*/ 114427 w 119884"/>
              <a:gd name="connsiteY1" fmla="*/ 235160 h 247605"/>
              <a:gd name="connsiteX2" fmla="*/ 92202 w 119884"/>
              <a:gd name="connsiteY2" fmla="*/ 193885 h 247605"/>
              <a:gd name="connsiteX3" fmla="*/ 127 w 119884"/>
              <a:gd name="connsiteY3" fmla="*/ 210 h 24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884" h="247605">
                <a:moveTo>
                  <a:pt x="127" y="210"/>
                </a:moveTo>
                <a:cubicBezTo>
                  <a:pt x="3831" y="7089"/>
                  <a:pt x="99081" y="202881"/>
                  <a:pt x="114427" y="235160"/>
                </a:cubicBezTo>
                <a:cubicBezTo>
                  <a:pt x="129773" y="267439"/>
                  <a:pt x="109664" y="230927"/>
                  <a:pt x="92202" y="193885"/>
                </a:cubicBezTo>
                <a:cubicBezTo>
                  <a:pt x="74740" y="156843"/>
                  <a:pt x="-3577" y="-6669"/>
                  <a:pt x="127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447650FA-8AC4-68E2-B95D-4212F47B8140}"/>
              </a:ext>
            </a:extLst>
          </p:cNvPr>
          <p:cNvSpPr/>
          <p:nvPr/>
        </p:nvSpPr>
        <p:spPr>
          <a:xfrm>
            <a:off x="2466975" y="3346450"/>
            <a:ext cx="682838" cy="215900"/>
          </a:xfrm>
          <a:custGeom>
            <a:avLst/>
            <a:gdLst>
              <a:gd name="connsiteX0" fmla="*/ 574675 w 682838"/>
              <a:gd name="connsiteY0" fmla="*/ 0 h 215900"/>
              <a:gd name="connsiteX1" fmla="*/ 0 w 682838"/>
              <a:gd name="connsiteY1" fmla="*/ 215900 h 215900"/>
              <a:gd name="connsiteX2" fmla="*/ 400050 w 682838"/>
              <a:gd name="connsiteY2" fmla="*/ 66675 h 215900"/>
              <a:gd name="connsiteX3" fmla="*/ 333375 w 682838"/>
              <a:gd name="connsiteY3" fmla="*/ 85725 h 215900"/>
              <a:gd name="connsiteX4" fmla="*/ 682625 w 682838"/>
              <a:gd name="connsiteY4" fmla="*/ 15875 h 215900"/>
              <a:gd name="connsiteX5" fmla="*/ 276225 w 682838"/>
              <a:gd name="connsiteY5" fmla="*/ 101600 h 215900"/>
              <a:gd name="connsiteX6" fmla="*/ 574675 w 682838"/>
              <a:gd name="connsiteY6" fmla="*/ 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838" h="215900">
                <a:moveTo>
                  <a:pt x="574675" y="0"/>
                </a:moveTo>
                <a:lnTo>
                  <a:pt x="0" y="215900"/>
                </a:lnTo>
                <a:lnTo>
                  <a:pt x="400050" y="66675"/>
                </a:lnTo>
                <a:cubicBezTo>
                  <a:pt x="455612" y="44979"/>
                  <a:pt x="286279" y="94192"/>
                  <a:pt x="333375" y="85725"/>
                </a:cubicBezTo>
                <a:cubicBezTo>
                  <a:pt x="380471" y="77258"/>
                  <a:pt x="692150" y="13229"/>
                  <a:pt x="682625" y="15875"/>
                </a:cubicBezTo>
                <a:cubicBezTo>
                  <a:pt x="673100" y="18521"/>
                  <a:pt x="297921" y="102658"/>
                  <a:pt x="276225" y="101600"/>
                </a:cubicBezTo>
                <a:cubicBezTo>
                  <a:pt x="254529" y="100542"/>
                  <a:pt x="403489" y="55033"/>
                  <a:pt x="5746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A5EBE5D9-6884-126D-2A44-7A958951A5AC}"/>
              </a:ext>
            </a:extLst>
          </p:cNvPr>
          <p:cNvSpPr/>
          <p:nvPr/>
        </p:nvSpPr>
        <p:spPr>
          <a:xfrm>
            <a:off x="2329358" y="3412509"/>
            <a:ext cx="325053" cy="175380"/>
          </a:xfrm>
          <a:custGeom>
            <a:avLst/>
            <a:gdLst>
              <a:gd name="connsiteX0" fmla="*/ 286842 w 325053"/>
              <a:gd name="connsiteY0" fmla="*/ 616 h 175380"/>
              <a:gd name="connsiteX1" fmla="*/ 4267 w 325053"/>
              <a:gd name="connsiteY1" fmla="*/ 172066 h 175380"/>
              <a:gd name="connsiteX2" fmla="*/ 109042 w 325053"/>
              <a:gd name="connsiteY2" fmla="*/ 118091 h 175380"/>
              <a:gd name="connsiteX3" fmla="*/ 105867 w 325053"/>
              <a:gd name="connsiteY3" fmla="*/ 143491 h 175380"/>
              <a:gd name="connsiteX4" fmla="*/ 80467 w 325053"/>
              <a:gd name="connsiteY4" fmla="*/ 168891 h 175380"/>
              <a:gd name="connsiteX5" fmla="*/ 324942 w 325053"/>
              <a:gd name="connsiteY5" fmla="*/ 70466 h 175380"/>
              <a:gd name="connsiteX6" fmla="*/ 112217 w 325053"/>
              <a:gd name="connsiteY6" fmla="*/ 149841 h 175380"/>
              <a:gd name="connsiteX7" fmla="*/ 124917 w 325053"/>
              <a:gd name="connsiteY7" fmla="*/ 133966 h 175380"/>
              <a:gd name="connsiteX8" fmla="*/ 80467 w 325053"/>
              <a:gd name="connsiteY8" fmla="*/ 114916 h 175380"/>
              <a:gd name="connsiteX9" fmla="*/ 286842 w 325053"/>
              <a:gd name="connsiteY9" fmla="*/ 616 h 17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5053" h="175380">
                <a:moveTo>
                  <a:pt x="286842" y="616"/>
                </a:moveTo>
                <a:cubicBezTo>
                  <a:pt x="274142" y="10141"/>
                  <a:pt x="33900" y="152487"/>
                  <a:pt x="4267" y="172066"/>
                </a:cubicBezTo>
                <a:cubicBezTo>
                  <a:pt x="-25366" y="191645"/>
                  <a:pt x="109042" y="118091"/>
                  <a:pt x="109042" y="118091"/>
                </a:cubicBezTo>
                <a:cubicBezTo>
                  <a:pt x="125975" y="113329"/>
                  <a:pt x="110630" y="135024"/>
                  <a:pt x="105867" y="143491"/>
                </a:cubicBezTo>
                <a:cubicBezTo>
                  <a:pt x="101104" y="151958"/>
                  <a:pt x="43955" y="181062"/>
                  <a:pt x="80467" y="168891"/>
                </a:cubicBezTo>
                <a:cubicBezTo>
                  <a:pt x="116979" y="156720"/>
                  <a:pt x="319650" y="73641"/>
                  <a:pt x="324942" y="70466"/>
                </a:cubicBezTo>
                <a:cubicBezTo>
                  <a:pt x="330234" y="67291"/>
                  <a:pt x="145554" y="139258"/>
                  <a:pt x="112217" y="149841"/>
                </a:cubicBezTo>
                <a:cubicBezTo>
                  <a:pt x="78879" y="160424"/>
                  <a:pt x="130209" y="139787"/>
                  <a:pt x="124917" y="133966"/>
                </a:cubicBezTo>
                <a:cubicBezTo>
                  <a:pt x="119625" y="128145"/>
                  <a:pt x="55596" y="135024"/>
                  <a:pt x="80467" y="114916"/>
                </a:cubicBezTo>
                <a:cubicBezTo>
                  <a:pt x="105338" y="94808"/>
                  <a:pt x="299542" y="-8909"/>
                  <a:pt x="286842" y="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7B9744C9-15D8-B445-E629-91E113A3F288}"/>
              </a:ext>
            </a:extLst>
          </p:cNvPr>
          <p:cNvSpPr/>
          <p:nvPr/>
        </p:nvSpPr>
        <p:spPr>
          <a:xfrm>
            <a:off x="2467166" y="3203575"/>
            <a:ext cx="399859" cy="351844"/>
          </a:xfrm>
          <a:custGeom>
            <a:avLst/>
            <a:gdLst>
              <a:gd name="connsiteX0" fmla="*/ 399859 w 399859"/>
              <a:gd name="connsiteY0" fmla="*/ 0 h 351844"/>
              <a:gd name="connsiteX1" fmla="*/ 6159 w 399859"/>
              <a:gd name="connsiteY1" fmla="*/ 346075 h 351844"/>
              <a:gd name="connsiteX2" fmla="*/ 149034 w 399859"/>
              <a:gd name="connsiteY2" fmla="*/ 225425 h 351844"/>
              <a:gd name="connsiteX3" fmla="*/ 399859 w 399859"/>
              <a:gd name="connsiteY3" fmla="*/ 0 h 35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859" h="351844">
                <a:moveTo>
                  <a:pt x="399859" y="0"/>
                </a:moveTo>
                <a:lnTo>
                  <a:pt x="6159" y="346075"/>
                </a:lnTo>
                <a:cubicBezTo>
                  <a:pt x="-35645" y="383646"/>
                  <a:pt x="149034" y="225425"/>
                  <a:pt x="149034" y="225425"/>
                </a:cubicBezTo>
                <a:lnTo>
                  <a:pt x="39985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E1E45A12-E698-5E83-C4D5-98DD39D39B9E}"/>
              </a:ext>
            </a:extLst>
          </p:cNvPr>
          <p:cNvSpPr/>
          <p:nvPr/>
        </p:nvSpPr>
        <p:spPr>
          <a:xfrm>
            <a:off x="2457209" y="3625771"/>
            <a:ext cx="79619" cy="184229"/>
          </a:xfrm>
          <a:custGeom>
            <a:avLst/>
            <a:gdLst>
              <a:gd name="connsiteX0" fmla="*/ 79616 w 79619"/>
              <a:gd name="connsiteY0" fmla="*/ 79 h 184229"/>
              <a:gd name="connsiteX1" fmla="*/ 9766 w 79619"/>
              <a:gd name="connsiteY1" fmla="*/ 130254 h 184229"/>
              <a:gd name="connsiteX2" fmla="*/ 12941 w 79619"/>
              <a:gd name="connsiteY2" fmla="*/ 184229 h 184229"/>
              <a:gd name="connsiteX3" fmla="*/ 6591 w 79619"/>
              <a:gd name="connsiteY3" fmla="*/ 130254 h 184229"/>
              <a:gd name="connsiteX4" fmla="*/ 6591 w 79619"/>
              <a:gd name="connsiteY4" fmla="*/ 111204 h 184229"/>
              <a:gd name="connsiteX5" fmla="*/ 79616 w 79619"/>
              <a:gd name="connsiteY5" fmla="*/ 79 h 18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19" h="184229">
                <a:moveTo>
                  <a:pt x="79616" y="79"/>
                </a:moveTo>
                <a:cubicBezTo>
                  <a:pt x="80145" y="3254"/>
                  <a:pt x="20878" y="99562"/>
                  <a:pt x="9766" y="130254"/>
                </a:cubicBezTo>
                <a:cubicBezTo>
                  <a:pt x="-1347" y="160946"/>
                  <a:pt x="13470" y="184229"/>
                  <a:pt x="12941" y="184229"/>
                </a:cubicBezTo>
                <a:cubicBezTo>
                  <a:pt x="12412" y="184229"/>
                  <a:pt x="6591" y="130254"/>
                  <a:pt x="6591" y="130254"/>
                </a:cubicBezTo>
                <a:cubicBezTo>
                  <a:pt x="5533" y="118083"/>
                  <a:pt x="-7697" y="132900"/>
                  <a:pt x="6591" y="111204"/>
                </a:cubicBezTo>
                <a:cubicBezTo>
                  <a:pt x="20878" y="89508"/>
                  <a:pt x="79087" y="-3096"/>
                  <a:pt x="79616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365EFF45-D14C-7E34-7550-FDAD435407BA}"/>
              </a:ext>
            </a:extLst>
          </p:cNvPr>
          <p:cNvSpPr/>
          <p:nvPr/>
        </p:nvSpPr>
        <p:spPr>
          <a:xfrm>
            <a:off x="2512949" y="3149997"/>
            <a:ext cx="382810" cy="269270"/>
          </a:xfrm>
          <a:custGeom>
            <a:avLst/>
            <a:gdLst>
              <a:gd name="connsiteX0" fmla="*/ 379476 w 382810"/>
              <a:gd name="connsiteY0" fmla="*/ 2778 h 269270"/>
              <a:gd name="connsiteX1" fmla="*/ 4826 w 382810"/>
              <a:gd name="connsiteY1" fmla="*/ 266303 h 269270"/>
              <a:gd name="connsiteX2" fmla="*/ 179451 w 382810"/>
              <a:gd name="connsiteY2" fmla="*/ 136128 h 269270"/>
              <a:gd name="connsiteX3" fmla="*/ 379476 w 382810"/>
              <a:gd name="connsiteY3" fmla="*/ 2778 h 26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810" h="269270">
                <a:moveTo>
                  <a:pt x="379476" y="2778"/>
                </a:moveTo>
                <a:cubicBezTo>
                  <a:pt x="350372" y="24474"/>
                  <a:pt x="38163" y="244078"/>
                  <a:pt x="4826" y="266303"/>
                </a:cubicBezTo>
                <a:cubicBezTo>
                  <a:pt x="-28511" y="288528"/>
                  <a:pt x="119655" y="180049"/>
                  <a:pt x="179451" y="136128"/>
                </a:cubicBezTo>
                <a:cubicBezTo>
                  <a:pt x="239247" y="92207"/>
                  <a:pt x="408580" y="-18918"/>
                  <a:pt x="379476" y="2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45FA38CE-C07C-7A71-03AB-0C499313673F}"/>
              </a:ext>
            </a:extLst>
          </p:cNvPr>
          <p:cNvSpPr/>
          <p:nvPr/>
        </p:nvSpPr>
        <p:spPr>
          <a:xfrm>
            <a:off x="2289033" y="3571091"/>
            <a:ext cx="136670" cy="245350"/>
          </a:xfrm>
          <a:custGeom>
            <a:avLst/>
            <a:gdLst>
              <a:gd name="connsiteX0" fmla="*/ 16017 w 136670"/>
              <a:gd name="connsiteY0" fmla="*/ 784 h 245350"/>
              <a:gd name="connsiteX1" fmla="*/ 35067 w 136670"/>
              <a:gd name="connsiteY1" fmla="*/ 200809 h 245350"/>
              <a:gd name="connsiteX2" fmla="*/ 142 w 136670"/>
              <a:gd name="connsiteY2" fmla="*/ 242084 h 245350"/>
              <a:gd name="connsiteX3" fmla="*/ 50942 w 136670"/>
              <a:gd name="connsiteY3" fmla="*/ 143659 h 245350"/>
              <a:gd name="connsiteX4" fmla="*/ 136667 w 136670"/>
              <a:gd name="connsiteY4" fmla="*/ 45234 h 245350"/>
              <a:gd name="connsiteX5" fmla="*/ 47767 w 136670"/>
              <a:gd name="connsiteY5" fmla="*/ 127784 h 245350"/>
              <a:gd name="connsiteX6" fmla="*/ 16017 w 136670"/>
              <a:gd name="connsiteY6" fmla="*/ 784 h 24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70" h="245350">
                <a:moveTo>
                  <a:pt x="16017" y="784"/>
                </a:moveTo>
                <a:cubicBezTo>
                  <a:pt x="13900" y="12955"/>
                  <a:pt x="37713" y="160592"/>
                  <a:pt x="35067" y="200809"/>
                </a:cubicBezTo>
                <a:cubicBezTo>
                  <a:pt x="32421" y="241026"/>
                  <a:pt x="-2504" y="251609"/>
                  <a:pt x="142" y="242084"/>
                </a:cubicBezTo>
                <a:cubicBezTo>
                  <a:pt x="2788" y="232559"/>
                  <a:pt x="28188" y="176467"/>
                  <a:pt x="50942" y="143659"/>
                </a:cubicBezTo>
                <a:cubicBezTo>
                  <a:pt x="73696" y="110851"/>
                  <a:pt x="137196" y="47880"/>
                  <a:pt x="136667" y="45234"/>
                </a:cubicBezTo>
                <a:cubicBezTo>
                  <a:pt x="136138" y="42588"/>
                  <a:pt x="66288" y="133605"/>
                  <a:pt x="47767" y="127784"/>
                </a:cubicBezTo>
                <a:cubicBezTo>
                  <a:pt x="29246" y="121963"/>
                  <a:pt x="18134" y="-11387"/>
                  <a:pt x="16017" y="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9DBC4B56-EF01-43C7-6BD6-E2FDB39C6830}"/>
              </a:ext>
            </a:extLst>
          </p:cNvPr>
          <p:cNvSpPr/>
          <p:nvPr/>
        </p:nvSpPr>
        <p:spPr>
          <a:xfrm>
            <a:off x="4413874" y="3176628"/>
            <a:ext cx="561995" cy="179724"/>
          </a:xfrm>
          <a:custGeom>
            <a:avLst/>
            <a:gdLst>
              <a:gd name="connsiteX0" fmla="*/ 8901 w 561995"/>
              <a:gd name="connsiteY0" fmla="*/ 176172 h 179724"/>
              <a:gd name="connsiteX1" fmla="*/ 532776 w 561995"/>
              <a:gd name="connsiteY1" fmla="*/ 7897 h 179724"/>
              <a:gd name="connsiteX2" fmla="*/ 466101 w 561995"/>
              <a:gd name="connsiteY2" fmla="*/ 36472 h 179724"/>
              <a:gd name="connsiteX3" fmla="*/ 221626 w 561995"/>
              <a:gd name="connsiteY3" fmla="*/ 115847 h 179724"/>
              <a:gd name="connsiteX4" fmla="*/ 8901 w 561995"/>
              <a:gd name="connsiteY4" fmla="*/ 176172 h 17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995" h="179724">
                <a:moveTo>
                  <a:pt x="8901" y="176172"/>
                </a:moveTo>
                <a:cubicBezTo>
                  <a:pt x="60759" y="158180"/>
                  <a:pt x="456576" y="31180"/>
                  <a:pt x="532776" y="7897"/>
                </a:cubicBezTo>
                <a:cubicBezTo>
                  <a:pt x="608976" y="-15386"/>
                  <a:pt x="517959" y="18480"/>
                  <a:pt x="466101" y="36472"/>
                </a:cubicBezTo>
                <a:cubicBezTo>
                  <a:pt x="414243" y="54464"/>
                  <a:pt x="297826" y="92564"/>
                  <a:pt x="221626" y="115847"/>
                </a:cubicBezTo>
                <a:cubicBezTo>
                  <a:pt x="145426" y="139130"/>
                  <a:pt x="-42957" y="194164"/>
                  <a:pt x="8901" y="176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F94E4759-3AA6-B568-4388-F4C917C10971}"/>
              </a:ext>
            </a:extLst>
          </p:cNvPr>
          <p:cNvSpPr/>
          <p:nvPr/>
        </p:nvSpPr>
        <p:spPr>
          <a:xfrm>
            <a:off x="4483719" y="3358420"/>
            <a:ext cx="287137" cy="122777"/>
          </a:xfrm>
          <a:custGeom>
            <a:avLst/>
            <a:gdLst>
              <a:gd name="connsiteX0" fmla="*/ 281956 w 287137"/>
              <a:gd name="connsiteY0" fmla="*/ 730 h 122777"/>
              <a:gd name="connsiteX1" fmla="*/ 15256 w 287137"/>
              <a:gd name="connsiteY1" fmla="*/ 118205 h 122777"/>
              <a:gd name="connsiteX2" fmla="*/ 59706 w 287137"/>
              <a:gd name="connsiteY2" fmla="*/ 99155 h 122777"/>
              <a:gd name="connsiteX3" fmla="*/ 285131 w 287137"/>
              <a:gd name="connsiteY3" fmla="*/ 102330 h 122777"/>
              <a:gd name="connsiteX4" fmla="*/ 170831 w 287137"/>
              <a:gd name="connsiteY4" fmla="*/ 76930 h 122777"/>
              <a:gd name="connsiteX5" fmla="*/ 180356 w 287137"/>
              <a:gd name="connsiteY5" fmla="*/ 95980 h 122777"/>
              <a:gd name="connsiteX6" fmla="*/ 129556 w 287137"/>
              <a:gd name="connsiteY6" fmla="*/ 61055 h 122777"/>
              <a:gd name="connsiteX7" fmla="*/ 145431 w 287137"/>
              <a:gd name="connsiteY7" fmla="*/ 57880 h 122777"/>
              <a:gd name="connsiteX8" fmla="*/ 129556 w 287137"/>
              <a:gd name="connsiteY8" fmla="*/ 67405 h 122777"/>
              <a:gd name="connsiteX9" fmla="*/ 281956 w 287137"/>
              <a:gd name="connsiteY9" fmla="*/ 730 h 12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7137" h="122777">
                <a:moveTo>
                  <a:pt x="281956" y="730"/>
                </a:moveTo>
                <a:lnTo>
                  <a:pt x="15256" y="118205"/>
                </a:lnTo>
                <a:cubicBezTo>
                  <a:pt x="-21786" y="134609"/>
                  <a:pt x="14727" y="101801"/>
                  <a:pt x="59706" y="99155"/>
                </a:cubicBezTo>
                <a:cubicBezTo>
                  <a:pt x="104685" y="96509"/>
                  <a:pt x="266610" y="106034"/>
                  <a:pt x="285131" y="102330"/>
                </a:cubicBezTo>
                <a:cubicBezTo>
                  <a:pt x="303652" y="98626"/>
                  <a:pt x="188293" y="77988"/>
                  <a:pt x="170831" y="76930"/>
                </a:cubicBezTo>
                <a:cubicBezTo>
                  <a:pt x="153369" y="75872"/>
                  <a:pt x="187235" y="98626"/>
                  <a:pt x="180356" y="95980"/>
                </a:cubicBezTo>
                <a:cubicBezTo>
                  <a:pt x="173477" y="93334"/>
                  <a:pt x="135377" y="67405"/>
                  <a:pt x="129556" y="61055"/>
                </a:cubicBezTo>
                <a:cubicBezTo>
                  <a:pt x="123735" y="54705"/>
                  <a:pt x="145431" y="56822"/>
                  <a:pt x="145431" y="57880"/>
                </a:cubicBezTo>
                <a:cubicBezTo>
                  <a:pt x="145431" y="58938"/>
                  <a:pt x="107860" y="74813"/>
                  <a:pt x="129556" y="67405"/>
                </a:cubicBezTo>
                <a:cubicBezTo>
                  <a:pt x="151252" y="59997"/>
                  <a:pt x="301006" y="-7737"/>
                  <a:pt x="281956" y="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39D6AD31-E6CE-013C-923D-1063CDFA7B2F}"/>
              </a:ext>
            </a:extLst>
          </p:cNvPr>
          <p:cNvSpPr/>
          <p:nvPr/>
        </p:nvSpPr>
        <p:spPr>
          <a:xfrm>
            <a:off x="4918618" y="3371486"/>
            <a:ext cx="496359" cy="121133"/>
          </a:xfrm>
          <a:custGeom>
            <a:avLst/>
            <a:gdLst>
              <a:gd name="connsiteX0" fmla="*/ 2632 w 496359"/>
              <a:gd name="connsiteY0" fmla="*/ 89264 h 121133"/>
              <a:gd name="connsiteX1" fmla="*/ 475707 w 496359"/>
              <a:gd name="connsiteY1" fmla="*/ 3539 h 121133"/>
              <a:gd name="connsiteX2" fmla="*/ 218532 w 496359"/>
              <a:gd name="connsiteY2" fmla="*/ 54339 h 121133"/>
              <a:gd name="connsiteX3" fmla="*/ 310607 w 496359"/>
              <a:gd name="connsiteY3" fmla="*/ 63864 h 121133"/>
              <a:gd name="connsiteX4" fmla="*/ 494757 w 496359"/>
              <a:gd name="connsiteY4" fmla="*/ 121014 h 121133"/>
              <a:gd name="connsiteX5" fmla="*/ 393157 w 496359"/>
              <a:gd name="connsiteY5" fmla="*/ 76564 h 121133"/>
              <a:gd name="connsiteX6" fmla="*/ 272507 w 496359"/>
              <a:gd name="connsiteY6" fmla="*/ 364 h 121133"/>
              <a:gd name="connsiteX7" fmla="*/ 259807 w 496359"/>
              <a:gd name="connsiteY7" fmla="*/ 47989 h 121133"/>
              <a:gd name="connsiteX8" fmla="*/ 148682 w 496359"/>
              <a:gd name="connsiteY8" fmla="*/ 54339 h 121133"/>
              <a:gd name="connsiteX9" fmla="*/ 278857 w 496359"/>
              <a:gd name="connsiteY9" fmla="*/ 19414 h 121133"/>
              <a:gd name="connsiteX10" fmla="*/ 2632 w 496359"/>
              <a:gd name="connsiteY10" fmla="*/ 89264 h 12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6359" h="121133">
                <a:moveTo>
                  <a:pt x="2632" y="89264"/>
                </a:moveTo>
                <a:cubicBezTo>
                  <a:pt x="35440" y="86618"/>
                  <a:pt x="439724" y="9360"/>
                  <a:pt x="475707" y="3539"/>
                </a:cubicBezTo>
                <a:cubicBezTo>
                  <a:pt x="511690" y="-2282"/>
                  <a:pt x="246049" y="44285"/>
                  <a:pt x="218532" y="54339"/>
                </a:cubicBezTo>
                <a:cubicBezTo>
                  <a:pt x="191015" y="64393"/>
                  <a:pt x="264570" y="52752"/>
                  <a:pt x="310607" y="63864"/>
                </a:cubicBezTo>
                <a:cubicBezTo>
                  <a:pt x="356644" y="74976"/>
                  <a:pt x="480999" y="118897"/>
                  <a:pt x="494757" y="121014"/>
                </a:cubicBezTo>
                <a:cubicBezTo>
                  <a:pt x="508515" y="123131"/>
                  <a:pt x="430199" y="96672"/>
                  <a:pt x="393157" y="76564"/>
                </a:cubicBezTo>
                <a:cubicBezTo>
                  <a:pt x="356115" y="56456"/>
                  <a:pt x="294732" y="5126"/>
                  <a:pt x="272507" y="364"/>
                </a:cubicBezTo>
                <a:cubicBezTo>
                  <a:pt x="250282" y="-4399"/>
                  <a:pt x="280445" y="38993"/>
                  <a:pt x="259807" y="47989"/>
                </a:cubicBezTo>
                <a:cubicBezTo>
                  <a:pt x="239170" y="56985"/>
                  <a:pt x="145507" y="59101"/>
                  <a:pt x="148682" y="54339"/>
                </a:cubicBezTo>
                <a:cubicBezTo>
                  <a:pt x="151857" y="49577"/>
                  <a:pt x="303728" y="15181"/>
                  <a:pt x="278857" y="19414"/>
                </a:cubicBezTo>
                <a:cubicBezTo>
                  <a:pt x="253986" y="23647"/>
                  <a:pt x="-30176" y="91910"/>
                  <a:pt x="2632" y="89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EEBF0C1F-A416-FC2D-42AA-A153D4976520}"/>
              </a:ext>
            </a:extLst>
          </p:cNvPr>
          <p:cNvSpPr/>
          <p:nvPr/>
        </p:nvSpPr>
        <p:spPr>
          <a:xfrm>
            <a:off x="2611518" y="1821180"/>
            <a:ext cx="939811" cy="568971"/>
          </a:xfrm>
          <a:custGeom>
            <a:avLst/>
            <a:gdLst>
              <a:gd name="connsiteX0" fmla="*/ 4682 w 939811"/>
              <a:gd name="connsiteY0" fmla="*/ 566420 h 568971"/>
              <a:gd name="connsiteX1" fmla="*/ 915907 w 939811"/>
              <a:gd name="connsiteY1" fmla="*/ 20320 h 568971"/>
              <a:gd name="connsiteX2" fmla="*/ 690482 w 939811"/>
              <a:gd name="connsiteY2" fmla="*/ 109220 h 568971"/>
              <a:gd name="connsiteX3" fmla="*/ 871457 w 939811"/>
              <a:gd name="connsiteY3" fmla="*/ 36195 h 568971"/>
              <a:gd name="connsiteX4" fmla="*/ 785732 w 939811"/>
              <a:gd name="connsiteY4" fmla="*/ 99695 h 568971"/>
              <a:gd name="connsiteX5" fmla="*/ 576182 w 939811"/>
              <a:gd name="connsiteY5" fmla="*/ 233045 h 568971"/>
              <a:gd name="connsiteX6" fmla="*/ 560307 w 939811"/>
              <a:gd name="connsiteY6" fmla="*/ 226695 h 568971"/>
              <a:gd name="connsiteX7" fmla="*/ 4682 w 939811"/>
              <a:gd name="connsiteY7" fmla="*/ 566420 h 56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811" h="568971">
                <a:moveTo>
                  <a:pt x="4682" y="566420"/>
                </a:moveTo>
                <a:cubicBezTo>
                  <a:pt x="63949" y="532024"/>
                  <a:pt x="801607" y="96520"/>
                  <a:pt x="915907" y="20320"/>
                </a:cubicBezTo>
                <a:cubicBezTo>
                  <a:pt x="1030207" y="-55880"/>
                  <a:pt x="697890" y="106574"/>
                  <a:pt x="690482" y="109220"/>
                </a:cubicBezTo>
                <a:cubicBezTo>
                  <a:pt x="683074" y="111866"/>
                  <a:pt x="855582" y="37782"/>
                  <a:pt x="871457" y="36195"/>
                </a:cubicBezTo>
                <a:cubicBezTo>
                  <a:pt x="887332" y="34607"/>
                  <a:pt x="834945" y="66887"/>
                  <a:pt x="785732" y="99695"/>
                </a:cubicBezTo>
                <a:cubicBezTo>
                  <a:pt x="736520" y="132503"/>
                  <a:pt x="613753" y="211878"/>
                  <a:pt x="576182" y="233045"/>
                </a:cubicBezTo>
                <a:cubicBezTo>
                  <a:pt x="538611" y="254212"/>
                  <a:pt x="653969" y="176424"/>
                  <a:pt x="560307" y="226695"/>
                </a:cubicBezTo>
                <a:cubicBezTo>
                  <a:pt x="466645" y="276966"/>
                  <a:pt x="-54585" y="600816"/>
                  <a:pt x="4682" y="566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D3D9672A-21F3-EF0E-A63D-E2DAB5B40E3C}"/>
              </a:ext>
            </a:extLst>
          </p:cNvPr>
          <p:cNvSpPr/>
          <p:nvPr/>
        </p:nvSpPr>
        <p:spPr>
          <a:xfrm>
            <a:off x="3711370" y="2117653"/>
            <a:ext cx="676653" cy="158834"/>
          </a:xfrm>
          <a:custGeom>
            <a:avLst/>
            <a:gdLst>
              <a:gd name="connsiteX0" fmla="*/ 205 w 676653"/>
              <a:gd name="connsiteY0" fmla="*/ 72 h 158834"/>
              <a:gd name="connsiteX1" fmla="*/ 330405 w 676653"/>
              <a:gd name="connsiteY1" fmla="*/ 127072 h 158834"/>
              <a:gd name="connsiteX2" fmla="*/ 216105 w 676653"/>
              <a:gd name="connsiteY2" fmla="*/ 85797 h 158834"/>
              <a:gd name="connsiteX3" fmla="*/ 327230 w 676653"/>
              <a:gd name="connsiteY3" fmla="*/ 69922 h 158834"/>
              <a:gd name="connsiteX4" fmla="*/ 676480 w 676653"/>
              <a:gd name="connsiteY4" fmla="*/ 158822 h 158834"/>
              <a:gd name="connsiteX5" fmla="*/ 371680 w 676653"/>
              <a:gd name="connsiteY5" fmla="*/ 76272 h 158834"/>
              <a:gd name="connsiteX6" fmla="*/ 197055 w 676653"/>
              <a:gd name="connsiteY6" fmla="*/ 47697 h 158834"/>
              <a:gd name="connsiteX7" fmla="*/ 279605 w 676653"/>
              <a:gd name="connsiteY7" fmla="*/ 108022 h 158834"/>
              <a:gd name="connsiteX8" fmla="*/ 205 w 676653"/>
              <a:gd name="connsiteY8" fmla="*/ 72 h 15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6653" h="158834">
                <a:moveTo>
                  <a:pt x="205" y="72"/>
                </a:moveTo>
                <a:lnTo>
                  <a:pt x="330405" y="127072"/>
                </a:lnTo>
                <a:cubicBezTo>
                  <a:pt x="366388" y="141359"/>
                  <a:pt x="216634" y="95322"/>
                  <a:pt x="216105" y="85797"/>
                </a:cubicBezTo>
                <a:cubicBezTo>
                  <a:pt x="215576" y="76272"/>
                  <a:pt x="250501" y="57751"/>
                  <a:pt x="327230" y="69922"/>
                </a:cubicBezTo>
                <a:cubicBezTo>
                  <a:pt x="403959" y="82093"/>
                  <a:pt x="669072" y="157764"/>
                  <a:pt x="676480" y="158822"/>
                </a:cubicBezTo>
                <a:cubicBezTo>
                  <a:pt x="683888" y="159880"/>
                  <a:pt x="451584" y="94793"/>
                  <a:pt x="371680" y="76272"/>
                </a:cubicBezTo>
                <a:cubicBezTo>
                  <a:pt x="291776" y="57751"/>
                  <a:pt x="212401" y="42405"/>
                  <a:pt x="197055" y="47697"/>
                </a:cubicBezTo>
                <a:cubicBezTo>
                  <a:pt x="181709" y="52989"/>
                  <a:pt x="311355" y="116489"/>
                  <a:pt x="279605" y="108022"/>
                </a:cubicBezTo>
                <a:cubicBezTo>
                  <a:pt x="247855" y="99555"/>
                  <a:pt x="-8262" y="-3103"/>
                  <a:pt x="205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1DDC3FCF-EB16-FA48-04FE-938A7F08E670}"/>
              </a:ext>
            </a:extLst>
          </p:cNvPr>
          <p:cNvSpPr/>
          <p:nvPr/>
        </p:nvSpPr>
        <p:spPr>
          <a:xfrm>
            <a:off x="4333854" y="2714624"/>
            <a:ext cx="111029" cy="222262"/>
          </a:xfrm>
          <a:custGeom>
            <a:avLst/>
            <a:gdLst>
              <a:gd name="connsiteX0" fmla="*/ 21 w 111029"/>
              <a:gd name="connsiteY0" fmla="*/ 1 h 222262"/>
              <a:gd name="connsiteX1" fmla="*/ 98446 w 111029"/>
              <a:gd name="connsiteY1" fmla="*/ 168276 h 222262"/>
              <a:gd name="connsiteX2" fmla="*/ 85746 w 111029"/>
              <a:gd name="connsiteY2" fmla="*/ 222251 h 222262"/>
              <a:gd name="connsiteX3" fmla="*/ 107971 w 111029"/>
              <a:gd name="connsiteY3" fmla="*/ 165101 h 222262"/>
              <a:gd name="connsiteX4" fmla="*/ 21 w 111029"/>
              <a:gd name="connsiteY4" fmla="*/ 1 h 22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29" h="222262">
                <a:moveTo>
                  <a:pt x="21" y="1"/>
                </a:moveTo>
                <a:cubicBezTo>
                  <a:pt x="-1566" y="530"/>
                  <a:pt x="84159" y="131234"/>
                  <a:pt x="98446" y="168276"/>
                </a:cubicBezTo>
                <a:cubicBezTo>
                  <a:pt x="112734" y="205318"/>
                  <a:pt x="84159" y="222780"/>
                  <a:pt x="85746" y="222251"/>
                </a:cubicBezTo>
                <a:cubicBezTo>
                  <a:pt x="87333" y="221722"/>
                  <a:pt x="121200" y="200026"/>
                  <a:pt x="107971" y="165101"/>
                </a:cubicBezTo>
                <a:cubicBezTo>
                  <a:pt x="94742" y="130176"/>
                  <a:pt x="1608" y="-528"/>
                  <a:pt x="2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3C82EC1B-0A20-3311-6B79-0AFD4BCBCD62}"/>
              </a:ext>
            </a:extLst>
          </p:cNvPr>
          <p:cNvSpPr/>
          <p:nvPr/>
        </p:nvSpPr>
        <p:spPr>
          <a:xfrm>
            <a:off x="4616426" y="2867006"/>
            <a:ext cx="41331" cy="107998"/>
          </a:xfrm>
          <a:custGeom>
            <a:avLst/>
            <a:gdLst>
              <a:gd name="connsiteX0" fmla="*/ 24 w 41331"/>
              <a:gd name="connsiteY0" fmla="*/ 19 h 107998"/>
              <a:gd name="connsiteX1" fmla="*/ 34949 w 41331"/>
              <a:gd name="connsiteY1" fmla="*/ 60344 h 107998"/>
              <a:gd name="connsiteX2" fmla="*/ 15899 w 41331"/>
              <a:gd name="connsiteY2" fmla="*/ 107969 h 107998"/>
              <a:gd name="connsiteX3" fmla="*/ 41299 w 41331"/>
              <a:gd name="connsiteY3" fmla="*/ 66694 h 107998"/>
              <a:gd name="connsiteX4" fmla="*/ 24 w 41331"/>
              <a:gd name="connsiteY4" fmla="*/ 19 h 10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31" h="107998">
                <a:moveTo>
                  <a:pt x="24" y="19"/>
                </a:moveTo>
                <a:cubicBezTo>
                  <a:pt x="-1034" y="-1039"/>
                  <a:pt x="32303" y="42352"/>
                  <a:pt x="34949" y="60344"/>
                </a:cubicBezTo>
                <a:cubicBezTo>
                  <a:pt x="37595" y="78336"/>
                  <a:pt x="14841" y="106911"/>
                  <a:pt x="15899" y="107969"/>
                </a:cubicBezTo>
                <a:cubicBezTo>
                  <a:pt x="16957" y="109027"/>
                  <a:pt x="42357" y="80981"/>
                  <a:pt x="41299" y="66694"/>
                </a:cubicBezTo>
                <a:cubicBezTo>
                  <a:pt x="40241" y="52407"/>
                  <a:pt x="1082" y="1077"/>
                  <a:pt x="24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6FDE8739-7C58-588A-EA14-A9F052EF5189}"/>
              </a:ext>
            </a:extLst>
          </p:cNvPr>
          <p:cNvSpPr/>
          <p:nvPr/>
        </p:nvSpPr>
        <p:spPr>
          <a:xfrm>
            <a:off x="4587567" y="2662157"/>
            <a:ext cx="653745" cy="431014"/>
          </a:xfrm>
          <a:custGeom>
            <a:avLst/>
            <a:gdLst>
              <a:gd name="connsiteX0" fmla="*/ 6658 w 653745"/>
              <a:gd name="connsiteY0" fmla="*/ 4843 h 431014"/>
              <a:gd name="connsiteX1" fmla="*/ 613083 w 653745"/>
              <a:gd name="connsiteY1" fmla="*/ 401718 h 431014"/>
              <a:gd name="connsiteX2" fmla="*/ 562283 w 653745"/>
              <a:gd name="connsiteY2" fmla="*/ 376318 h 431014"/>
              <a:gd name="connsiteX3" fmla="*/ 273358 w 653745"/>
              <a:gd name="connsiteY3" fmla="*/ 176293 h 431014"/>
              <a:gd name="connsiteX4" fmla="*/ 289233 w 653745"/>
              <a:gd name="connsiteY4" fmla="*/ 179468 h 431014"/>
              <a:gd name="connsiteX5" fmla="*/ 6658 w 653745"/>
              <a:gd name="connsiteY5" fmla="*/ 4843 h 43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3745" h="431014">
                <a:moveTo>
                  <a:pt x="6658" y="4843"/>
                </a:moveTo>
                <a:cubicBezTo>
                  <a:pt x="60633" y="41885"/>
                  <a:pt x="520479" y="339806"/>
                  <a:pt x="613083" y="401718"/>
                </a:cubicBezTo>
                <a:cubicBezTo>
                  <a:pt x="705687" y="463630"/>
                  <a:pt x="618904" y="413889"/>
                  <a:pt x="562283" y="376318"/>
                </a:cubicBezTo>
                <a:cubicBezTo>
                  <a:pt x="505662" y="338747"/>
                  <a:pt x="318866" y="209101"/>
                  <a:pt x="273358" y="176293"/>
                </a:cubicBezTo>
                <a:cubicBezTo>
                  <a:pt x="227850" y="143485"/>
                  <a:pt x="335270" y="204339"/>
                  <a:pt x="289233" y="179468"/>
                </a:cubicBezTo>
                <a:cubicBezTo>
                  <a:pt x="243196" y="154597"/>
                  <a:pt x="-47317" y="-32199"/>
                  <a:pt x="6658" y="4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89A235C2-C587-5496-8372-1C87B0FC80D1}"/>
              </a:ext>
            </a:extLst>
          </p:cNvPr>
          <p:cNvSpPr/>
          <p:nvPr/>
        </p:nvSpPr>
        <p:spPr>
          <a:xfrm>
            <a:off x="3378180" y="3009824"/>
            <a:ext cx="225638" cy="189876"/>
          </a:xfrm>
          <a:custGeom>
            <a:avLst/>
            <a:gdLst>
              <a:gd name="connsiteX0" fmla="*/ 20 w 225638"/>
              <a:gd name="connsiteY0" fmla="*/ 76 h 189876"/>
              <a:gd name="connsiteX1" fmla="*/ 206395 w 225638"/>
              <a:gd name="connsiteY1" fmla="*/ 177876 h 189876"/>
              <a:gd name="connsiteX2" fmla="*/ 193695 w 225638"/>
              <a:gd name="connsiteY2" fmla="*/ 155651 h 189876"/>
              <a:gd name="connsiteX3" fmla="*/ 20 w 225638"/>
              <a:gd name="connsiteY3" fmla="*/ 76 h 18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638" h="189876">
                <a:moveTo>
                  <a:pt x="20" y="76"/>
                </a:moveTo>
                <a:cubicBezTo>
                  <a:pt x="2137" y="3780"/>
                  <a:pt x="174116" y="151947"/>
                  <a:pt x="206395" y="177876"/>
                </a:cubicBezTo>
                <a:cubicBezTo>
                  <a:pt x="238674" y="203805"/>
                  <a:pt x="227562" y="183697"/>
                  <a:pt x="193695" y="155651"/>
                </a:cubicBezTo>
                <a:cubicBezTo>
                  <a:pt x="159828" y="127605"/>
                  <a:pt x="-2097" y="-3628"/>
                  <a:pt x="20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454A8BEF-5044-9E14-592F-27A01E46B6B9}"/>
              </a:ext>
            </a:extLst>
          </p:cNvPr>
          <p:cNvSpPr/>
          <p:nvPr/>
        </p:nvSpPr>
        <p:spPr>
          <a:xfrm>
            <a:off x="4561350" y="3168612"/>
            <a:ext cx="233578" cy="28961"/>
          </a:xfrm>
          <a:custGeom>
            <a:avLst/>
            <a:gdLst>
              <a:gd name="connsiteX0" fmla="*/ 61450 w 233578"/>
              <a:gd name="connsiteY0" fmla="*/ 28613 h 28961"/>
              <a:gd name="connsiteX1" fmla="*/ 232900 w 233578"/>
              <a:gd name="connsiteY1" fmla="*/ 38 h 28961"/>
              <a:gd name="connsiteX2" fmla="*/ 121775 w 233578"/>
              <a:gd name="connsiteY2" fmla="*/ 22263 h 28961"/>
              <a:gd name="connsiteX3" fmla="*/ 134475 w 233578"/>
              <a:gd name="connsiteY3" fmla="*/ 12738 h 28961"/>
              <a:gd name="connsiteX4" fmla="*/ 4300 w 233578"/>
              <a:gd name="connsiteY4" fmla="*/ 15913 h 28961"/>
              <a:gd name="connsiteX5" fmla="*/ 61450 w 233578"/>
              <a:gd name="connsiteY5" fmla="*/ 28613 h 2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578" h="28961">
                <a:moveTo>
                  <a:pt x="61450" y="28613"/>
                </a:moveTo>
                <a:cubicBezTo>
                  <a:pt x="99550" y="25967"/>
                  <a:pt x="222846" y="1096"/>
                  <a:pt x="232900" y="38"/>
                </a:cubicBezTo>
                <a:cubicBezTo>
                  <a:pt x="242954" y="-1020"/>
                  <a:pt x="138179" y="20146"/>
                  <a:pt x="121775" y="22263"/>
                </a:cubicBezTo>
                <a:cubicBezTo>
                  <a:pt x="105371" y="24380"/>
                  <a:pt x="154054" y="13796"/>
                  <a:pt x="134475" y="12738"/>
                </a:cubicBezTo>
                <a:cubicBezTo>
                  <a:pt x="114896" y="11680"/>
                  <a:pt x="21233" y="13796"/>
                  <a:pt x="4300" y="15913"/>
                </a:cubicBezTo>
                <a:cubicBezTo>
                  <a:pt x="-12633" y="18030"/>
                  <a:pt x="23350" y="31259"/>
                  <a:pt x="61450" y="286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9641373B-F239-B0DD-94FA-B99D9BD86C0E}"/>
              </a:ext>
            </a:extLst>
          </p:cNvPr>
          <p:cNvSpPr/>
          <p:nvPr/>
        </p:nvSpPr>
        <p:spPr>
          <a:xfrm>
            <a:off x="2768586" y="2400981"/>
            <a:ext cx="529802" cy="488179"/>
          </a:xfrm>
          <a:custGeom>
            <a:avLst/>
            <a:gdLst>
              <a:gd name="connsiteX0" fmla="*/ 9515 w 529802"/>
              <a:gd name="connsiteY0" fmla="*/ 474842 h 488179"/>
              <a:gd name="connsiteX1" fmla="*/ 389933 w 529802"/>
              <a:gd name="connsiteY1" fmla="*/ 38582 h 488179"/>
              <a:gd name="connsiteX2" fmla="*/ 320132 w 529802"/>
              <a:gd name="connsiteY2" fmla="*/ 104894 h 488179"/>
              <a:gd name="connsiteX3" fmla="*/ 529536 w 529802"/>
              <a:gd name="connsiteY3" fmla="*/ 192 h 488179"/>
              <a:gd name="connsiteX4" fmla="*/ 362012 w 529802"/>
              <a:gd name="connsiteY4" fmla="*/ 80463 h 488179"/>
              <a:gd name="connsiteX5" fmla="*/ 274761 w 529802"/>
              <a:gd name="connsiteY5" fmla="*/ 136304 h 488179"/>
              <a:gd name="connsiteX6" fmla="*/ 316641 w 529802"/>
              <a:gd name="connsiteY6" fmla="*/ 87443 h 488179"/>
              <a:gd name="connsiteX7" fmla="*/ 131667 w 529802"/>
              <a:gd name="connsiteY7" fmla="*/ 352689 h 488179"/>
              <a:gd name="connsiteX8" fmla="*/ 9515 w 529802"/>
              <a:gd name="connsiteY8" fmla="*/ 474842 h 48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9802" h="488179">
                <a:moveTo>
                  <a:pt x="9515" y="474842"/>
                </a:moveTo>
                <a:cubicBezTo>
                  <a:pt x="52559" y="422491"/>
                  <a:pt x="338163" y="100240"/>
                  <a:pt x="389933" y="38582"/>
                </a:cubicBezTo>
                <a:cubicBezTo>
                  <a:pt x="441703" y="-23076"/>
                  <a:pt x="296865" y="111292"/>
                  <a:pt x="320132" y="104894"/>
                </a:cubicBezTo>
                <a:cubicBezTo>
                  <a:pt x="343399" y="98496"/>
                  <a:pt x="522556" y="4264"/>
                  <a:pt x="529536" y="192"/>
                </a:cubicBezTo>
                <a:cubicBezTo>
                  <a:pt x="536516" y="-3880"/>
                  <a:pt x="404475" y="57778"/>
                  <a:pt x="362012" y="80463"/>
                </a:cubicBezTo>
                <a:cubicBezTo>
                  <a:pt x="319549" y="103148"/>
                  <a:pt x="282323" y="135141"/>
                  <a:pt x="274761" y="136304"/>
                </a:cubicBezTo>
                <a:cubicBezTo>
                  <a:pt x="267199" y="137467"/>
                  <a:pt x="340490" y="51379"/>
                  <a:pt x="316641" y="87443"/>
                </a:cubicBezTo>
                <a:cubicBezTo>
                  <a:pt x="292792" y="123507"/>
                  <a:pt x="182855" y="292776"/>
                  <a:pt x="131667" y="352689"/>
                </a:cubicBezTo>
                <a:cubicBezTo>
                  <a:pt x="80479" y="412602"/>
                  <a:pt x="-33529" y="527193"/>
                  <a:pt x="9515" y="474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C6A74F69-C7F1-C4CA-F22C-F7B7F186B0E2}"/>
              </a:ext>
            </a:extLst>
          </p:cNvPr>
          <p:cNvSpPr/>
          <p:nvPr/>
        </p:nvSpPr>
        <p:spPr>
          <a:xfrm>
            <a:off x="2395398" y="4773920"/>
            <a:ext cx="392189" cy="1150504"/>
          </a:xfrm>
          <a:custGeom>
            <a:avLst/>
            <a:gdLst>
              <a:gd name="connsiteX0" fmla="*/ 730 w 392189"/>
              <a:gd name="connsiteY0" fmla="*/ 1651 h 1150504"/>
              <a:gd name="connsiteX1" fmla="*/ 377837 w 392189"/>
              <a:gd name="connsiteY1" fmla="*/ 1102935 h 1150504"/>
              <a:gd name="connsiteX2" fmla="*/ 284395 w 392189"/>
              <a:gd name="connsiteY2" fmla="*/ 859318 h 1150504"/>
              <a:gd name="connsiteX3" fmla="*/ 730 w 392189"/>
              <a:gd name="connsiteY3" fmla="*/ 1651 h 115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189" h="1150504">
                <a:moveTo>
                  <a:pt x="730" y="1651"/>
                </a:moveTo>
                <a:cubicBezTo>
                  <a:pt x="16304" y="42254"/>
                  <a:pt x="330560" y="959991"/>
                  <a:pt x="377837" y="1102935"/>
                </a:cubicBezTo>
                <a:cubicBezTo>
                  <a:pt x="425114" y="1245879"/>
                  <a:pt x="345578" y="1037860"/>
                  <a:pt x="284395" y="859318"/>
                </a:cubicBezTo>
                <a:cubicBezTo>
                  <a:pt x="223212" y="680776"/>
                  <a:pt x="-14844" y="-38952"/>
                  <a:pt x="730" y="1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AAC12C3F-0ED6-A6CF-8163-E36932CBEAD9}"/>
              </a:ext>
            </a:extLst>
          </p:cNvPr>
          <p:cNvSpPr/>
          <p:nvPr/>
        </p:nvSpPr>
        <p:spPr>
          <a:xfrm>
            <a:off x="5117081" y="4680513"/>
            <a:ext cx="447660" cy="755992"/>
          </a:xfrm>
          <a:custGeom>
            <a:avLst/>
            <a:gdLst>
              <a:gd name="connsiteX0" fmla="*/ 442344 w 447660"/>
              <a:gd name="connsiteY0" fmla="*/ 8962 h 755992"/>
              <a:gd name="connsiteX1" fmla="*/ 4194 w 447660"/>
              <a:gd name="connsiteY1" fmla="*/ 748737 h 755992"/>
              <a:gd name="connsiteX2" fmla="*/ 232794 w 447660"/>
              <a:gd name="connsiteY2" fmla="*/ 364562 h 755992"/>
              <a:gd name="connsiteX3" fmla="*/ 442344 w 447660"/>
              <a:gd name="connsiteY3" fmla="*/ 8962 h 75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60" h="755992">
                <a:moveTo>
                  <a:pt x="442344" y="8962"/>
                </a:moveTo>
                <a:lnTo>
                  <a:pt x="4194" y="748737"/>
                </a:lnTo>
                <a:cubicBezTo>
                  <a:pt x="-30731" y="808004"/>
                  <a:pt x="161886" y="488387"/>
                  <a:pt x="232794" y="364562"/>
                </a:cubicBezTo>
                <a:cubicBezTo>
                  <a:pt x="303702" y="240737"/>
                  <a:pt x="480444" y="-55067"/>
                  <a:pt x="442344" y="8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0F5A83F3-A420-58D9-C766-7BD2C729772D}"/>
              </a:ext>
            </a:extLst>
          </p:cNvPr>
          <p:cNvSpPr/>
          <p:nvPr/>
        </p:nvSpPr>
        <p:spPr>
          <a:xfrm>
            <a:off x="5192771" y="4028662"/>
            <a:ext cx="301006" cy="51256"/>
          </a:xfrm>
          <a:custGeom>
            <a:avLst/>
            <a:gdLst>
              <a:gd name="connsiteX0" fmla="*/ 299979 w 301006"/>
              <a:gd name="connsiteY0" fmla="*/ 25813 h 51256"/>
              <a:gd name="connsiteX1" fmla="*/ 163454 w 301006"/>
              <a:gd name="connsiteY1" fmla="*/ 413 h 51256"/>
              <a:gd name="connsiteX2" fmla="*/ 1529 w 301006"/>
              <a:gd name="connsiteY2" fmla="*/ 51213 h 51256"/>
              <a:gd name="connsiteX3" fmla="*/ 77729 w 301006"/>
              <a:gd name="connsiteY3" fmla="*/ 9938 h 51256"/>
              <a:gd name="connsiteX4" fmla="*/ 90429 w 301006"/>
              <a:gd name="connsiteY4" fmla="*/ 413 h 51256"/>
              <a:gd name="connsiteX5" fmla="*/ 299979 w 301006"/>
              <a:gd name="connsiteY5" fmla="*/ 25813 h 51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006" h="51256">
                <a:moveTo>
                  <a:pt x="299979" y="25813"/>
                </a:moveTo>
                <a:cubicBezTo>
                  <a:pt x="312150" y="25813"/>
                  <a:pt x="213196" y="-3820"/>
                  <a:pt x="163454" y="413"/>
                </a:cubicBezTo>
                <a:cubicBezTo>
                  <a:pt x="113712" y="4646"/>
                  <a:pt x="15816" y="49626"/>
                  <a:pt x="1529" y="51213"/>
                </a:cubicBezTo>
                <a:cubicBezTo>
                  <a:pt x="-12758" y="52800"/>
                  <a:pt x="77729" y="9938"/>
                  <a:pt x="77729" y="9938"/>
                </a:cubicBezTo>
                <a:cubicBezTo>
                  <a:pt x="92546" y="1471"/>
                  <a:pt x="59208" y="-645"/>
                  <a:pt x="90429" y="413"/>
                </a:cubicBezTo>
                <a:cubicBezTo>
                  <a:pt x="121650" y="1471"/>
                  <a:pt x="287808" y="25813"/>
                  <a:pt x="299979" y="258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5D7B4B7F-7EAD-4DCC-2160-19AC94310336}"/>
              </a:ext>
            </a:extLst>
          </p:cNvPr>
          <p:cNvSpPr/>
          <p:nvPr/>
        </p:nvSpPr>
        <p:spPr>
          <a:xfrm>
            <a:off x="4587875" y="4051300"/>
            <a:ext cx="465804" cy="219989"/>
          </a:xfrm>
          <a:custGeom>
            <a:avLst/>
            <a:gdLst>
              <a:gd name="connsiteX0" fmla="*/ 0 w 465804"/>
              <a:gd name="connsiteY0" fmla="*/ 0 h 219989"/>
              <a:gd name="connsiteX1" fmla="*/ 444500 w 465804"/>
              <a:gd name="connsiteY1" fmla="*/ 209550 h 219989"/>
              <a:gd name="connsiteX2" fmla="*/ 400050 w 465804"/>
              <a:gd name="connsiteY2" fmla="*/ 190500 h 219989"/>
              <a:gd name="connsiteX3" fmla="*/ 0 w 465804"/>
              <a:gd name="connsiteY3" fmla="*/ 0 h 21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804" h="219989">
                <a:moveTo>
                  <a:pt x="0" y="0"/>
                </a:moveTo>
                <a:lnTo>
                  <a:pt x="444500" y="209550"/>
                </a:lnTo>
                <a:cubicBezTo>
                  <a:pt x="511175" y="241300"/>
                  <a:pt x="400050" y="190500"/>
                  <a:pt x="400050" y="1905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8DE85DBA-7D0A-2E68-C709-8E0C0A407D21}"/>
              </a:ext>
            </a:extLst>
          </p:cNvPr>
          <p:cNvSpPr/>
          <p:nvPr/>
        </p:nvSpPr>
        <p:spPr>
          <a:xfrm>
            <a:off x="2943627" y="4008830"/>
            <a:ext cx="690953" cy="129765"/>
          </a:xfrm>
          <a:custGeom>
            <a:avLst/>
            <a:gdLst>
              <a:gd name="connsiteX0" fmla="*/ 682223 w 690953"/>
              <a:gd name="connsiteY0" fmla="*/ 1195 h 129765"/>
              <a:gd name="connsiteX1" fmla="*/ 5948 w 690953"/>
              <a:gd name="connsiteY1" fmla="*/ 128195 h 129765"/>
              <a:gd name="connsiteX2" fmla="*/ 367898 w 690953"/>
              <a:gd name="connsiteY2" fmla="*/ 67870 h 129765"/>
              <a:gd name="connsiteX3" fmla="*/ 682223 w 690953"/>
              <a:gd name="connsiteY3" fmla="*/ 1195 h 12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0953" h="129765">
                <a:moveTo>
                  <a:pt x="682223" y="1195"/>
                </a:moveTo>
                <a:cubicBezTo>
                  <a:pt x="621898" y="11249"/>
                  <a:pt x="58335" y="117083"/>
                  <a:pt x="5948" y="128195"/>
                </a:cubicBezTo>
                <a:cubicBezTo>
                  <a:pt x="-46439" y="139307"/>
                  <a:pt x="261536" y="88507"/>
                  <a:pt x="367898" y="67870"/>
                </a:cubicBezTo>
                <a:cubicBezTo>
                  <a:pt x="474260" y="47233"/>
                  <a:pt x="742548" y="-8859"/>
                  <a:pt x="682223" y="1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5A9342E0-846C-DFDA-85B0-A7B662ACEB91}"/>
              </a:ext>
            </a:extLst>
          </p:cNvPr>
          <p:cNvSpPr/>
          <p:nvPr/>
        </p:nvSpPr>
        <p:spPr>
          <a:xfrm>
            <a:off x="3565505" y="3524236"/>
            <a:ext cx="229198" cy="307072"/>
          </a:xfrm>
          <a:custGeom>
            <a:avLst/>
            <a:gdLst>
              <a:gd name="connsiteX0" fmla="*/ 20 w 229198"/>
              <a:gd name="connsiteY0" fmla="*/ 14 h 307072"/>
              <a:gd name="connsiteX1" fmla="*/ 209570 w 229198"/>
              <a:gd name="connsiteY1" fmla="*/ 279414 h 307072"/>
              <a:gd name="connsiteX2" fmla="*/ 196870 w 229198"/>
              <a:gd name="connsiteY2" fmla="*/ 266714 h 307072"/>
              <a:gd name="connsiteX3" fmla="*/ 20 w 229198"/>
              <a:gd name="connsiteY3" fmla="*/ 14 h 30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198" h="307072">
                <a:moveTo>
                  <a:pt x="20" y="14"/>
                </a:moveTo>
                <a:cubicBezTo>
                  <a:pt x="2137" y="2131"/>
                  <a:pt x="209570" y="279414"/>
                  <a:pt x="209570" y="279414"/>
                </a:cubicBezTo>
                <a:cubicBezTo>
                  <a:pt x="242378" y="323864"/>
                  <a:pt x="231266" y="311164"/>
                  <a:pt x="196870" y="266714"/>
                </a:cubicBezTo>
                <a:cubicBezTo>
                  <a:pt x="162474" y="222264"/>
                  <a:pt x="-2097" y="-2103"/>
                  <a:pt x="20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C4F4F122-7DA0-AB95-D3F6-D6F0DDCFBDFF}"/>
              </a:ext>
            </a:extLst>
          </p:cNvPr>
          <p:cNvSpPr/>
          <p:nvPr/>
        </p:nvSpPr>
        <p:spPr>
          <a:xfrm>
            <a:off x="2840561" y="3710961"/>
            <a:ext cx="172654" cy="264342"/>
          </a:xfrm>
          <a:custGeom>
            <a:avLst/>
            <a:gdLst>
              <a:gd name="connsiteX0" fmla="*/ 172514 w 172654"/>
              <a:gd name="connsiteY0" fmla="*/ 614 h 264342"/>
              <a:gd name="connsiteX1" fmla="*/ 7414 w 172654"/>
              <a:gd name="connsiteY1" fmla="*/ 254614 h 264342"/>
              <a:gd name="connsiteX2" fmla="*/ 26464 w 172654"/>
              <a:gd name="connsiteY2" fmla="*/ 206989 h 264342"/>
              <a:gd name="connsiteX3" fmla="*/ 7414 w 172654"/>
              <a:gd name="connsiteY3" fmla="*/ 162539 h 264342"/>
              <a:gd name="connsiteX4" fmla="*/ 35989 w 172654"/>
              <a:gd name="connsiteY4" fmla="*/ 181589 h 264342"/>
              <a:gd name="connsiteX5" fmla="*/ 172514 w 172654"/>
              <a:gd name="connsiteY5" fmla="*/ 614 h 26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654" h="264342">
                <a:moveTo>
                  <a:pt x="172514" y="614"/>
                </a:moveTo>
                <a:cubicBezTo>
                  <a:pt x="167752" y="12785"/>
                  <a:pt x="31756" y="220218"/>
                  <a:pt x="7414" y="254614"/>
                </a:cubicBezTo>
                <a:cubicBezTo>
                  <a:pt x="-16928" y="289010"/>
                  <a:pt x="26464" y="222335"/>
                  <a:pt x="26464" y="206989"/>
                </a:cubicBezTo>
                <a:cubicBezTo>
                  <a:pt x="26464" y="191643"/>
                  <a:pt x="5827" y="166772"/>
                  <a:pt x="7414" y="162539"/>
                </a:cubicBezTo>
                <a:cubicBezTo>
                  <a:pt x="9001" y="158306"/>
                  <a:pt x="12177" y="202226"/>
                  <a:pt x="35989" y="181589"/>
                </a:cubicBezTo>
                <a:cubicBezTo>
                  <a:pt x="59801" y="160952"/>
                  <a:pt x="177276" y="-11557"/>
                  <a:pt x="172514" y="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7313C7C6-B47E-11A7-AEDD-43575AB0CFDE}"/>
              </a:ext>
            </a:extLst>
          </p:cNvPr>
          <p:cNvSpPr/>
          <p:nvPr/>
        </p:nvSpPr>
        <p:spPr>
          <a:xfrm>
            <a:off x="2632027" y="4149383"/>
            <a:ext cx="144933" cy="188362"/>
          </a:xfrm>
          <a:custGeom>
            <a:avLst/>
            <a:gdLst>
              <a:gd name="connsiteX0" fmla="*/ 48 w 144933"/>
              <a:gd name="connsiteY0" fmla="*/ 342 h 188362"/>
              <a:gd name="connsiteX1" fmla="*/ 123873 w 144933"/>
              <a:gd name="connsiteY1" fmla="*/ 95592 h 188362"/>
              <a:gd name="connsiteX2" fmla="*/ 120698 w 144933"/>
              <a:gd name="connsiteY2" fmla="*/ 187667 h 188362"/>
              <a:gd name="connsiteX3" fmla="*/ 139748 w 144933"/>
              <a:gd name="connsiteY3" fmla="*/ 130517 h 188362"/>
              <a:gd name="connsiteX4" fmla="*/ 48 w 144933"/>
              <a:gd name="connsiteY4" fmla="*/ 342 h 18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33" h="188362">
                <a:moveTo>
                  <a:pt x="48" y="342"/>
                </a:moveTo>
                <a:cubicBezTo>
                  <a:pt x="-2598" y="-5479"/>
                  <a:pt x="103765" y="64371"/>
                  <a:pt x="123873" y="95592"/>
                </a:cubicBezTo>
                <a:cubicBezTo>
                  <a:pt x="143981" y="126813"/>
                  <a:pt x="118052" y="181846"/>
                  <a:pt x="120698" y="187667"/>
                </a:cubicBezTo>
                <a:cubicBezTo>
                  <a:pt x="123344" y="193488"/>
                  <a:pt x="157740" y="161738"/>
                  <a:pt x="139748" y="130517"/>
                </a:cubicBezTo>
                <a:cubicBezTo>
                  <a:pt x="121756" y="99296"/>
                  <a:pt x="2694" y="6163"/>
                  <a:pt x="48" y="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E33A4D1E-7E9D-4CD6-17B8-8467B5254C96}"/>
              </a:ext>
            </a:extLst>
          </p:cNvPr>
          <p:cNvSpPr/>
          <p:nvPr/>
        </p:nvSpPr>
        <p:spPr>
          <a:xfrm>
            <a:off x="3527651" y="3873903"/>
            <a:ext cx="246464" cy="541565"/>
          </a:xfrm>
          <a:custGeom>
            <a:avLst/>
            <a:gdLst>
              <a:gd name="connsiteX0" fmla="*/ 244249 w 246464"/>
              <a:gd name="connsiteY0" fmla="*/ 5947 h 541565"/>
              <a:gd name="connsiteX1" fmla="*/ 2949 w 246464"/>
              <a:gd name="connsiteY1" fmla="*/ 536172 h 541565"/>
              <a:gd name="connsiteX2" fmla="*/ 117249 w 246464"/>
              <a:gd name="connsiteY2" fmla="*/ 266297 h 541565"/>
              <a:gd name="connsiteX3" fmla="*/ 244249 w 246464"/>
              <a:gd name="connsiteY3" fmla="*/ 5947 h 541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464" h="541565">
                <a:moveTo>
                  <a:pt x="244249" y="5947"/>
                </a:moveTo>
                <a:cubicBezTo>
                  <a:pt x="225199" y="50926"/>
                  <a:pt x="24116" y="492780"/>
                  <a:pt x="2949" y="536172"/>
                </a:cubicBezTo>
                <a:cubicBezTo>
                  <a:pt x="-18218" y="579564"/>
                  <a:pt x="80207" y="349376"/>
                  <a:pt x="117249" y="266297"/>
                </a:cubicBezTo>
                <a:cubicBezTo>
                  <a:pt x="154291" y="183218"/>
                  <a:pt x="263299" y="-39032"/>
                  <a:pt x="244249" y="5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77072807-1D21-C512-7D5B-785BBEF96EBA}"/>
              </a:ext>
            </a:extLst>
          </p:cNvPr>
          <p:cNvSpPr/>
          <p:nvPr/>
        </p:nvSpPr>
        <p:spPr>
          <a:xfrm>
            <a:off x="102276" y="8080319"/>
            <a:ext cx="894699" cy="139112"/>
          </a:xfrm>
          <a:custGeom>
            <a:avLst/>
            <a:gdLst>
              <a:gd name="connsiteX0" fmla="*/ 12024 w 894699"/>
              <a:gd name="connsiteY0" fmla="*/ 108006 h 139112"/>
              <a:gd name="connsiteX1" fmla="*/ 405724 w 894699"/>
              <a:gd name="connsiteY1" fmla="*/ 19106 h 139112"/>
              <a:gd name="connsiteX2" fmla="*/ 218399 w 894699"/>
              <a:gd name="connsiteY2" fmla="*/ 66731 h 139112"/>
              <a:gd name="connsiteX3" fmla="*/ 840699 w 894699"/>
              <a:gd name="connsiteY3" fmla="*/ 136581 h 139112"/>
              <a:gd name="connsiteX4" fmla="*/ 593049 w 894699"/>
              <a:gd name="connsiteY4" fmla="*/ 114356 h 139112"/>
              <a:gd name="connsiteX5" fmla="*/ 894674 w 894699"/>
              <a:gd name="connsiteY5" fmla="*/ 25456 h 139112"/>
              <a:gd name="connsiteX6" fmla="*/ 573999 w 894699"/>
              <a:gd name="connsiteY6" fmla="*/ 79431 h 139112"/>
              <a:gd name="connsiteX7" fmla="*/ 46949 w 894699"/>
              <a:gd name="connsiteY7" fmla="*/ 41331 h 139112"/>
              <a:gd name="connsiteX8" fmla="*/ 116799 w 894699"/>
              <a:gd name="connsiteY8" fmla="*/ 63556 h 139112"/>
              <a:gd name="connsiteX9" fmla="*/ 78699 w 894699"/>
              <a:gd name="connsiteY9" fmla="*/ 66731 h 139112"/>
              <a:gd name="connsiteX10" fmla="*/ 354924 w 894699"/>
              <a:gd name="connsiteY10" fmla="*/ 56 h 139112"/>
              <a:gd name="connsiteX11" fmla="*/ 370799 w 894699"/>
              <a:gd name="connsiteY11" fmla="*/ 79431 h 139112"/>
              <a:gd name="connsiteX12" fmla="*/ 123149 w 894699"/>
              <a:gd name="connsiteY12" fmla="*/ 73081 h 139112"/>
              <a:gd name="connsiteX13" fmla="*/ 12024 w 894699"/>
              <a:gd name="connsiteY13" fmla="*/ 108006 h 13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4699" h="139112">
                <a:moveTo>
                  <a:pt x="12024" y="108006"/>
                </a:moveTo>
                <a:cubicBezTo>
                  <a:pt x="59120" y="99010"/>
                  <a:pt x="371328" y="25985"/>
                  <a:pt x="405724" y="19106"/>
                </a:cubicBezTo>
                <a:cubicBezTo>
                  <a:pt x="440120" y="12227"/>
                  <a:pt x="145903" y="47152"/>
                  <a:pt x="218399" y="66731"/>
                </a:cubicBezTo>
                <a:cubicBezTo>
                  <a:pt x="290895" y="86310"/>
                  <a:pt x="778257" y="128644"/>
                  <a:pt x="840699" y="136581"/>
                </a:cubicBezTo>
                <a:cubicBezTo>
                  <a:pt x="903141" y="144518"/>
                  <a:pt x="584053" y="132877"/>
                  <a:pt x="593049" y="114356"/>
                </a:cubicBezTo>
                <a:cubicBezTo>
                  <a:pt x="602045" y="95835"/>
                  <a:pt x="897849" y="31277"/>
                  <a:pt x="894674" y="25456"/>
                </a:cubicBezTo>
                <a:cubicBezTo>
                  <a:pt x="891499" y="19635"/>
                  <a:pt x="715286" y="76785"/>
                  <a:pt x="573999" y="79431"/>
                </a:cubicBezTo>
                <a:cubicBezTo>
                  <a:pt x="432712" y="82077"/>
                  <a:pt x="123149" y="43977"/>
                  <a:pt x="46949" y="41331"/>
                </a:cubicBezTo>
                <a:cubicBezTo>
                  <a:pt x="-29251" y="38685"/>
                  <a:pt x="111507" y="59323"/>
                  <a:pt x="116799" y="63556"/>
                </a:cubicBezTo>
                <a:cubicBezTo>
                  <a:pt x="122091" y="67789"/>
                  <a:pt x="39012" y="77314"/>
                  <a:pt x="78699" y="66731"/>
                </a:cubicBezTo>
                <a:cubicBezTo>
                  <a:pt x="118387" y="56148"/>
                  <a:pt x="306241" y="-2061"/>
                  <a:pt x="354924" y="56"/>
                </a:cubicBezTo>
                <a:cubicBezTo>
                  <a:pt x="403607" y="2173"/>
                  <a:pt x="409428" y="67260"/>
                  <a:pt x="370799" y="79431"/>
                </a:cubicBezTo>
                <a:cubicBezTo>
                  <a:pt x="332170" y="91602"/>
                  <a:pt x="178711" y="69906"/>
                  <a:pt x="123149" y="73081"/>
                </a:cubicBezTo>
                <a:cubicBezTo>
                  <a:pt x="67587" y="76256"/>
                  <a:pt x="-35072" y="117002"/>
                  <a:pt x="12024" y="108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F1DD89AF-67B8-755D-8821-CEF31A1D3780}"/>
              </a:ext>
            </a:extLst>
          </p:cNvPr>
          <p:cNvSpPr/>
          <p:nvPr/>
        </p:nvSpPr>
        <p:spPr>
          <a:xfrm>
            <a:off x="7433701" y="7344275"/>
            <a:ext cx="1324132" cy="986948"/>
          </a:xfrm>
          <a:custGeom>
            <a:avLst/>
            <a:gdLst>
              <a:gd name="connsiteX0" fmla="*/ 11674 w 1324132"/>
              <a:gd name="connsiteY0" fmla="*/ 5850 h 986948"/>
              <a:gd name="connsiteX1" fmla="*/ 1145149 w 1324132"/>
              <a:gd name="connsiteY1" fmla="*/ 691650 h 986948"/>
              <a:gd name="connsiteX2" fmla="*/ 1084824 w 1324132"/>
              <a:gd name="connsiteY2" fmla="*/ 688475 h 986948"/>
              <a:gd name="connsiteX3" fmla="*/ 1322949 w 1324132"/>
              <a:gd name="connsiteY3" fmla="*/ 821825 h 986948"/>
              <a:gd name="connsiteX4" fmla="*/ 1164199 w 1324132"/>
              <a:gd name="connsiteY4" fmla="*/ 742450 h 986948"/>
              <a:gd name="connsiteX5" fmla="*/ 894324 w 1324132"/>
              <a:gd name="connsiteY5" fmla="*/ 863100 h 986948"/>
              <a:gd name="connsiteX6" fmla="*/ 1056249 w 1324132"/>
              <a:gd name="connsiteY6" fmla="*/ 796425 h 986948"/>
              <a:gd name="connsiteX7" fmla="*/ 780024 w 1324132"/>
              <a:gd name="connsiteY7" fmla="*/ 986925 h 986948"/>
              <a:gd name="connsiteX8" fmla="*/ 1043549 w 1324132"/>
              <a:gd name="connsiteY8" fmla="*/ 809125 h 986948"/>
              <a:gd name="connsiteX9" fmla="*/ 1167374 w 1324132"/>
              <a:gd name="connsiteY9" fmla="*/ 748800 h 986948"/>
              <a:gd name="connsiteX10" fmla="*/ 1087999 w 1324132"/>
              <a:gd name="connsiteY10" fmla="*/ 669425 h 986948"/>
              <a:gd name="connsiteX11" fmla="*/ 475224 w 1324132"/>
              <a:gd name="connsiteY11" fmla="*/ 317000 h 986948"/>
              <a:gd name="connsiteX12" fmla="*/ 551424 w 1324132"/>
              <a:gd name="connsiteY12" fmla="*/ 358275 h 986948"/>
              <a:gd name="connsiteX13" fmla="*/ 11674 w 1324132"/>
              <a:gd name="connsiteY13" fmla="*/ 5850 h 98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24132" h="986948">
                <a:moveTo>
                  <a:pt x="11674" y="5850"/>
                </a:moveTo>
                <a:cubicBezTo>
                  <a:pt x="110628" y="61412"/>
                  <a:pt x="966291" y="577879"/>
                  <a:pt x="1145149" y="691650"/>
                </a:cubicBezTo>
                <a:cubicBezTo>
                  <a:pt x="1324007" y="805421"/>
                  <a:pt x="1055191" y="666779"/>
                  <a:pt x="1084824" y="688475"/>
                </a:cubicBezTo>
                <a:cubicBezTo>
                  <a:pt x="1114457" y="710171"/>
                  <a:pt x="1309720" y="812829"/>
                  <a:pt x="1322949" y="821825"/>
                </a:cubicBezTo>
                <a:cubicBezTo>
                  <a:pt x="1336178" y="830821"/>
                  <a:pt x="1235636" y="735571"/>
                  <a:pt x="1164199" y="742450"/>
                </a:cubicBezTo>
                <a:cubicBezTo>
                  <a:pt x="1092762" y="749329"/>
                  <a:pt x="912316" y="854104"/>
                  <a:pt x="894324" y="863100"/>
                </a:cubicBezTo>
                <a:cubicBezTo>
                  <a:pt x="876332" y="872096"/>
                  <a:pt x="1075299" y="775788"/>
                  <a:pt x="1056249" y="796425"/>
                </a:cubicBezTo>
                <a:cubicBezTo>
                  <a:pt x="1037199" y="817062"/>
                  <a:pt x="782141" y="984808"/>
                  <a:pt x="780024" y="986925"/>
                </a:cubicBezTo>
                <a:cubicBezTo>
                  <a:pt x="777907" y="989042"/>
                  <a:pt x="978991" y="848812"/>
                  <a:pt x="1043549" y="809125"/>
                </a:cubicBezTo>
                <a:cubicBezTo>
                  <a:pt x="1108107" y="769438"/>
                  <a:pt x="1159966" y="772083"/>
                  <a:pt x="1167374" y="748800"/>
                </a:cubicBezTo>
                <a:cubicBezTo>
                  <a:pt x="1174782" y="725517"/>
                  <a:pt x="1203357" y="741392"/>
                  <a:pt x="1087999" y="669425"/>
                </a:cubicBezTo>
                <a:cubicBezTo>
                  <a:pt x="972641" y="597458"/>
                  <a:pt x="564653" y="368858"/>
                  <a:pt x="475224" y="317000"/>
                </a:cubicBezTo>
                <a:cubicBezTo>
                  <a:pt x="385795" y="265142"/>
                  <a:pt x="629741" y="409075"/>
                  <a:pt x="551424" y="358275"/>
                </a:cubicBezTo>
                <a:cubicBezTo>
                  <a:pt x="473107" y="307475"/>
                  <a:pt x="-87280" y="-49712"/>
                  <a:pt x="11674" y="5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1EA2F9E5-5BC8-E31E-7706-3A346E2A4D3A}"/>
              </a:ext>
            </a:extLst>
          </p:cNvPr>
          <p:cNvSpPr/>
          <p:nvPr/>
        </p:nvSpPr>
        <p:spPr>
          <a:xfrm>
            <a:off x="8471684" y="8009092"/>
            <a:ext cx="546515" cy="415021"/>
          </a:xfrm>
          <a:custGeom>
            <a:avLst/>
            <a:gdLst>
              <a:gd name="connsiteX0" fmla="*/ 2391 w 546515"/>
              <a:gd name="connsiteY0" fmla="*/ 1433 h 415021"/>
              <a:gd name="connsiteX1" fmla="*/ 475466 w 546515"/>
              <a:gd name="connsiteY1" fmla="*/ 210983 h 415021"/>
              <a:gd name="connsiteX2" fmla="*/ 542141 w 546515"/>
              <a:gd name="connsiteY2" fmla="*/ 398308 h 415021"/>
              <a:gd name="connsiteX3" fmla="*/ 507216 w 546515"/>
              <a:gd name="connsiteY3" fmla="*/ 376083 h 415021"/>
              <a:gd name="connsiteX4" fmla="*/ 253216 w 546515"/>
              <a:gd name="connsiteY4" fmla="*/ 134783 h 415021"/>
              <a:gd name="connsiteX5" fmla="*/ 526266 w 546515"/>
              <a:gd name="connsiteY5" fmla="*/ 379258 h 415021"/>
              <a:gd name="connsiteX6" fmla="*/ 504041 w 546515"/>
              <a:gd name="connsiteY6" fmla="*/ 239558 h 415021"/>
              <a:gd name="connsiteX7" fmla="*/ 326241 w 546515"/>
              <a:gd name="connsiteY7" fmla="*/ 182408 h 415021"/>
              <a:gd name="connsiteX8" fmla="*/ 294491 w 546515"/>
              <a:gd name="connsiteY8" fmla="*/ 122083 h 415021"/>
              <a:gd name="connsiteX9" fmla="*/ 2391 w 546515"/>
              <a:gd name="connsiteY9" fmla="*/ 1433 h 41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6515" h="415021">
                <a:moveTo>
                  <a:pt x="2391" y="1433"/>
                </a:moveTo>
                <a:cubicBezTo>
                  <a:pt x="32553" y="16250"/>
                  <a:pt x="385508" y="144837"/>
                  <a:pt x="475466" y="210983"/>
                </a:cubicBezTo>
                <a:cubicBezTo>
                  <a:pt x="565424" y="277129"/>
                  <a:pt x="536849" y="370791"/>
                  <a:pt x="542141" y="398308"/>
                </a:cubicBezTo>
                <a:cubicBezTo>
                  <a:pt x="547433" y="425825"/>
                  <a:pt x="555370" y="420004"/>
                  <a:pt x="507216" y="376083"/>
                </a:cubicBezTo>
                <a:cubicBezTo>
                  <a:pt x="459062" y="332162"/>
                  <a:pt x="250041" y="134254"/>
                  <a:pt x="253216" y="134783"/>
                </a:cubicBezTo>
                <a:cubicBezTo>
                  <a:pt x="256391" y="135312"/>
                  <a:pt x="484462" y="361796"/>
                  <a:pt x="526266" y="379258"/>
                </a:cubicBezTo>
                <a:cubicBezTo>
                  <a:pt x="568070" y="396720"/>
                  <a:pt x="537379" y="272366"/>
                  <a:pt x="504041" y="239558"/>
                </a:cubicBezTo>
                <a:cubicBezTo>
                  <a:pt x="470704" y="206750"/>
                  <a:pt x="361166" y="201987"/>
                  <a:pt x="326241" y="182408"/>
                </a:cubicBezTo>
                <a:cubicBezTo>
                  <a:pt x="291316" y="162829"/>
                  <a:pt x="352699" y="153304"/>
                  <a:pt x="294491" y="122083"/>
                </a:cubicBezTo>
                <a:cubicBezTo>
                  <a:pt x="236283" y="90862"/>
                  <a:pt x="-27771" y="-13384"/>
                  <a:pt x="2391" y="1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7E1E9803-B706-527C-200B-3FC10A60F86E}"/>
              </a:ext>
            </a:extLst>
          </p:cNvPr>
          <p:cNvSpPr/>
          <p:nvPr/>
        </p:nvSpPr>
        <p:spPr>
          <a:xfrm>
            <a:off x="8964281" y="8417390"/>
            <a:ext cx="429148" cy="502329"/>
          </a:xfrm>
          <a:custGeom>
            <a:avLst/>
            <a:gdLst>
              <a:gd name="connsiteX0" fmla="*/ 5094 w 429148"/>
              <a:gd name="connsiteY0" fmla="*/ 5885 h 502329"/>
              <a:gd name="connsiteX1" fmla="*/ 414669 w 429148"/>
              <a:gd name="connsiteY1" fmla="*/ 485310 h 502329"/>
              <a:gd name="connsiteX2" fmla="*/ 313069 w 429148"/>
              <a:gd name="connsiteY2" fmla="*/ 358310 h 502329"/>
              <a:gd name="connsiteX3" fmla="*/ 81294 w 429148"/>
              <a:gd name="connsiteY3" fmla="*/ 5885 h 502329"/>
              <a:gd name="connsiteX4" fmla="*/ 179719 w 429148"/>
              <a:gd name="connsiteY4" fmla="*/ 205910 h 502329"/>
              <a:gd name="connsiteX5" fmla="*/ 5094 w 429148"/>
              <a:gd name="connsiteY5" fmla="*/ 5885 h 50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148" h="502329">
                <a:moveTo>
                  <a:pt x="5094" y="5885"/>
                </a:moveTo>
                <a:cubicBezTo>
                  <a:pt x="44252" y="52452"/>
                  <a:pt x="363340" y="426573"/>
                  <a:pt x="414669" y="485310"/>
                </a:cubicBezTo>
                <a:cubicBezTo>
                  <a:pt x="465998" y="544047"/>
                  <a:pt x="368632" y="438214"/>
                  <a:pt x="313069" y="358310"/>
                </a:cubicBezTo>
                <a:cubicBezTo>
                  <a:pt x="257506" y="278406"/>
                  <a:pt x="103519" y="31285"/>
                  <a:pt x="81294" y="5885"/>
                </a:cubicBezTo>
                <a:cubicBezTo>
                  <a:pt x="59069" y="-19515"/>
                  <a:pt x="194536" y="207497"/>
                  <a:pt x="179719" y="205910"/>
                </a:cubicBezTo>
                <a:cubicBezTo>
                  <a:pt x="164902" y="204323"/>
                  <a:pt x="-34064" y="-40682"/>
                  <a:pt x="5094" y="5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4E2C218C-8158-FAB7-A63D-6BB17FE1557C}"/>
              </a:ext>
            </a:extLst>
          </p:cNvPr>
          <p:cNvSpPr/>
          <p:nvPr/>
        </p:nvSpPr>
        <p:spPr>
          <a:xfrm>
            <a:off x="7991154" y="8820150"/>
            <a:ext cx="1209996" cy="812801"/>
          </a:xfrm>
          <a:custGeom>
            <a:avLst/>
            <a:gdLst>
              <a:gd name="connsiteX0" fmla="*/ 1209996 w 1209996"/>
              <a:gd name="connsiteY0" fmla="*/ 0 h 812801"/>
              <a:gd name="connsiteX1" fmla="*/ 828996 w 1209996"/>
              <a:gd name="connsiteY1" fmla="*/ 120650 h 812801"/>
              <a:gd name="connsiteX2" fmla="*/ 648021 w 1209996"/>
              <a:gd name="connsiteY2" fmla="*/ 234950 h 812801"/>
              <a:gd name="connsiteX3" fmla="*/ 708346 w 1209996"/>
              <a:gd name="connsiteY3" fmla="*/ 190500 h 812801"/>
              <a:gd name="connsiteX4" fmla="*/ 321 w 1209996"/>
              <a:gd name="connsiteY4" fmla="*/ 812800 h 812801"/>
              <a:gd name="connsiteX5" fmla="*/ 806771 w 1209996"/>
              <a:gd name="connsiteY5" fmla="*/ 184150 h 812801"/>
              <a:gd name="connsiteX6" fmla="*/ 314646 w 1209996"/>
              <a:gd name="connsiteY6" fmla="*/ 530225 h 812801"/>
              <a:gd name="connsiteX7" fmla="*/ 813121 w 1209996"/>
              <a:gd name="connsiteY7" fmla="*/ 114300 h 812801"/>
              <a:gd name="connsiteX8" fmla="*/ 762321 w 1209996"/>
              <a:gd name="connsiteY8" fmla="*/ 123825 h 812801"/>
              <a:gd name="connsiteX9" fmla="*/ 1209996 w 1209996"/>
              <a:gd name="connsiteY9" fmla="*/ 0 h 81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9996" h="812801">
                <a:moveTo>
                  <a:pt x="1209996" y="0"/>
                </a:moveTo>
                <a:cubicBezTo>
                  <a:pt x="1066327" y="40746"/>
                  <a:pt x="922658" y="81492"/>
                  <a:pt x="828996" y="120650"/>
                </a:cubicBezTo>
                <a:cubicBezTo>
                  <a:pt x="735334" y="159808"/>
                  <a:pt x="668129" y="223308"/>
                  <a:pt x="648021" y="234950"/>
                </a:cubicBezTo>
                <a:cubicBezTo>
                  <a:pt x="627913" y="246592"/>
                  <a:pt x="816296" y="94192"/>
                  <a:pt x="708346" y="190500"/>
                </a:cubicBezTo>
                <a:cubicBezTo>
                  <a:pt x="600396" y="286808"/>
                  <a:pt x="-16083" y="813858"/>
                  <a:pt x="321" y="812800"/>
                </a:cubicBezTo>
                <a:cubicBezTo>
                  <a:pt x="16725" y="811742"/>
                  <a:pt x="754384" y="231246"/>
                  <a:pt x="806771" y="184150"/>
                </a:cubicBezTo>
                <a:cubicBezTo>
                  <a:pt x="859158" y="137054"/>
                  <a:pt x="313588" y="541867"/>
                  <a:pt x="314646" y="530225"/>
                </a:cubicBezTo>
                <a:cubicBezTo>
                  <a:pt x="315704" y="518583"/>
                  <a:pt x="738509" y="182033"/>
                  <a:pt x="813121" y="114300"/>
                </a:cubicBezTo>
                <a:cubicBezTo>
                  <a:pt x="887733" y="46567"/>
                  <a:pt x="762321" y="123825"/>
                  <a:pt x="762321" y="123825"/>
                </a:cubicBezTo>
                <a:lnTo>
                  <a:pt x="120999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81A4D712-B24C-2553-CF70-3C61543D864E}"/>
              </a:ext>
            </a:extLst>
          </p:cNvPr>
          <p:cNvSpPr/>
          <p:nvPr/>
        </p:nvSpPr>
        <p:spPr>
          <a:xfrm>
            <a:off x="7182404" y="9419159"/>
            <a:ext cx="828768" cy="1522989"/>
          </a:xfrm>
          <a:custGeom>
            <a:avLst/>
            <a:gdLst>
              <a:gd name="connsiteX0" fmla="*/ 809071 w 828768"/>
              <a:gd name="connsiteY0" fmla="*/ 35991 h 1522989"/>
              <a:gd name="connsiteX1" fmla="*/ 389971 w 828768"/>
              <a:gd name="connsiteY1" fmla="*/ 667816 h 1522989"/>
              <a:gd name="connsiteX2" fmla="*/ 437596 w 828768"/>
              <a:gd name="connsiteY2" fmla="*/ 601141 h 1522989"/>
              <a:gd name="connsiteX3" fmla="*/ 215346 w 828768"/>
              <a:gd name="connsiteY3" fmla="*/ 947216 h 1522989"/>
              <a:gd name="connsiteX4" fmla="*/ 8971 w 828768"/>
              <a:gd name="connsiteY4" fmla="*/ 1506016 h 1522989"/>
              <a:gd name="connsiteX5" fmla="*/ 526496 w 828768"/>
              <a:gd name="connsiteY5" fmla="*/ 242366 h 1522989"/>
              <a:gd name="connsiteX6" fmla="*/ 412196 w 828768"/>
              <a:gd name="connsiteY6" fmla="*/ 575741 h 1522989"/>
              <a:gd name="connsiteX7" fmla="*/ 726521 w 828768"/>
              <a:gd name="connsiteY7" fmla="*/ 128066 h 1522989"/>
              <a:gd name="connsiteX8" fmla="*/ 809071 w 828768"/>
              <a:gd name="connsiteY8" fmla="*/ 35991 h 152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8768" h="1522989">
                <a:moveTo>
                  <a:pt x="809071" y="35991"/>
                </a:moveTo>
                <a:cubicBezTo>
                  <a:pt x="752979" y="125949"/>
                  <a:pt x="451883" y="573624"/>
                  <a:pt x="389971" y="667816"/>
                </a:cubicBezTo>
                <a:cubicBezTo>
                  <a:pt x="328059" y="762008"/>
                  <a:pt x="466700" y="554574"/>
                  <a:pt x="437596" y="601141"/>
                </a:cubicBezTo>
                <a:cubicBezTo>
                  <a:pt x="408492" y="647708"/>
                  <a:pt x="286784" y="796403"/>
                  <a:pt x="215346" y="947216"/>
                </a:cubicBezTo>
                <a:cubicBezTo>
                  <a:pt x="143908" y="1098029"/>
                  <a:pt x="-42887" y="1623491"/>
                  <a:pt x="8971" y="1506016"/>
                </a:cubicBezTo>
                <a:cubicBezTo>
                  <a:pt x="60829" y="1388541"/>
                  <a:pt x="459292" y="397412"/>
                  <a:pt x="526496" y="242366"/>
                </a:cubicBezTo>
                <a:cubicBezTo>
                  <a:pt x="593700" y="87320"/>
                  <a:pt x="378858" y="594791"/>
                  <a:pt x="412196" y="575741"/>
                </a:cubicBezTo>
                <a:cubicBezTo>
                  <a:pt x="445533" y="556691"/>
                  <a:pt x="663021" y="213262"/>
                  <a:pt x="726521" y="128066"/>
                </a:cubicBezTo>
                <a:cubicBezTo>
                  <a:pt x="790021" y="42870"/>
                  <a:pt x="865163" y="-53967"/>
                  <a:pt x="809071" y="359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BAA8D8C9-209C-E3E1-2A26-0566774BE6DB}"/>
              </a:ext>
            </a:extLst>
          </p:cNvPr>
          <p:cNvSpPr/>
          <p:nvPr/>
        </p:nvSpPr>
        <p:spPr>
          <a:xfrm>
            <a:off x="6651105" y="10544464"/>
            <a:ext cx="343867" cy="838279"/>
          </a:xfrm>
          <a:custGeom>
            <a:avLst/>
            <a:gdLst>
              <a:gd name="connsiteX0" fmla="*/ 340245 w 343867"/>
              <a:gd name="connsiteY0" fmla="*/ 6061 h 838279"/>
              <a:gd name="connsiteX1" fmla="*/ 520 w 343867"/>
              <a:gd name="connsiteY1" fmla="*/ 834736 h 838279"/>
              <a:gd name="connsiteX2" fmla="*/ 260870 w 343867"/>
              <a:gd name="connsiteY2" fmla="*/ 310861 h 838279"/>
              <a:gd name="connsiteX3" fmla="*/ 184670 w 343867"/>
              <a:gd name="connsiteY3" fmla="*/ 453736 h 838279"/>
              <a:gd name="connsiteX4" fmla="*/ 340245 w 343867"/>
              <a:gd name="connsiteY4" fmla="*/ 6061 h 83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867" h="838279">
                <a:moveTo>
                  <a:pt x="340245" y="6061"/>
                </a:moveTo>
                <a:cubicBezTo>
                  <a:pt x="309553" y="69561"/>
                  <a:pt x="13749" y="783936"/>
                  <a:pt x="520" y="834736"/>
                </a:cubicBezTo>
                <a:cubicBezTo>
                  <a:pt x="-12709" y="885536"/>
                  <a:pt x="230178" y="374361"/>
                  <a:pt x="260870" y="310861"/>
                </a:cubicBezTo>
                <a:cubicBezTo>
                  <a:pt x="291562" y="247361"/>
                  <a:pt x="172499" y="509828"/>
                  <a:pt x="184670" y="453736"/>
                </a:cubicBezTo>
                <a:cubicBezTo>
                  <a:pt x="196841" y="397644"/>
                  <a:pt x="370937" y="-57439"/>
                  <a:pt x="340245" y="6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863DA62B-0864-93C0-1FCD-C16C27B3D07F}"/>
              </a:ext>
            </a:extLst>
          </p:cNvPr>
          <p:cNvSpPr/>
          <p:nvPr/>
        </p:nvSpPr>
        <p:spPr>
          <a:xfrm>
            <a:off x="6882646" y="10550136"/>
            <a:ext cx="415409" cy="1068761"/>
          </a:xfrm>
          <a:custGeom>
            <a:avLst/>
            <a:gdLst>
              <a:gd name="connsiteX0" fmla="*/ 410329 w 415409"/>
              <a:gd name="connsiteY0" fmla="*/ 16264 h 1068761"/>
              <a:gd name="connsiteX1" fmla="*/ 3929 w 415409"/>
              <a:gd name="connsiteY1" fmla="*/ 1060839 h 1068761"/>
              <a:gd name="connsiteX2" fmla="*/ 216654 w 415409"/>
              <a:gd name="connsiteY2" fmla="*/ 470289 h 1068761"/>
              <a:gd name="connsiteX3" fmla="*/ 410329 w 415409"/>
              <a:gd name="connsiteY3" fmla="*/ 16264 h 1068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409" h="1068761">
                <a:moveTo>
                  <a:pt x="410329" y="16264"/>
                </a:moveTo>
                <a:cubicBezTo>
                  <a:pt x="374875" y="114689"/>
                  <a:pt x="36208" y="985168"/>
                  <a:pt x="3929" y="1060839"/>
                </a:cubicBezTo>
                <a:cubicBezTo>
                  <a:pt x="-28350" y="1136510"/>
                  <a:pt x="146804" y="649676"/>
                  <a:pt x="216654" y="470289"/>
                </a:cubicBezTo>
                <a:cubicBezTo>
                  <a:pt x="286504" y="290902"/>
                  <a:pt x="445783" y="-82161"/>
                  <a:pt x="410329" y="16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7AA05505-F5F3-C5AE-F981-8B06DB2B4F52}"/>
              </a:ext>
            </a:extLst>
          </p:cNvPr>
          <p:cNvSpPr/>
          <p:nvPr/>
        </p:nvSpPr>
        <p:spPr>
          <a:xfrm>
            <a:off x="5248516" y="7980749"/>
            <a:ext cx="195605" cy="1122438"/>
          </a:xfrm>
          <a:custGeom>
            <a:avLst/>
            <a:gdLst>
              <a:gd name="connsiteX0" fmla="*/ 195600 w 195605"/>
              <a:gd name="connsiteY0" fmla="*/ 430 h 1122438"/>
              <a:gd name="connsiteX1" fmla="*/ 47604 w 195605"/>
              <a:gd name="connsiteY1" fmla="*/ 809119 h 1122438"/>
              <a:gd name="connsiteX2" fmla="*/ 34 w 195605"/>
              <a:gd name="connsiteY2" fmla="*/ 1120967 h 1122438"/>
              <a:gd name="connsiteX3" fmla="*/ 52890 w 195605"/>
              <a:gd name="connsiteY3" fmla="*/ 703408 h 1122438"/>
              <a:gd name="connsiteX4" fmla="*/ 195600 w 195605"/>
              <a:gd name="connsiteY4" fmla="*/ 430 h 112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605" h="1122438">
                <a:moveTo>
                  <a:pt x="195600" y="430"/>
                </a:moveTo>
                <a:cubicBezTo>
                  <a:pt x="194719" y="18048"/>
                  <a:pt x="80198" y="622363"/>
                  <a:pt x="47604" y="809119"/>
                </a:cubicBezTo>
                <a:cubicBezTo>
                  <a:pt x="15010" y="995875"/>
                  <a:pt x="-847" y="1138585"/>
                  <a:pt x="34" y="1120967"/>
                </a:cubicBezTo>
                <a:cubicBezTo>
                  <a:pt x="915" y="1103349"/>
                  <a:pt x="18534" y="895449"/>
                  <a:pt x="52890" y="703408"/>
                </a:cubicBezTo>
                <a:cubicBezTo>
                  <a:pt x="87246" y="511367"/>
                  <a:pt x="196481" y="-17188"/>
                  <a:pt x="195600" y="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CF82D868-4E79-8B42-AFB8-CC18133D73B3}"/>
              </a:ext>
            </a:extLst>
          </p:cNvPr>
          <p:cNvSpPr/>
          <p:nvPr/>
        </p:nvSpPr>
        <p:spPr>
          <a:xfrm>
            <a:off x="5239231" y="8713868"/>
            <a:ext cx="99308" cy="696938"/>
          </a:xfrm>
          <a:custGeom>
            <a:avLst/>
            <a:gdLst>
              <a:gd name="connsiteX0" fmla="*/ 99174 w 99308"/>
              <a:gd name="connsiteY0" fmla="*/ 2003 h 696938"/>
              <a:gd name="connsiteX1" fmla="*/ 4034 w 99308"/>
              <a:gd name="connsiteY1" fmla="*/ 504130 h 696938"/>
              <a:gd name="connsiteX2" fmla="*/ 25176 w 99308"/>
              <a:gd name="connsiteY2" fmla="*/ 408990 h 696938"/>
              <a:gd name="connsiteX3" fmla="*/ 93888 w 99308"/>
              <a:gd name="connsiteY3" fmla="*/ 694409 h 696938"/>
              <a:gd name="connsiteX4" fmla="*/ 72746 w 99308"/>
              <a:gd name="connsiteY4" fmla="*/ 541129 h 696938"/>
              <a:gd name="connsiteX5" fmla="*/ 25176 w 99308"/>
              <a:gd name="connsiteY5" fmla="*/ 408990 h 696938"/>
              <a:gd name="connsiteX6" fmla="*/ 25176 w 99308"/>
              <a:gd name="connsiteY6" fmla="*/ 329707 h 696938"/>
              <a:gd name="connsiteX7" fmla="*/ 99174 w 99308"/>
              <a:gd name="connsiteY7" fmla="*/ 2003 h 69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308" h="696938">
                <a:moveTo>
                  <a:pt x="99174" y="2003"/>
                </a:moveTo>
                <a:cubicBezTo>
                  <a:pt x="95650" y="31073"/>
                  <a:pt x="16367" y="436299"/>
                  <a:pt x="4034" y="504130"/>
                </a:cubicBezTo>
                <a:cubicBezTo>
                  <a:pt x="-8299" y="571961"/>
                  <a:pt x="10200" y="377277"/>
                  <a:pt x="25176" y="408990"/>
                </a:cubicBezTo>
                <a:cubicBezTo>
                  <a:pt x="40152" y="440703"/>
                  <a:pt x="85960" y="672386"/>
                  <a:pt x="93888" y="694409"/>
                </a:cubicBezTo>
                <a:cubicBezTo>
                  <a:pt x="101816" y="716432"/>
                  <a:pt x="84198" y="588699"/>
                  <a:pt x="72746" y="541129"/>
                </a:cubicBezTo>
                <a:cubicBezTo>
                  <a:pt x="61294" y="493559"/>
                  <a:pt x="33104" y="444227"/>
                  <a:pt x="25176" y="408990"/>
                </a:cubicBezTo>
                <a:cubicBezTo>
                  <a:pt x="17248" y="373753"/>
                  <a:pt x="14605" y="390491"/>
                  <a:pt x="25176" y="329707"/>
                </a:cubicBezTo>
                <a:cubicBezTo>
                  <a:pt x="35747" y="268923"/>
                  <a:pt x="102698" y="-27067"/>
                  <a:pt x="99174" y="20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192C22E1-C20A-69AD-496F-8E1B52B23727}"/>
              </a:ext>
            </a:extLst>
          </p:cNvPr>
          <p:cNvSpPr/>
          <p:nvPr/>
        </p:nvSpPr>
        <p:spPr>
          <a:xfrm>
            <a:off x="5272885" y="9139358"/>
            <a:ext cx="78930" cy="236812"/>
          </a:xfrm>
          <a:custGeom>
            <a:avLst/>
            <a:gdLst>
              <a:gd name="connsiteX0" fmla="*/ 0 w 78930"/>
              <a:gd name="connsiteY0" fmla="*/ 0 h 236812"/>
              <a:gd name="connsiteX1" fmla="*/ 78908 w 78930"/>
              <a:gd name="connsiteY1" fmla="*/ 236723 h 236812"/>
              <a:gd name="connsiteX2" fmla="*/ 0 w 78930"/>
              <a:gd name="connsiteY2" fmla="*/ 0 h 236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930" h="236812">
                <a:moveTo>
                  <a:pt x="0" y="0"/>
                </a:moveTo>
                <a:cubicBezTo>
                  <a:pt x="0" y="0"/>
                  <a:pt x="80455" y="231308"/>
                  <a:pt x="78908" y="236723"/>
                </a:cubicBezTo>
                <a:cubicBezTo>
                  <a:pt x="77361" y="242138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BC26B2B5-2D74-DFD7-C1D7-415102B77F03}"/>
              </a:ext>
            </a:extLst>
          </p:cNvPr>
          <p:cNvSpPr/>
          <p:nvPr/>
        </p:nvSpPr>
        <p:spPr>
          <a:xfrm>
            <a:off x="5268123" y="8781372"/>
            <a:ext cx="33003" cy="444538"/>
          </a:xfrm>
          <a:custGeom>
            <a:avLst/>
            <a:gdLst>
              <a:gd name="connsiteX0" fmla="*/ 27970 w 33003"/>
              <a:gd name="connsiteY0" fmla="*/ 581 h 444538"/>
              <a:gd name="connsiteX1" fmla="*/ 18687 w 33003"/>
              <a:gd name="connsiteY1" fmla="*/ 274437 h 444538"/>
              <a:gd name="connsiteX2" fmla="*/ 32612 w 33003"/>
              <a:gd name="connsiteY2" fmla="*/ 441536 h 444538"/>
              <a:gd name="connsiteX3" fmla="*/ 121 w 33003"/>
              <a:gd name="connsiteY3" fmla="*/ 353345 h 444538"/>
              <a:gd name="connsiteX4" fmla="*/ 27970 w 33003"/>
              <a:gd name="connsiteY4" fmla="*/ 581 h 44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03" h="444538">
                <a:moveTo>
                  <a:pt x="27970" y="581"/>
                </a:moveTo>
                <a:cubicBezTo>
                  <a:pt x="31064" y="-12570"/>
                  <a:pt x="17913" y="200945"/>
                  <a:pt x="18687" y="274437"/>
                </a:cubicBezTo>
                <a:cubicBezTo>
                  <a:pt x="19461" y="347929"/>
                  <a:pt x="35706" y="428385"/>
                  <a:pt x="32612" y="441536"/>
                </a:cubicBezTo>
                <a:cubicBezTo>
                  <a:pt x="29518" y="454687"/>
                  <a:pt x="-2200" y="424517"/>
                  <a:pt x="121" y="353345"/>
                </a:cubicBezTo>
                <a:cubicBezTo>
                  <a:pt x="2442" y="282173"/>
                  <a:pt x="24876" y="13732"/>
                  <a:pt x="27970" y="5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6B10B2AB-4F3F-61C0-1812-70E05FF51080}"/>
              </a:ext>
            </a:extLst>
          </p:cNvPr>
          <p:cNvSpPr/>
          <p:nvPr/>
        </p:nvSpPr>
        <p:spPr>
          <a:xfrm>
            <a:off x="5388926" y="9427139"/>
            <a:ext cx="483785" cy="814446"/>
          </a:xfrm>
          <a:custGeom>
            <a:avLst/>
            <a:gdLst>
              <a:gd name="connsiteX0" fmla="*/ 0 w 483785"/>
              <a:gd name="connsiteY0" fmla="*/ 0 h 814446"/>
              <a:gd name="connsiteX1" fmla="*/ 482729 w 483785"/>
              <a:gd name="connsiteY1" fmla="*/ 812284 h 814446"/>
              <a:gd name="connsiteX2" fmla="*/ 139249 w 483785"/>
              <a:gd name="connsiteY2" fmla="*/ 255289 h 814446"/>
              <a:gd name="connsiteX3" fmla="*/ 0 w 483785"/>
              <a:gd name="connsiteY3" fmla="*/ 0 h 8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785" h="814446">
                <a:moveTo>
                  <a:pt x="0" y="0"/>
                </a:moveTo>
                <a:lnTo>
                  <a:pt x="482729" y="812284"/>
                </a:lnTo>
                <a:cubicBezTo>
                  <a:pt x="505937" y="854832"/>
                  <a:pt x="139249" y="255289"/>
                  <a:pt x="139249" y="255289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12A5A2A2-F438-3007-A05E-133C1C639046}"/>
              </a:ext>
            </a:extLst>
          </p:cNvPr>
          <p:cNvSpPr/>
          <p:nvPr/>
        </p:nvSpPr>
        <p:spPr>
          <a:xfrm>
            <a:off x="4406808" y="8065876"/>
            <a:ext cx="115475" cy="329886"/>
          </a:xfrm>
          <a:custGeom>
            <a:avLst/>
            <a:gdLst>
              <a:gd name="connsiteX0" fmla="*/ 92 w 115475"/>
              <a:gd name="connsiteY0" fmla="*/ 1799 h 329886"/>
              <a:gd name="connsiteX1" fmla="*/ 85817 w 115475"/>
              <a:gd name="connsiteY1" fmla="*/ 182774 h 329886"/>
              <a:gd name="connsiteX2" fmla="*/ 114392 w 115475"/>
              <a:gd name="connsiteY2" fmla="*/ 328824 h 329886"/>
              <a:gd name="connsiteX3" fmla="*/ 54067 w 115475"/>
              <a:gd name="connsiteY3" fmla="*/ 106574 h 329886"/>
              <a:gd name="connsiteX4" fmla="*/ 114392 w 115475"/>
              <a:gd name="connsiteY4" fmla="*/ 43074 h 329886"/>
              <a:gd name="connsiteX5" fmla="*/ 69942 w 115475"/>
              <a:gd name="connsiteY5" fmla="*/ 87524 h 329886"/>
              <a:gd name="connsiteX6" fmla="*/ 92 w 115475"/>
              <a:gd name="connsiteY6" fmla="*/ 1799 h 32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475" h="329886">
                <a:moveTo>
                  <a:pt x="92" y="1799"/>
                </a:moveTo>
                <a:cubicBezTo>
                  <a:pt x="2738" y="17674"/>
                  <a:pt x="66767" y="128270"/>
                  <a:pt x="85817" y="182774"/>
                </a:cubicBezTo>
                <a:cubicBezTo>
                  <a:pt x="104867" y="237278"/>
                  <a:pt x="119684" y="341524"/>
                  <a:pt x="114392" y="328824"/>
                </a:cubicBezTo>
                <a:cubicBezTo>
                  <a:pt x="109100" y="316124"/>
                  <a:pt x="54067" y="154199"/>
                  <a:pt x="54067" y="106574"/>
                </a:cubicBezTo>
                <a:cubicBezTo>
                  <a:pt x="54067" y="58949"/>
                  <a:pt x="111746" y="46249"/>
                  <a:pt x="114392" y="43074"/>
                </a:cubicBezTo>
                <a:cubicBezTo>
                  <a:pt x="117038" y="39899"/>
                  <a:pt x="87404" y="94932"/>
                  <a:pt x="69942" y="87524"/>
                </a:cubicBezTo>
                <a:cubicBezTo>
                  <a:pt x="52480" y="80116"/>
                  <a:pt x="-2554" y="-14076"/>
                  <a:pt x="92" y="1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6B7ED2F8-6333-475D-BF87-610F2970488E}"/>
              </a:ext>
            </a:extLst>
          </p:cNvPr>
          <p:cNvSpPr/>
          <p:nvPr/>
        </p:nvSpPr>
        <p:spPr>
          <a:xfrm>
            <a:off x="4495795" y="8366115"/>
            <a:ext cx="104784" cy="469984"/>
          </a:xfrm>
          <a:custGeom>
            <a:avLst/>
            <a:gdLst>
              <a:gd name="connsiteX0" fmla="*/ 50805 w 104784"/>
              <a:gd name="connsiteY0" fmla="*/ 10 h 469984"/>
              <a:gd name="connsiteX1" fmla="*/ 15880 w 104784"/>
              <a:gd name="connsiteY1" fmla="*/ 47635 h 469984"/>
              <a:gd name="connsiteX2" fmla="*/ 31755 w 104784"/>
              <a:gd name="connsiteY2" fmla="*/ 165110 h 469984"/>
              <a:gd name="connsiteX3" fmla="*/ 22230 w 104784"/>
              <a:gd name="connsiteY3" fmla="*/ 123835 h 469984"/>
              <a:gd name="connsiteX4" fmla="*/ 44455 w 104784"/>
              <a:gd name="connsiteY4" fmla="*/ 288935 h 469984"/>
              <a:gd name="connsiteX5" fmla="*/ 44455 w 104784"/>
              <a:gd name="connsiteY5" fmla="*/ 266710 h 469984"/>
              <a:gd name="connsiteX6" fmla="*/ 34930 w 104784"/>
              <a:gd name="connsiteY6" fmla="*/ 431810 h 469984"/>
              <a:gd name="connsiteX7" fmla="*/ 34930 w 104784"/>
              <a:gd name="connsiteY7" fmla="*/ 400060 h 469984"/>
              <a:gd name="connsiteX8" fmla="*/ 3180 w 104784"/>
              <a:gd name="connsiteY8" fmla="*/ 469910 h 469984"/>
              <a:gd name="connsiteX9" fmla="*/ 28580 w 104784"/>
              <a:gd name="connsiteY9" fmla="*/ 409585 h 469984"/>
              <a:gd name="connsiteX10" fmla="*/ 63505 w 104784"/>
              <a:gd name="connsiteY10" fmla="*/ 241310 h 469984"/>
              <a:gd name="connsiteX11" fmla="*/ 50805 w 104784"/>
              <a:gd name="connsiteY11" fmla="*/ 247660 h 469984"/>
              <a:gd name="connsiteX12" fmla="*/ 104780 w 104784"/>
              <a:gd name="connsiteY12" fmla="*/ 130185 h 469984"/>
              <a:gd name="connsiteX13" fmla="*/ 47630 w 104784"/>
              <a:gd name="connsiteY13" fmla="*/ 222260 h 469984"/>
              <a:gd name="connsiteX14" fmla="*/ 47630 w 104784"/>
              <a:gd name="connsiteY14" fmla="*/ 155585 h 469984"/>
              <a:gd name="connsiteX15" fmla="*/ 5 w 104784"/>
              <a:gd name="connsiteY15" fmla="*/ 44460 h 469984"/>
              <a:gd name="connsiteX16" fmla="*/ 50805 w 104784"/>
              <a:gd name="connsiteY16" fmla="*/ 10 h 46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4784" h="469984">
                <a:moveTo>
                  <a:pt x="50805" y="10"/>
                </a:moveTo>
                <a:cubicBezTo>
                  <a:pt x="53451" y="539"/>
                  <a:pt x="19055" y="20118"/>
                  <a:pt x="15880" y="47635"/>
                </a:cubicBezTo>
                <a:cubicBezTo>
                  <a:pt x="12705" y="75152"/>
                  <a:pt x="30697" y="152410"/>
                  <a:pt x="31755" y="165110"/>
                </a:cubicBezTo>
                <a:cubicBezTo>
                  <a:pt x="32813" y="177810"/>
                  <a:pt x="20113" y="103198"/>
                  <a:pt x="22230" y="123835"/>
                </a:cubicBezTo>
                <a:cubicBezTo>
                  <a:pt x="24347" y="144472"/>
                  <a:pt x="40751" y="265123"/>
                  <a:pt x="44455" y="288935"/>
                </a:cubicBezTo>
                <a:cubicBezTo>
                  <a:pt x="48159" y="312748"/>
                  <a:pt x="46043" y="242897"/>
                  <a:pt x="44455" y="266710"/>
                </a:cubicBezTo>
                <a:cubicBezTo>
                  <a:pt x="42867" y="290523"/>
                  <a:pt x="36517" y="409585"/>
                  <a:pt x="34930" y="431810"/>
                </a:cubicBezTo>
                <a:cubicBezTo>
                  <a:pt x="33343" y="454035"/>
                  <a:pt x="40222" y="393710"/>
                  <a:pt x="34930" y="400060"/>
                </a:cubicBezTo>
                <a:cubicBezTo>
                  <a:pt x="29638" y="406410"/>
                  <a:pt x="4238" y="468322"/>
                  <a:pt x="3180" y="469910"/>
                </a:cubicBezTo>
                <a:cubicBezTo>
                  <a:pt x="2122" y="471498"/>
                  <a:pt x="18526" y="447685"/>
                  <a:pt x="28580" y="409585"/>
                </a:cubicBezTo>
                <a:cubicBezTo>
                  <a:pt x="38634" y="371485"/>
                  <a:pt x="63505" y="241310"/>
                  <a:pt x="63505" y="241310"/>
                </a:cubicBezTo>
                <a:cubicBezTo>
                  <a:pt x="67209" y="214323"/>
                  <a:pt x="43926" y="266181"/>
                  <a:pt x="50805" y="247660"/>
                </a:cubicBezTo>
                <a:cubicBezTo>
                  <a:pt x="57684" y="229139"/>
                  <a:pt x="105309" y="134418"/>
                  <a:pt x="104780" y="130185"/>
                </a:cubicBezTo>
                <a:cubicBezTo>
                  <a:pt x="104251" y="125952"/>
                  <a:pt x="57155" y="218027"/>
                  <a:pt x="47630" y="222260"/>
                </a:cubicBezTo>
                <a:cubicBezTo>
                  <a:pt x="38105" y="226493"/>
                  <a:pt x="55567" y="185218"/>
                  <a:pt x="47630" y="155585"/>
                </a:cubicBezTo>
                <a:cubicBezTo>
                  <a:pt x="39693" y="125952"/>
                  <a:pt x="-524" y="69860"/>
                  <a:pt x="5" y="44460"/>
                </a:cubicBezTo>
                <a:cubicBezTo>
                  <a:pt x="534" y="19060"/>
                  <a:pt x="48159" y="-519"/>
                  <a:pt x="50805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FF30DD65-2EE9-CCB6-FD7A-E35082D5BC5D}"/>
              </a:ext>
            </a:extLst>
          </p:cNvPr>
          <p:cNvSpPr/>
          <p:nvPr/>
        </p:nvSpPr>
        <p:spPr>
          <a:xfrm>
            <a:off x="4298369" y="9009214"/>
            <a:ext cx="170159" cy="602968"/>
          </a:xfrm>
          <a:custGeom>
            <a:avLst/>
            <a:gdLst>
              <a:gd name="connsiteX0" fmla="*/ 168856 w 170159"/>
              <a:gd name="connsiteY0" fmla="*/ 4611 h 602968"/>
              <a:gd name="connsiteX1" fmla="*/ 581 w 170159"/>
              <a:gd name="connsiteY1" fmla="*/ 503086 h 602968"/>
              <a:gd name="connsiteX2" fmla="*/ 111706 w 170159"/>
              <a:gd name="connsiteY2" fmla="*/ 287186 h 602968"/>
              <a:gd name="connsiteX3" fmla="*/ 60906 w 170159"/>
              <a:gd name="connsiteY3" fmla="*/ 442761 h 602968"/>
              <a:gd name="connsiteX4" fmla="*/ 32331 w 170159"/>
              <a:gd name="connsiteY4" fmla="*/ 598336 h 602968"/>
              <a:gd name="connsiteX5" fmla="*/ 105356 w 170159"/>
              <a:gd name="connsiteY5" fmla="*/ 255436 h 602968"/>
              <a:gd name="connsiteX6" fmla="*/ 79956 w 170159"/>
              <a:gd name="connsiteY6" fmla="*/ 255436 h 602968"/>
              <a:gd name="connsiteX7" fmla="*/ 168856 w 170159"/>
              <a:gd name="connsiteY7" fmla="*/ 4611 h 60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159" h="602968">
                <a:moveTo>
                  <a:pt x="168856" y="4611"/>
                </a:moveTo>
                <a:cubicBezTo>
                  <a:pt x="155627" y="45886"/>
                  <a:pt x="10106" y="455990"/>
                  <a:pt x="581" y="503086"/>
                </a:cubicBezTo>
                <a:cubicBezTo>
                  <a:pt x="-8944" y="550182"/>
                  <a:pt x="101652" y="297240"/>
                  <a:pt x="111706" y="287186"/>
                </a:cubicBezTo>
                <a:cubicBezTo>
                  <a:pt x="121760" y="277132"/>
                  <a:pt x="74135" y="390903"/>
                  <a:pt x="60906" y="442761"/>
                </a:cubicBezTo>
                <a:cubicBezTo>
                  <a:pt x="47677" y="494619"/>
                  <a:pt x="24923" y="629557"/>
                  <a:pt x="32331" y="598336"/>
                </a:cubicBezTo>
                <a:cubicBezTo>
                  <a:pt x="39739" y="567115"/>
                  <a:pt x="97419" y="312586"/>
                  <a:pt x="105356" y="255436"/>
                </a:cubicBezTo>
                <a:cubicBezTo>
                  <a:pt x="113293" y="198286"/>
                  <a:pt x="69373" y="299357"/>
                  <a:pt x="79956" y="255436"/>
                </a:cubicBezTo>
                <a:cubicBezTo>
                  <a:pt x="90539" y="211515"/>
                  <a:pt x="182085" y="-36664"/>
                  <a:pt x="168856" y="4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9C90CF86-135C-D727-7524-21A72BB9A237}"/>
              </a:ext>
            </a:extLst>
          </p:cNvPr>
          <p:cNvSpPr/>
          <p:nvPr/>
        </p:nvSpPr>
        <p:spPr>
          <a:xfrm>
            <a:off x="4721139" y="8505699"/>
            <a:ext cx="330316" cy="590678"/>
          </a:xfrm>
          <a:custGeom>
            <a:avLst/>
            <a:gdLst>
              <a:gd name="connsiteX0" fmla="*/ 330286 w 330316"/>
              <a:gd name="connsiteY0" fmla="*/ 126 h 590678"/>
              <a:gd name="connsiteX1" fmla="*/ 209636 w 330316"/>
              <a:gd name="connsiteY1" fmla="*/ 349376 h 590678"/>
              <a:gd name="connsiteX2" fmla="*/ 250911 w 330316"/>
              <a:gd name="connsiteY2" fmla="*/ 285876 h 590678"/>
              <a:gd name="connsiteX3" fmla="*/ 155661 w 330316"/>
              <a:gd name="connsiteY3" fmla="*/ 520826 h 590678"/>
              <a:gd name="connsiteX4" fmla="*/ 174711 w 330316"/>
              <a:gd name="connsiteY4" fmla="*/ 482726 h 590678"/>
              <a:gd name="connsiteX5" fmla="*/ 86 w 330316"/>
              <a:gd name="connsiteY5" fmla="*/ 590676 h 590678"/>
              <a:gd name="connsiteX6" fmla="*/ 200111 w 330316"/>
              <a:gd name="connsiteY6" fmla="*/ 479551 h 590678"/>
              <a:gd name="connsiteX7" fmla="*/ 149311 w 330316"/>
              <a:gd name="connsiteY7" fmla="*/ 492251 h 590678"/>
              <a:gd name="connsiteX8" fmla="*/ 301711 w 330316"/>
              <a:gd name="connsiteY8" fmla="*/ 155701 h 590678"/>
              <a:gd name="connsiteX9" fmla="*/ 247736 w 330316"/>
              <a:gd name="connsiteY9" fmla="*/ 292226 h 590678"/>
              <a:gd name="connsiteX10" fmla="*/ 257261 w 330316"/>
              <a:gd name="connsiteY10" fmla="*/ 241426 h 590678"/>
              <a:gd name="connsiteX11" fmla="*/ 196936 w 330316"/>
              <a:gd name="connsiteY11" fmla="*/ 308101 h 590678"/>
              <a:gd name="connsiteX12" fmla="*/ 330286 w 330316"/>
              <a:gd name="connsiteY12" fmla="*/ 126 h 59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0316" h="590678">
                <a:moveTo>
                  <a:pt x="330286" y="126"/>
                </a:moveTo>
                <a:cubicBezTo>
                  <a:pt x="332403" y="7005"/>
                  <a:pt x="222865" y="301751"/>
                  <a:pt x="209636" y="349376"/>
                </a:cubicBezTo>
                <a:cubicBezTo>
                  <a:pt x="196407" y="397001"/>
                  <a:pt x="259907" y="257301"/>
                  <a:pt x="250911" y="285876"/>
                </a:cubicBezTo>
                <a:cubicBezTo>
                  <a:pt x="241915" y="314451"/>
                  <a:pt x="168361" y="488018"/>
                  <a:pt x="155661" y="520826"/>
                </a:cubicBezTo>
                <a:cubicBezTo>
                  <a:pt x="142961" y="553634"/>
                  <a:pt x="200640" y="471084"/>
                  <a:pt x="174711" y="482726"/>
                </a:cubicBezTo>
                <a:cubicBezTo>
                  <a:pt x="148782" y="494368"/>
                  <a:pt x="-4147" y="591205"/>
                  <a:pt x="86" y="590676"/>
                </a:cubicBezTo>
                <a:cubicBezTo>
                  <a:pt x="4319" y="590147"/>
                  <a:pt x="175240" y="495955"/>
                  <a:pt x="200111" y="479551"/>
                </a:cubicBezTo>
                <a:cubicBezTo>
                  <a:pt x="224982" y="463147"/>
                  <a:pt x="132378" y="546226"/>
                  <a:pt x="149311" y="492251"/>
                </a:cubicBezTo>
                <a:cubicBezTo>
                  <a:pt x="166244" y="438276"/>
                  <a:pt x="285307" y="189039"/>
                  <a:pt x="301711" y="155701"/>
                </a:cubicBezTo>
                <a:cubicBezTo>
                  <a:pt x="318115" y="122363"/>
                  <a:pt x="255144" y="277939"/>
                  <a:pt x="247736" y="292226"/>
                </a:cubicBezTo>
                <a:cubicBezTo>
                  <a:pt x="240328" y="306513"/>
                  <a:pt x="265728" y="238780"/>
                  <a:pt x="257261" y="241426"/>
                </a:cubicBezTo>
                <a:cubicBezTo>
                  <a:pt x="248794" y="244072"/>
                  <a:pt x="180003" y="347788"/>
                  <a:pt x="196936" y="308101"/>
                </a:cubicBezTo>
                <a:cubicBezTo>
                  <a:pt x="213869" y="268414"/>
                  <a:pt x="328169" y="-6753"/>
                  <a:pt x="330286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B26F28BF-34DA-19E3-ECE3-2819F62DAC1D}"/>
              </a:ext>
            </a:extLst>
          </p:cNvPr>
          <p:cNvSpPr/>
          <p:nvPr/>
        </p:nvSpPr>
        <p:spPr>
          <a:xfrm>
            <a:off x="4549748" y="8172423"/>
            <a:ext cx="431425" cy="207281"/>
          </a:xfrm>
          <a:custGeom>
            <a:avLst/>
            <a:gdLst>
              <a:gd name="connsiteX0" fmla="*/ 27 w 431425"/>
              <a:gd name="connsiteY0" fmla="*/ 27 h 207281"/>
              <a:gd name="connsiteX1" fmla="*/ 327052 w 431425"/>
              <a:gd name="connsiteY1" fmla="*/ 79402 h 207281"/>
              <a:gd name="connsiteX2" fmla="*/ 308002 w 431425"/>
              <a:gd name="connsiteY2" fmla="*/ 63527 h 207281"/>
              <a:gd name="connsiteX3" fmla="*/ 396902 w 431425"/>
              <a:gd name="connsiteY3" fmla="*/ 107977 h 207281"/>
              <a:gd name="connsiteX4" fmla="*/ 425477 w 431425"/>
              <a:gd name="connsiteY4" fmla="*/ 206402 h 207281"/>
              <a:gd name="connsiteX5" fmla="*/ 425477 w 431425"/>
              <a:gd name="connsiteY5" fmla="*/ 152427 h 207281"/>
              <a:gd name="connsiteX6" fmla="*/ 361977 w 431425"/>
              <a:gd name="connsiteY6" fmla="*/ 85752 h 207281"/>
              <a:gd name="connsiteX7" fmla="*/ 231802 w 431425"/>
              <a:gd name="connsiteY7" fmla="*/ 31777 h 207281"/>
              <a:gd name="connsiteX8" fmla="*/ 308002 w 431425"/>
              <a:gd name="connsiteY8" fmla="*/ 69877 h 207281"/>
              <a:gd name="connsiteX9" fmla="*/ 27 w 431425"/>
              <a:gd name="connsiteY9" fmla="*/ 27 h 20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1425" h="207281">
                <a:moveTo>
                  <a:pt x="27" y="27"/>
                </a:moveTo>
                <a:cubicBezTo>
                  <a:pt x="3202" y="1614"/>
                  <a:pt x="327052" y="79402"/>
                  <a:pt x="327052" y="79402"/>
                </a:cubicBezTo>
                <a:cubicBezTo>
                  <a:pt x="378381" y="89985"/>
                  <a:pt x="296360" y="58765"/>
                  <a:pt x="308002" y="63527"/>
                </a:cubicBezTo>
                <a:cubicBezTo>
                  <a:pt x="319644" y="68289"/>
                  <a:pt x="377323" y="84165"/>
                  <a:pt x="396902" y="107977"/>
                </a:cubicBezTo>
                <a:cubicBezTo>
                  <a:pt x="416481" y="131789"/>
                  <a:pt x="420715" y="198994"/>
                  <a:pt x="425477" y="206402"/>
                </a:cubicBezTo>
                <a:cubicBezTo>
                  <a:pt x="430240" y="213810"/>
                  <a:pt x="436060" y="172535"/>
                  <a:pt x="425477" y="152427"/>
                </a:cubicBezTo>
                <a:cubicBezTo>
                  <a:pt x="414894" y="132319"/>
                  <a:pt x="394256" y="105860"/>
                  <a:pt x="361977" y="85752"/>
                </a:cubicBezTo>
                <a:cubicBezTo>
                  <a:pt x="329698" y="65644"/>
                  <a:pt x="240798" y="34423"/>
                  <a:pt x="231802" y="31777"/>
                </a:cubicBezTo>
                <a:cubicBezTo>
                  <a:pt x="222806" y="29131"/>
                  <a:pt x="341339" y="73052"/>
                  <a:pt x="308002" y="69877"/>
                </a:cubicBezTo>
                <a:cubicBezTo>
                  <a:pt x="274665" y="66702"/>
                  <a:pt x="-3148" y="-1560"/>
                  <a:pt x="27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F884829F-7B08-3C64-303E-CDE6B16A2C82}"/>
              </a:ext>
            </a:extLst>
          </p:cNvPr>
          <p:cNvSpPr/>
          <p:nvPr/>
        </p:nvSpPr>
        <p:spPr>
          <a:xfrm>
            <a:off x="4600573" y="8420799"/>
            <a:ext cx="141000" cy="199357"/>
          </a:xfrm>
          <a:custGeom>
            <a:avLst/>
            <a:gdLst>
              <a:gd name="connsiteX0" fmla="*/ 25402 w 141000"/>
              <a:gd name="connsiteY0" fmla="*/ 2476 h 199357"/>
              <a:gd name="connsiteX1" fmla="*/ 133352 w 141000"/>
              <a:gd name="connsiteY1" fmla="*/ 145351 h 199357"/>
              <a:gd name="connsiteX2" fmla="*/ 117477 w 141000"/>
              <a:gd name="connsiteY2" fmla="*/ 132651 h 199357"/>
              <a:gd name="connsiteX3" fmla="*/ 2 w 141000"/>
              <a:gd name="connsiteY3" fmla="*/ 199326 h 199357"/>
              <a:gd name="connsiteX4" fmla="*/ 120652 w 141000"/>
              <a:gd name="connsiteY4" fmla="*/ 123126 h 199357"/>
              <a:gd name="connsiteX5" fmla="*/ 66677 w 141000"/>
              <a:gd name="connsiteY5" fmla="*/ 59626 h 199357"/>
              <a:gd name="connsiteX6" fmla="*/ 25402 w 141000"/>
              <a:gd name="connsiteY6" fmla="*/ 2476 h 19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000" h="199357">
                <a:moveTo>
                  <a:pt x="25402" y="2476"/>
                </a:moveTo>
                <a:cubicBezTo>
                  <a:pt x="36515" y="16764"/>
                  <a:pt x="133352" y="145351"/>
                  <a:pt x="133352" y="145351"/>
                </a:cubicBezTo>
                <a:cubicBezTo>
                  <a:pt x="148698" y="167047"/>
                  <a:pt x="139702" y="123655"/>
                  <a:pt x="117477" y="132651"/>
                </a:cubicBezTo>
                <a:cubicBezTo>
                  <a:pt x="95252" y="141647"/>
                  <a:pt x="-527" y="200913"/>
                  <a:pt x="2" y="199326"/>
                </a:cubicBezTo>
                <a:cubicBezTo>
                  <a:pt x="531" y="197739"/>
                  <a:pt x="109540" y="146409"/>
                  <a:pt x="120652" y="123126"/>
                </a:cubicBezTo>
                <a:cubicBezTo>
                  <a:pt x="131764" y="99843"/>
                  <a:pt x="82552" y="79734"/>
                  <a:pt x="66677" y="59626"/>
                </a:cubicBezTo>
                <a:cubicBezTo>
                  <a:pt x="50802" y="39518"/>
                  <a:pt x="14289" y="-11812"/>
                  <a:pt x="25402" y="2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27605AEF-90A6-B5DC-957F-52B190BC27ED}"/>
              </a:ext>
            </a:extLst>
          </p:cNvPr>
          <p:cNvSpPr/>
          <p:nvPr/>
        </p:nvSpPr>
        <p:spPr>
          <a:xfrm>
            <a:off x="5394116" y="7664120"/>
            <a:ext cx="123787" cy="331594"/>
          </a:xfrm>
          <a:custGeom>
            <a:avLst/>
            <a:gdLst>
              <a:gd name="connsiteX0" fmla="*/ 117684 w 123787"/>
              <a:gd name="connsiteY0" fmla="*/ 330 h 331594"/>
              <a:gd name="connsiteX1" fmla="*/ 108159 w 123787"/>
              <a:gd name="connsiteY1" fmla="*/ 127330 h 331594"/>
              <a:gd name="connsiteX2" fmla="*/ 117684 w 123787"/>
              <a:gd name="connsiteY2" fmla="*/ 89230 h 331594"/>
              <a:gd name="connsiteX3" fmla="*/ 209 w 123787"/>
              <a:gd name="connsiteY3" fmla="*/ 330530 h 331594"/>
              <a:gd name="connsiteX4" fmla="*/ 89109 w 123787"/>
              <a:gd name="connsiteY4" fmla="*/ 171780 h 331594"/>
              <a:gd name="connsiteX5" fmla="*/ 117684 w 123787"/>
              <a:gd name="connsiteY5" fmla="*/ 330 h 33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787" h="331594">
                <a:moveTo>
                  <a:pt x="117684" y="330"/>
                </a:moveTo>
                <a:cubicBezTo>
                  <a:pt x="120859" y="-7078"/>
                  <a:pt x="108159" y="112513"/>
                  <a:pt x="108159" y="127330"/>
                </a:cubicBezTo>
                <a:cubicBezTo>
                  <a:pt x="108159" y="142147"/>
                  <a:pt x="135676" y="55363"/>
                  <a:pt x="117684" y="89230"/>
                </a:cubicBezTo>
                <a:cubicBezTo>
                  <a:pt x="99692" y="123097"/>
                  <a:pt x="4971" y="316772"/>
                  <a:pt x="209" y="330530"/>
                </a:cubicBezTo>
                <a:cubicBezTo>
                  <a:pt x="-4553" y="344288"/>
                  <a:pt x="73234" y="220992"/>
                  <a:pt x="89109" y="171780"/>
                </a:cubicBezTo>
                <a:cubicBezTo>
                  <a:pt x="104984" y="122568"/>
                  <a:pt x="114509" y="7738"/>
                  <a:pt x="117684" y="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A8FDCED7-4879-F66B-F6B4-545702956152}"/>
              </a:ext>
            </a:extLst>
          </p:cNvPr>
          <p:cNvSpPr/>
          <p:nvPr/>
        </p:nvSpPr>
        <p:spPr>
          <a:xfrm>
            <a:off x="5162454" y="8137228"/>
            <a:ext cx="136725" cy="781980"/>
          </a:xfrm>
          <a:custGeom>
            <a:avLst/>
            <a:gdLst>
              <a:gd name="connsiteX0" fmla="*/ 136621 w 136725"/>
              <a:gd name="connsiteY0" fmla="*/ 297 h 781980"/>
              <a:gd name="connsiteX1" fmla="*/ 108046 w 136725"/>
              <a:gd name="connsiteY1" fmla="*/ 365422 h 781980"/>
              <a:gd name="connsiteX2" fmla="*/ 111221 w 136725"/>
              <a:gd name="connsiteY2" fmla="*/ 349547 h 781980"/>
              <a:gd name="connsiteX3" fmla="*/ 96 w 136725"/>
              <a:gd name="connsiteY3" fmla="*/ 781347 h 781980"/>
              <a:gd name="connsiteX4" fmla="*/ 92171 w 136725"/>
              <a:gd name="connsiteY4" fmla="*/ 441622 h 781980"/>
              <a:gd name="connsiteX5" fmla="*/ 114396 w 136725"/>
              <a:gd name="connsiteY5" fmla="*/ 257472 h 781980"/>
              <a:gd name="connsiteX6" fmla="*/ 117571 w 136725"/>
              <a:gd name="connsiteY6" fmla="*/ 301922 h 781980"/>
              <a:gd name="connsiteX7" fmla="*/ 136621 w 136725"/>
              <a:gd name="connsiteY7" fmla="*/ 297 h 78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725" h="781980">
                <a:moveTo>
                  <a:pt x="136621" y="297"/>
                </a:moveTo>
                <a:cubicBezTo>
                  <a:pt x="135033" y="10880"/>
                  <a:pt x="112279" y="307214"/>
                  <a:pt x="108046" y="365422"/>
                </a:cubicBezTo>
                <a:cubicBezTo>
                  <a:pt x="103813" y="423630"/>
                  <a:pt x="129213" y="280226"/>
                  <a:pt x="111221" y="349547"/>
                </a:cubicBezTo>
                <a:cubicBezTo>
                  <a:pt x="93229" y="418868"/>
                  <a:pt x="3271" y="766001"/>
                  <a:pt x="96" y="781347"/>
                </a:cubicBezTo>
                <a:cubicBezTo>
                  <a:pt x="-3079" y="796693"/>
                  <a:pt x="73121" y="528934"/>
                  <a:pt x="92171" y="441622"/>
                </a:cubicBezTo>
                <a:cubicBezTo>
                  <a:pt x="111221" y="354310"/>
                  <a:pt x="110163" y="280755"/>
                  <a:pt x="114396" y="257472"/>
                </a:cubicBezTo>
                <a:cubicBezTo>
                  <a:pt x="118629" y="234189"/>
                  <a:pt x="113867" y="339493"/>
                  <a:pt x="117571" y="301922"/>
                </a:cubicBezTo>
                <a:cubicBezTo>
                  <a:pt x="121275" y="264351"/>
                  <a:pt x="138209" y="-10286"/>
                  <a:pt x="136621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4C863E94-72C5-81D2-666E-AFDCB4D108B4}"/>
              </a:ext>
            </a:extLst>
          </p:cNvPr>
          <p:cNvSpPr/>
          <p:nvPr/>
        </p:nvSpPr>
        <p:spPr>
          <a:xfrm>
            <a:off x="4352620" y="9358700"/>
            <a:ext cx="114771" cy="518975"/>
          </a:xfrm>
          <a:custGeom>
            <a:avLst/>
            <a:gdLst>
              <a:gd name="connsiteX0" fmla="*/ 114605 w 114771"/>
              <a:gd name="connsiteY0" fmla="*/ 1200 h 518975"/>
              <a:gd name="connsiteX1" fmla="*/ 3480 w 114771"/>
              <a:gd name="connsiteY1" fmla="*/ 293300 h 518975"/>
              <a:gd name="connsiteX2" fmla="*/ 35230 w 114771"/>
              <a:gd name="connsiteY2" fmla="*/ 232975 h 518975"/>
              <a:gd name="connsiteX3" fmla="*/ 108255 w 114771"/>
              <a:gd name="connsiteY3" fmla="*/ 518725 h 518975"/>
              <a:gd name="connsiteX4" fmla="*/ 60630 w 114771"/>
              <a:gd name="connsiteY4" fmla="*/ 280600 h 518975"/>
              <a:gd name="connsiteX5" fmla="*/ 47930 w 114771"/>
              <a:gd name="connsiteY5" fmla="*/ 140900 h 518975"/>
              <a:gd name="connsiteX6" fmla="*/ 28880 w 114771"/>
              <a:gd name="connsiteY6" fmla="*/ 188525 h 518975"/>
              <a:gd name="connsiteX7" fmla="*/ 114605 w 114771"/>
              <a:gd name="connsiteY7" fmla="*/ 1200 h 51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771" h="518975">
                <a:moveTo>
                  <a:pt x="114605" y="1200"/>
                </a:moveTo>
                <a:cubicBezTo>
                  <a:pt x="110372" y="18662"/>
                  <a:pt x="16709" y="254671"/>
                  <a:pt x="3480" y="293300"/>
                </a:cubicBezTo>
                <a:cubicBezTo>
                  <a:pt x="-9749" y="331929"/>
                  <a:pt x="17768" y="195404"/>
                  <a:pt x="35230" y="232975"/>
                </a:cubicBezTo>
                <a:cubicBezTo>
                  <a:pt x="52692" y="270546"/>
                  <a:pt x="104022" y="510788"/>
                  <a:pt x="108255" y="518725"/>
                </a:cubicBezTo>
                <a:cubicBezTo>
                  <a:pt x="112488" y="526662"/>
                  <a:pt x="70684" y="343571"/>
                  <a:pt x="60630" y="280600"/>
                </a:cubicBezTo>
                <a:cubicBezTo>
                  <a:pt x="50576" y="217629"/>
                  <a:pt x="53222" y="156246"/>
                  <a:pt x="47930" y="140900"/>
                </a:cubicBezTo>
                <a:cubicBezTo>
                  <a:pt x="42638" y="125554"/>
                  <a:pt x="16709" y="214983"/>
                  <a:pt x="28880" y="188525"/>
                </a:cubicBezTo>
                <a:cubicBezTo>
                  <a:pt x="41051" y="162067"/>
                  <a:pt x="118838" y="-16262"/>
                  <a:pt x="114605" y="1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03A9CA23-49FC-A4BA-2DDB-4B4E8D7619BD}"/>
              </a:ext>
            </a:extLst>
          </p:cNvPr>
          <p:cNvSpPr/>
          <p:nvPr/>
        </p:nvSpPr>
        <p:spPr>
          <a:xfrm>
            <a:off x="4565591" y="9619929"/>
            <a:ext cx="159588" cy="516088"/>
          </a:xfrm>
          <a:custGeom>
            <a:avLst/>
            <a:gdLst>
              <a:gd name="connsiteX0" fmla="*/ 146109 w 159588"/>
              <a:gd name="connsiteY0" fmla="*/ 321 h 516088"/>
              <a:gd name="connsiteX1" fmla="*/ 22284 w 159588"/>
              <a:gd name="connsiteY1" fmla="*/ 251146 h 516088"/>
              <a:gd name="connsiteX2" fmla="*/ 155634 w 159588"/>
              <a:gd name="connsiteY2" fmla="*/ 508321 h 516088"/>
              <a:gd name="connsiteX3" fmla="*/ 127059 w 159588"/>
              <a:gd name="connsiteY3" fmla="*/ 454346 h 516088"/>
              <a:gd name="connsiteX4" fmla="*/ 19109 w 159588"/>
              <a:gd name="connsiteY4" fmla="*/ 251146 h 516088"/>
              <a:gd name="connsiteX5" fmla="*/ 31809 w 159588"/>
              <a:gd name="connsiteY5" fmla="*/ 168596 h 516088"/>
              <a:gd name="connsiteX6" fmla="*/ 3234 w 159588"/>
              <a:gd name="connsiteY6" fmla="*/ 197171 h 516088"/>
              <a:gd name="connsiteX7" fmla="*/ 146109 w 159588"/>
              <a:gd name="connsiteY7" fmla="*/ 321 h 516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588" h="516088">
                <a:moveTo>
                  <a:pt x="146109" y="321"/>
                </a:moveTo>
                <a:cubicBezTo>
                  <a:pt x="149284" y="9317"/>
                  <a:pt x="20697" y="166479"/>
                  <a:pt x="22284" y="251146"/>
                </a:cubicBezTo>
                <a:cubicBezTo>
                  <a:pt x="23871" y="335813"/>
                  <a:pt x="138171" y="474454"/>
                  <a:pt x="155634" y="508321"/>
                </a:cubicBezTo>
                <a:cubicBezTo>
                  <a:pt x="173097" y="542188"/>
                  <a:pt x="127059" y="454346"/>
                  <a:pt x="127059" y="454346"/>
                </a:cubicBezTo>
                <a:cubicBezTo>
                  <a:pt x="104305" y="411484"/>
                  <a:pt x="34984" y="298771"/>
                  <a:pt x="19109" y="251146"/>
                </a:cubicBezTo>
                <a:cubicBezTo>
                  <a:pt x="3234" y="203521"/>
                  <a:pt x="34455" y="177592"/>
                  <a:pt x="31809" y="168596"/>
                </a:cubicBezTo>
                <a:cubicBezTo>
                  <a:pt x="29163" y="159600"/>
                  <a:pt x="-11583" y="220454"/>
                  <a:pt x="3234" y="197171"/>
                </a:cubicBezTo>
                <a:cubicBezTo>
                  <a:pt x="18051" y="173888"/>
                  <a:pt x="142934" y="-8675"/>
                  <a:pt x="146109" y="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12A5B05E-CF9D-4DBC-4AE1-F8D850D5BC7C}"/>
              </a:ext>
            </a:extLst>
          </p:cNvPr>
          <p:cNvSpPr/>
          <p:nvPr/>
        </p:nvSpPr>
        <p:spPr>
          <a:xfrm>
            <a:off x="4441406" y="9874215"/>
            <a:ext cx="413169" cy="1203757"/>
          </a:xfrm>
          <a:custGeom>
            <a:avLst/>
            <a:gdLst>
              <a:gd name="connsiteX0" fmla="*/ 419 w 413169"/>
              <a:gd name="connsiteY0" fmla="*/ 35 h 1203757"/>
              <a:gd name="connsiteX1" fmla="*/ 89319 w 413169"/>
              <a:gd name="connsiteY1" fmla="*/ 101635 h 1203757"/>
              <a:gd name="connsiteX2" fmla="*/ 232194 w 413169"/>
              <a:gd name="connsiteY2" fmla="*/ 482635 h 1203757"/>
              <a:gd name="connsiteX3" fmla="*/ 219494 w 413169"/>
              <a:gd name="connsiteY3" fmla="*/ 438185 h 1203757"/>
              <a:gd name="connsiteX4" fmla="*/ 400469 w 413169"/>
              <a:gd name="connsiteY4" fmla="*/ 1155735 h 1203757"/>
              <a:gd name="connsiteX5" fmla="*/ 378244 w 413169"/>
              <a:gd name="connsiteY5" fmla="*/ 1066835 h 1203757"/>
              <a:gd name="connsiteX6" fmla="*/ 219494 w 413169"/>
              <a:gd name="connsiteY6" fmla="*/ 495335 h 1203757"/>
              <a:gd name="connsiteX7" fmla="*/ 98844 w 413169"/>
              <a:gd name="connsiteY7" fmla="*/ 73060 h 1203757"/>
              <a:gd name="connsiteX8" fmla="*/ 124244 w 413169"/>
              <a:gd name="connsiteY8" fmla="*/ 107985 h 1203757"/>
              <a:gd name="connsiteX9" fmla="*/ 419 w 413169"/>
              <a:gd name="connsiteY9" fmla="*/ 35 h 120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169" h="1203757">
                <a:moveTo>
                  <a:pt x="419" y="35"/>
                </a:moveTo>
                <a:cubicBezTo>
                  <a:pt x="-5402" y="-1023"/>
                  <a:pt x="50690" y="21202"/>
                  <a:pt x="89319" y="101635"/>
                </a:cubicBezTo>
                <a:cubicBezTo>
                  <a:pt x="127948" y="182068"/>
                  <a:pt x="210498" y="426543"/>
                  <a:pt x="232194" y="482635"/>
                </a:cubicBezTo>
                <a:cubicBezTo>
                  <a:pt x="253890" y="538727"/>
                  <a:pt x="191448" y="326002"/>
                  <a:pt x="219494" y="438185"/>
                </a:cubicBezTo>
                <a:cubicBezTo>
                  <a:pt x="247540" y="550368"/>
                  <a:pt x="374011" y="1050960"/>
                  <a:pt x="400469" y="1155735"/>
                </a:cubicBezTo>
                <a:cubicBezTo>
                  <a:pt x="426927" y="1260510"/>
                  <a:pt x="408406" y="1176902"/>
                  <a:pt x="378244" y="1066835"/>
                </a:cubicBezTo>
                <a:cubicBezTo>
                  <a:pt x="348082" y="956768"/>
                  <a:pt x="266061" y="660964"/>
                  <a:pt x="219494" y="495335"/>
                </a:cubicBezTo>
                <a:cubicBezTo>
                  <a:pt x="172927" y="329706"/>
                  <a:pt x="114719" y="137618"/>
                  <a:pt x="98844" y="73060"/>
                </a:cubicBezTo>
                <a:cubicBezTo>
                  <a:pt x="82969" y="8502"/>
                  <a:pt x="141707" y="120685"/>
                  <a:pt x="124244" y="107985"/>
                </a:cubicBezTo>
                <a:cubicBezTo>
                  <a:pt x="106782" y="95285"/>
                  <a:pt x="6240" y="1093"/>
                  <a:pt x="419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18173148-8271-062A-C777-445741C9F46C}"/>
              </a:ext>
            </a:extLst>
          </p:cNvPr>
          <p:cNvSpPr/>
          <p:nvPr/>
        </p:nvSpPr>
        <p:spPr>
          <a:xfrm>
            <a:off x="4940300" y="10235967"/>
            <a:ext cx="1052012" cy="1241658"/>
          </a:xfrm>
          <a:custGeom>
            <a:avLst/>
            <a:gdLst>
              <a:gd name="connsiteX0" fmla="*/ 965200 w 1052012"/>
              <a:gd name="connsiteY0" fmla="*/ 233 h 1241658"/>
              <a:gd name="connsiteX1" fmla="*/ 993775 w 1052012"/>
              <a:gd name="connsiteY1" fmla="*/ 117708 h 1241658"/>
              <a:gd name="connsiteX2" fmla="*/ 933450 w 1052012"/>
              <a:gd name="connsiteY2" fmla="*/ 238358 h 1241658"/>
              <a:gd name="connsiteX3" fmla="*/ 965200 w 1052012"/>
              <a:gd name="connsiteY3" fmla="*/ 212958 h 1241658"/>
              <a:gd name="connsiteX4" fmla="*/ 327025 w 1052012"/>
              <a:gd name="connsiteY4" fmla="*/ 917808 h 1241658"/>
              <a:gd name="connsiteX5" fmla="*/ 0 w 1052012"/>
              <a:gd name="connsiteY5" fmla="*/ 1241658 h 1241658"/>
              <a:gd name="connsiteX6" fmla="*/ 898525 w 1052012"/>
              <a:gd name="connsiteY6" fmla="*/ 339958 h 1241658"/>
              <a:gd name="connsiteX7" fmla="*/ 682625 w 1052012"/>
              <a:gd name="connsiteY7" fmla="*/ 530458 h 1241658"/>
              <a:gd name="connsiteX8" fmla="*/ 1035050 w 1052012"/>
              <a:gd name="connsiteY8" fmla="*/ 152633 h 1241658"/>
              <a:gd name="connsiteX9" fmla="*/ 996950 w 1052012"/>
              <a:gd name="connsiteY9" fmla="*/ 155808 h 1241658"/>
              <a:gd name="connsiteX10" fmla="*/ 1003300 w 1052012"/>
              <a:gd name="connsiteY10" fmla="*/ 89133 h 1241658"/>
              <a:gd name="connsiteX11" fmla="*/ 965200 w 1052012"/>
              <a:gd name="connsiteY11" fmla="*/ 233 h 124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2012" h="1241658">
                <a:moveTo>
                  <a:pt x="965200" y="233"/>
                </a:moveTo>
                <a:cubicBezTo>
                  <a:pt x="963613" y="4995"/>
                  <a:pt x="999067" y="78021"/>
                  <a:pt x="993775" y="117708"/>
                </a:cubicBezTo>
                <a:cubicBezTo>
                  <a:pt x="988483" y="157396"/>
                  <a:pt x="938212" y="222483"/>
                  <a:pt x="933450" y="238358"/>
                </a:cubicBezTo>
                <a:cubicBezTo>
                  <a:pt x="928688" y="254233"/>
                  <a:pt x="1066271" y="99716"/>
                  <a:pt x="965200" y="212958"/>
                </a:cubicBezTo>
                <a:cubicBezTo>
                  <a:pt x="864129" y="326200"/>
                  <a:pt x="487892" y="746358"/>
                  <a:pt x="327025" y="917808"/>
                </a:cubicBezTo>
                <a:cubicBezTo>
                  <a:pt x="166158" y="1089258"/>
                  <a:pt x="0" y="1241658"/>
                  <a:pt x="0" y="1241658"/>
                </a:cubicBezTo>
                <a:lnTo>
                  <a:pt x="898525" y="339958"/>
                </a:lnTo>
                <a:cubicBezTo>
                  <a:pt x="1012296" y="221425"/>
                  <a:pt x="659871" y="561679"/>
                  <a:pt x="682625" y="530458"/>
                </a:cubicBezTo>
                <a:cubicBezTo>
                  <a:pt x="705379" y="499237"/>
                  <a:pt x="982663" y="215075"/>
                  <a:pt x="1035050" y="152633"/>
                </a:cubicBezTo>
                <a:cubicBezTo>
                  <a:pt x="1087437" y="90191"/>
                  <a:pt x="1002242" y="166391"/>
                  <a:pt x="996950" y="155808"/>
                </a:cubicBezTo>
                <a:cubicBezTo>
                  <a:pt x="991658" y="145225"/>
                  <a:pt x="1007004" y="113475"/>
                  <a:pt x="1003300" y="89133"/>
                </a:cubicBezTo>
                <a:cubicBezTo>
                  <a:pt x="999596" y="64791"/>
                  <a:pt x="966787" y="-4529"/>
                  <a:pt x="965200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CB3990F6-9C7C-7666-B3DB-7C03DC0DA539}"/>
              </a:ext>
            </a:extLst>
          </p:cNvPr>
          <p:cNvSpPr/>
          <p:nvPr/>
        </p:nvSpPr>
        <p:spPr>
          <a:xfrm>
            <a:off x="5867367" y="10248632"/>
            <a:ext cx="159306" cy="222744"/>
          </a:xfrm>
          <a:custGeom>
            <a:avLst/>
            <a:gdLst>
              <a:gd name="connsiteX0" fmla="*/ 33 w 159306"/>
              <a:gd name="connsiteY0" fmla="*/ 268 h 222744"/>
              <a:gd name="connsiteX1" fmla="*/ 123858 w 159306"/>
              <a:gd name="connsiteY1" fmla="*/ 92343 h 222744"/>
              <a:gd name="connsiteX2" fmla="*/ 158783 w 159306"/>
              <a:gd name="connsiteY2" fmla="*/ 222518 h 222744"/>
              <a:gd name="connsiteX3" fmla="*/ 136558 w 159306"/>
              <a:gd name="connsiteY3" fmla="*/ 120918 h 222744"/>
              <a:gd name="connsiteX4" fmla="*/ 33 w 159306"/>
              <a:gd name="connsiteY4" fmla="*/ 268 h 2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306" h="222744">
                <a:moveTo>
                  <a:pt x="33" y="268"/>
                </a:moveTo>
                <a:cubicBezTo>
                  <a:pt x="-2084" y="-4494"/>
                  <a:pt x="97400" y="55301"/>
                  <a:pt x="123858" y="92343"/>
                </a:cubicBezTo>
                <a:cubicBezTo>
                  <a:pt x="150316" y="129385"/>
                  <a:pt x="156666" y="217756"/>
                  <a:pt x="158783" y="222518"/>
                </a:cubicBezTo>
                <a:cubicBezTo>
                  <a:pt x="160900" y="227280"/>
                  <a:pt x="157196" y="155843"/>
                  <a:pt x="136558" y="120918"/>
                </a:cubicBezTo>
                <a:cubicBezTo>
                  <a:pt x="115920" y="85993"/>
                  <a:pt x="2150" y="5030"/>
                  <a:pt x="33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F4467A65-2776-8E4E-5C03-E885E07359B2}"/>
              </a:ext>
            </a:extLst>
          </p:cNvPr>
          <p:cNvSpPr/>
          <p:nvPr/>
        </p:nvSpPr>
        <p:spPr>
          <a:xfrm>
            <a:off x="5895638" y="10239958"/>
            <a:ext cx="409978" cy="571123"/>
          </a:xfrm>
          <a:custGeom>
            <a:avLst/>
            <a:gdLst>
              <a:gd name="connsiteX0" fmla="*/ 337 w 409978"/>
              <a:gd name="connsiteY0" fmla="*/ 8942 h 571123"/>
              <a:gd name="connsiteX1" fmla="*/ 76537 w 409978"/>
              <a:gd name="connsiteY1" fmla="*/ 31167 h 571123"/>
              <a:gd name="connsiteX2" fmla="*/ 206712 w 409978"/>
              <a:gd name="connsiteY2" fmla="*/ 294692 h 571123"/>
              <a:gd name="connsiteX3" fmla="*/ 409912 w 409978"/>
              <a:gd name="connsiteY3" fmla="*/ 570917 h 571123"/>
              <a:gd name="connsiteX4" fmla="*/ 184487 w 409978"/>
              <a:gd name="connsiteY4" fmla="*/ 250242 h 571123"/>
              <a:gd name="connsiteX5" fmla="*/ 105112 w 409978"/>
              <a:gd name="connsiteY5" fmla="*/ 66092 h 571123"/>
              <a:gd name="connsiteX6" fmla="*/ 337 w 409978"/>
              <a:gd name="connsiteY6" fmla="*/ 8942 h 57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978" h="571123">
                <a:moveTo>
                  <a:pt x="337" y="8942"/>
                </a:moveTo>
                <a:cubicBezTo>
                  <a:pt x="-4425" y="3121"/>
                  <a:pt x="42141" y="-16458"/>
                  <a:pt x="76537" y="31167"/>
                </a:cubicBezTo>
                <a:cubicBezTo>
                  <a:pt x="110933" y="78792"/>
                  <a:pt x="151150" y="204734"/>
                  <a:pt x="206712" y="294692"/>
                </a:cubicBezTo>
                <a:cubicBezTo>
                  <a:pt x="262275" y="384650"/>
                  <a:pt x="413616" y="578325"/>
                  <a:pt x="409912" y="570917"/>
                </a:cubicBezTo>
                <a:cubicBezTo>
                  <a:pt x="406208" y="563509"/>
                  <a:pt x="235287" y="334379"/>
                  <a:pt x="184487" y="250242"/>
                </a:cubicBezTo>
                <a:cubicBezTo>
                  <a:pt x="133687" y="166105"/>
                  <a:pt x="131570" y="105250"/>
                  <a:pt x="105112" y="66092"/>
                </a:cubicBezTo>
                <a:cubicBezTo>
                  <a:pt x="78654" y="26934"/>
                  <a:pt x="5099" y="14763"/>
                  <a:pt x="337" y="89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5159887B-E93F-E450-B43F-4309D8FC7C76}"/>
              </a:ext>
            </a:extLst>
          </p:cNvPr>
          <p:cNvSpPr/>
          <p:nvPr/>
        </p:nvSpPr>
        <p:spPr>
          <a:xfrm>
            <a:off x="4498708" y="11064330"/>
            <a:ext cx="302310" cy="407177"/>
          </a:xfrm>
          <a:custGeom>
            <a:avLst/>
            <a:gdLst>
              <a:gd name="connsiteX0" fmla="*/ 301892 w 302310"/>
              <a:gd name="connsiteY0" fmla="*/ 545 h 407177"/>
              <a:gd name="connsiteX1" fmla="*/ 152667 w 302310"/>
              <a:gd name="connsiteY1" fmla="*/ 175170 h 407177"/>
              <a:gd name="connsiteX2" fmla="*/ 267 w 302310"/>
              <a:gd name="connsiteY2" fmla="*/ 406945 h 407177"/>
              <a:gd name="connsiteX3" fmla="*/ 190767 w 302310"/>
              <a:gd name="connsiteY3" fmla="*/ 130720 h 407177"/>
              <a:gd name="connsiteX4" fmla="*/ 301892 w 302310"/>
              <a:gd name="connsiteY4" fmla="*/ 545 h 40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310" h="407177">
                <a:moveTo>
                  <a:pt x="301892" y="545"/>
                </a:moveTo>
                <a:cubicBezTo>
                  <a:pt x="295542" y="7953"/>
                  <a:pt x="202938" y="107437"/>
                  <a:pt x="152667" y="175170"/>
                </a:cubicBezTo>
                <a:cubicBezTo>
                  <a:pt x="102396" y="242903"/>
                  <a:pt x="-6083" y="414353"/>
                  <a:pt x="267" y="406945"/>
                </a:cubicBezTo>
                <a:cubicBezTo>
                  <a:pt x="6617" y="399537"/>
                  <a:pt x="140496" y="198982"/>
                  <a:pt x="190767" y="130720"/>
                </a:cubicBezTo>
                <a:cubicBezTo>
                  <a:pt x="241038" y="62458"/>
                  <a:pt x="308242" y="-6863"/>
                  <a:pt x="301892" y="5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7C617845-4DFD-1C84-12F1-169586D76ADD}"/>
              </a:ext>
            </a:extLst>
          </p:cNvPr>
          <p:cNvSpPr/>
          <p:nvPr/>
        </p:nvSpPr>
        <p:spPr>
          <a:xfrm>
            <a:off x="4496570" y="11048986"/>
            <a:ext cx="329443" cy="784239"/>
          </a:xfrm>
          <a:custGeom>
            <a:avLst/>
            <a:gdLst>
              <a:gd name="connsiteX0" fmla="*/ 329430 w 329443"/>
              <a:gd name="connsiteY0" fmla="*/ 14 h 784239"/>
              <a:gd name="connsiteX1" fmla="*/ 34155 w 329443"/>
              <a:gd name="connsiteY1" fmla="*/ 263539 h 784239"/>
              <a:gd name="connsiteX2" fmla="*/ 62730 w 329443"/>
              <a:gd name="connsiteY2" fmla="*/ 238139 h 784239"/>
              <a:gd name="connsiteX3" fmla="*/ 21455 w 329443"/>
              <a:gd name="connsiteY3" fmla="*/ 361964 h 784239"/>
              <a:gd name="connsiteX4" fmla="*/ 5580 w 329443"/>
              <a:gd name="connsiteY4" fmla="*/ 565164 h 784239"/>
              <a:gd name="connsiteX5" fmla="*/ 5580 w 329443"/>
              <a:gd name="connsiteY5" fmla="*/ 514364 h 784239"/>
              <a:gd name="connsiteX6" fmla="*/ 72255 w 329443"/>
              <a:gd name="connsiteY6" fmla="*/ 784239 h 784239"/>
              <a:gd name="connsiteX7" fmla="*/ 2405 w 329443"/>
              <a:gd name="connsiteY7" fmla="*/ 514364 h 784239"/>
              <a:gd name="connsiteX8" fmla="*/ 24630 w 329443"/>
              <a:gd name="connsiteY8" fmla="*/ 368314 h 784239"/>
              <a:gd name="connsiteX9" fmla="*/ 75430 w 329443"/>
              <a:gd name="connsiteY9" fmla="*/ 244489 h 784239"/>
              <a:gd name="connsiteX10" fmla="*/ 46855 w 329443"/>
              <a:gd name="connsiteY10" fmla="*/ 276239 h 784239"/>
              <a:gd name="connsiteX11" fmla="*/ 329430 w 329443"/>
              <a:gd name="connsiteY11" fmla="*/ 14 h 78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43" h="784239">
                <a:moveTo>
                  <a:pt x="329430" y="14"/>
                </a:moveTo>
                <a:cubicBezTo>
                  <a:pt x="327313" y="-2103"/>
                  <a:pt x="78605" y="223852"/>
                  <a:pt x="34155" y="263539"/>
                </a:cubicBezTo>
                <a:cubicBezTo>
                  <a:pt x="-10295" y="303227"/>
                  <a:pt x="64847" y="221735"/>
                  <a:pt x="62730" y="238139"/>
                </a:cubicBezTo>
                <a:cubicBezTo>
                  <a:pt x="60613" y="254543"/>
                  <a:pt x="30980" y="307460"/>
                  <a:pt x="21455" y="361964"/>
                </a:cubicBezTo>
                <a:cubicBezTo>
                  <a:pt x="11930" y="416468"/>
                  <a:pt x="8226" y="539764"/>
                  <a:pt x="5580" y="565164"/>
                </a:cubicBezTo>
                <a:cubicBezTo>
                  <a:pt x="2934" y="590564"/>
                  <a:pt x="-5532" y="477852"/>
                  <a:pt x="5580" y="514364"/>
                </a:cubicBezTo>
                <a:cubicBezTo>
                  <a:pt x="16692" y="550876"/>
                  <a:pt x="72784" y="784239"/>
                  <a:pt x="72255" y="784239"/>
                </a:cubicBezTo>
                <a:cubicBezTo>
                  <a:pt x="71726" y="784239"/>
                  <a:pt x="10343" y="583685"/>
                  <a:pt x="2405" y="514364"/>
                </a:cubicBezTo>
                <a:cubicBezTo>
                  <a:pt x="-5533" y="445043"/>
                  <a:pt x="12459" y="413293"/>
                  <a:pt x="24630" y="368314"/>
                </a:cubicBezTo>
                <a:cubicBezTo>
                  <a:pt x="36801" y="323335"/>
                  <a:pt x="71726" y="259835"/>
                  <a:pt x="75430" y="244489"/>
                </a:cubicBezTo>
                <a:cubicBezTo>
                  <a:pt x="79134" y="229143"/>
                  <a:pt x="818" y="317514"/>
                  <a:pt x="46855" y="276239"/>
                </a:cubicBezTo>
                <a:cubicBezTo>
                  <a:pt x="92892" y="234964"/>
                  <a:pt x="331547" y="2131"/>
                  <a:pt x="329430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711356EF-981C-EBC1-E81B-8609150F5E1E}"/>
              </a:ext>
            </a:extLst>
          </p:cNvPr>
          <p:cNvSpPr/>
          <p:nvPr/>
        </p:nvSpPr>
        <p:spPr>
          <a:xfrm>
            <a:off x="4543333" y="11625157"/>
            <a:ext cx="579054" cy="221400"/>
          </a:xfrm>
          <a:custGeom>
            <a:avLst/>
            <a:gdLst>
              <a:gd name="connsiteX0" fmla="*/ 92 w 579054"/>
              <a:gd name="connsiteY0" fmla="*/ 1693 h 221400"/>
              <a:gd name="connsiteX1" fmla="*/ 54067 w 579054"/>
              <a:gd name="connsiteY1" fmla="*/ 214418 h 221400"/>
              <a:gd name="connsiteX2" fmla="*/ 47717 w 579054"/>
              <a:gd name="connsiteY2" fmla="*/ 173143 h 221400"/>
              <a:gd name="connsiteX3" fmla="*/ 289017 w 579054"/>
              <a:gd name="connsiteY3" fmla="*/ 204893 h 221400"/>
              <a:gd name="connsiteX4" fmla="*/ 260442 w 579054"/>
              <a:gd name="connsiteY4" fmla="*/ 192193 h 221400"/>
              <a:gd name="connsiteX5" fmla="*/ 460467 w 579054"/>
              <a:gd name="connsiteY5" fmla="*/ 176318 h 221400"/>
              <a:gd name="connsiteX6" fmla="*/ 577942 w 579054"/>
              <a:gd name="connsiteY6" fmla="*/ 204893 h 221400"/>
              <a:gd name="connsiteX7" fmla="*/ 504917 w 579054"/>
              <a:gd name="connsiteY7" fmla="*/ 182668 h 221400"/>
              <a:gd name="connsiteX8" fmla="*/ 276317 w 579054"/>
              <a:gd name="connsiteY8" fmla="*/ 185843 h 221400"/>
              <a:gd name="connsiteX9" fmla="*/ 114392 w 579054"/>
              <a:gd name="connsiteY9" fmla="*/ 176318 h 221400"/>
              <a:gd name="connsiteX10" fmla="*/ 38192 w 579054"/>
              <a:gd name="connsiteY10" fmla="*/ 166793 h 221400"/>
              <a:gd name="connsiteX11" fmla="*/ 50892 w 579054"/>
              <a:gd name="connsiteY11" fmla="*/ 176318 h 221400"/>
              <a:gd name="connsiteX12" fmla="*/ 41367 w 579054"/>
              <a:gd name="connsiteY12" fmla="*/ 84243 h 221400"/>
              <a:gd name="connsiteX13" fmla="*/ 41367 w 579054"/>
              <a:gd name="connsiteY13" fmla="*/ 112818 h 221400"/>
              <a:gd name="connsiteX14" fmla="*/ 92 w 579054"/>
              <a:gd name="connsiteY14" fmla="*/ 1693 h 22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9054" h="221400">
                <a:moveTo>
                  <a:pt x="92" y="1693"/>
                </a:moveTo>
                <a:cubicBezTo>
                  <a:pt x="2209" y="18626"/>
                  <a:pt x="46129" y="185843"/>
                  <a:pt x="54067" y="214418"/>
                </a:cubicBezTo>
                <a:cubicBezTo>
                  <a:pt x="62005" y="242993"/>
                  <a:pt x="8559" y="174730"/>
                  <a:pt x="47717" y="173143"/>
                </a:cubicBezTo>
                <a:cubicBezTo>
                  <a:pt x="86875" y="171556"/>
                  <a:pt x="253563" y="201718"/>
                  <a:pt x="289017" y="204893"/>
                </a:cubicBezTo>
                <a:cubicBezTo>
                  <a:pt x="324471" y="208068"/>
                  <a:pt x="231867" y="196955"/>
                  <a:pt x="260442" y="192193"/>
                </a:cubicBezTo>
                <a:cubicBezTo>
                  <a:pt x="289017" y="187431"/>
                  <a:pt x="407550" y="174201"/>
                  <a:pt x="460467" y="176318"/>
                </a:cubicBezTo>
                <a:cubicBezTo>
                  <a:pt x="513384" y="178435"/>
                  <a:pt x="570534" y="203835"/>
                  <a:pt x="577942" y="204893"/>
                </a:cubicBezTo>
                <a:cubicBezTo>
                  <a:pt x="585350" y="205951"/>
                  <a:pt x="555188" y="185843"/>
                  <a:pt x="504917" y="182668"/>
                </a:cubicBezTo>
                <a:cubicBezTo>
                  <a:pt x="454646" y="179493"/>
                  <a:pt x="341404" y="186901"/>
                  <a:pt x="276317" y="185843"/>
                </a:cubicBezTo>
                <a:cubicBezTo>
                  <a:pt x="211230" y="184785"/>
                  <a:pt x="154079" y="179493"/>
                  <a:pt x="114392" y="176318"/>
                </a:cubicBezTo>
                <a:cubicBezTo>
                  <a:pt x="74705" y="173143"/>
                  <a:pt x="38192" y="166793"/>
                  <a:pt x="38192" y="166793"/>
                </a:cubicBezTo>
                <a:cubicBezTo>
                  <a:pt x="27609" y="166793"/>
                  <a:pt x="50363" y="190076"/>
                  <a:pt x="50892" y="176318"/>
                </a:cubicBezTo>
                <a:cubicBezTo>
                  <a:pt x="51421" y="162560"/>
                  <a:pt x="42955" y="94826"/>
                  <a:pt x="41367" y="84243"/>
                </a:cubicBezTo>
                <a:cubicBezTo>
                  <a:pt x="39780" y="73660"/>
                  <a:pt x="49834" y="125518"/>
                  <a:pt x="41367" y="112818"/>
                </a:cubicBezTo>
                <a:cubicBezTo>
                  <a:pt x="32900" y="100118"/>
                  <a:pt x="-2025" y="-15240"/>
                  <a:pt x="92" y="1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BFED267E-0533-A822-883F-D4ED2DAC9A6A}"/>
              </a:ext>
            </a:extLst>
          </p:cNvPr>
          <p:cNvSpPr/>
          <p:nvPr/>
        </p:nvSpPr>
        <p:spPr>
          <a:xfrm>
            <a:off x="4511608" y="11786263"/>
            <a:ext cx="500391" cy="730520"/>
          </a:xfrm>
          <a:custGeom>
            <a:avLst/>
            <a:gdLst>
              <a:gd name="connsiteX0" fmla="*/ 3242 w 500391"/>
              <a:gd name="connsiteY0" fmla="*/ 5687 h 730520"/>
              <a:gd name="connsiteX1" fmla="*/ 492192 w 500391"/>
              <a:gd name="connsiteY1" fmla="*/ 720062 h 730520"/>
              <a:gd name="connsiteX2" fmla="*/ 288992 w 500391"/>
              <a:gd name="connsiteY2" fmla="*/ 402562 h 730520"/>
              <a:gd name="connsiteX3" fmla="*/ 3242 w 500391"/>
              <a:gd name="connsiteY3" fmla="*/ 5687 h 73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391" h="730520">
                <a:moveTo>
                  <a:pt x="3242" y="5687"/>
                </a:moveTo>
                <a:cubicBezTo>
                  <a:pt x="37109" y="58604"/>
                  <a:pt x="444567" y="653916"/>
                  <a:pt x="492192" y="720062"/>
                </a:cubicBezTo>
                <a:cubicBezTo>
                  <a:pt x="539817" y="786208"/>
                  <a:pt x="367838" y="521625"/>
                  <a:pt x="288992" y="402562"/>
                </a:cubicBezTo>
                <a:cubicBezTo>
                  <a:pt x="210146" y="283500"/>
                  <a:pt x="-30625" y="-47230"/>
                  <a:pt x="3242" y="5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C93B751F-D7C3-DD0F-73C2-DA2DD8182A84}"/>
              </a:ext>
            </a:extLst>
          </p:cNvPr>
          <p:cNvSpPr/>
          <p:nvPr/>
        </p:nvSpPr>
        <p:spPr>
          <a:xfrm>
            <a:off x="4631839" y="11822114"/>
            <a:ext cx="667344" cy="334975"/>
          </a:xfrm>
          <a:custGeom>
            <a:avLst/>
            <a:gdLst>
              <a:gd name="connsiteX0" fmla="*/ 486 w 667344"/>
              <a:gd name="connsiteY0" fmla="*/ 11111 h 334975"/>
              <a:gd name="connsiteX1" fmla="*/ 444986 w 667344"/>
              <a:gd name="connsiteY1" fmla="*/ 20636 h 334975"/>
              <a:gd name="connsiteX2" fmla="*/ 416411 w 667344"/>
              <a:gd name="connsiteY2" fmla="*/ 39686 h 334975"/>
              <a:gd name="connsiteX3" fmla="*/ 527536 w 667344"/>
              <a:gd name="connsiteY3" fmla="*/ 198436 h 334975"/>
              <a:gd name="connsiteX4" fmla="*/ 527536 w 667344"/>
              <a:gd name="connsiteY4" fmla="*/ 185736 h 334975"/>
              <a:gd name="connsiteX5" fmla="*/ 667236 w 667344"/>
              <a:gd name="connsiteY5" fmla="*/ 334961 h 334975"/>
              <a:gd name="connsiteX6" fmla="*/ 502136 w 667344"/>
              <a:gd name="connsiteY6" fmla="*/ 176211 h 334975"/>
              <a:gd name="connsiteX7" fmla="*/ 387836 w 667344"/>
              <a:gd name="connsiteY7" fmla="*/ 4761 h 334975"/>
              <a:gd name="connsiteX8" fmla="*/ 413236 w 667344"/>
              <a:gd name="connsiteY8" fmla="*/ 46036 h 334975"/>
              <a:gd name="connsiteX9" fmla="*/ 359261 w 667344"/>
              <a:gd name="connsiteY9" fmla="*/ 26986 h 334975"/>
              <a:gd name="connsiteX10" fmla="*/ 486 w 667344"/>
              <a:gd name="connsiteY10" fmla="*/ 11111 h 33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7344" h="334975">
                <a:moveTo>
                  <a:pt x="486" y="11111"/>
                </a:moveTo>
                <a:cubicBezTo>
                  <a:pt x="14773" y="10053"/>
                  <a:pt x="375665" y="15874"/>
                  <a:pt x="444986" y="20636"/>
                </a:cubicBezTo>
                <a:cubicBezTo>
                  <a:pt x="514307" y="25398"/>
                  <a:pt x="402653" y="10053"/>
                  <a:pt x="416411" y="39686"/>
                </a:cubicBezTo>
                <a:cubicBezTo>
                  <a:pt x="430169" y="69319"/>
                  <a:pt x="527536" y="198436"/>
                  <a:pt x="527536" y="198436"/>
                </a:cubicBezTo>
                <a:cubicBezTo>
                  <a:pt x="546057" y="222778"/>
                  <a:pt x="504253" y="162982"/>
                  <a:pt x="527536" y="185736"/>
                </a:cubicBezTo>
                <a:cubicBezTo>
                  <a:pt x="550819" y="208490"/>
                  <a:pt x="671469" y="336548"/>
                  <a:pt x="667236" y="334961"/>
                </a:cubicBezTo>
                <a:cubicBezTo>
                  <a:pt x="663003" y="333374"/>
                  <a:pt x="548703" y="231244"/>
                  <a:pt x="502136" y="176211"/>
                </a:cubicBezTo>
                <a:cubicBezTo>
                  <a:pt x="455569" y="121178"/>
                  <a:pt x="402653" y="26457"/>
                  <a:pt x="387836" y="4761"/>
                </a:cubicBezTo>
                <a:cubicBezTo>
                  <a:pt x="373019" y="-16935"/>
                  <a:pt x="417998" y="42332"/>
                  <a:pt x="413236" y="46036"/>
                </a:cubicBezTo>
                <a:cubicBezTo>
                  <a:pt x="408474" y="49740"/>
                  <a:pt x="427524" y="32278"/>
                  <a:pt x="359261" y="26986"/>
                </a:cubicBezTo>
                <a:cubicBezTo>
                  <a:pt x="290998" y="21694"/>
                  <a:pt x="-13801" y="12169"/>
                  <a:pt x="486" y="11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B2119F0A-2330-6217-26A7-BB48AE5CCA22}"/>
              </a:ext>
            </a:extLst>
          </p:cNvPr>
          <p:cNvSpPr/>
          <p:nvPr/>
        </p:nvSpPr>
        <p:spPr>
          <a:xfrm>
            <a:off x="5051975" y="11817038"/>
            <a:ext cx="512676" cy="657658"/>
          </a:xfrm>
          <a:custGeom>
            <a:avLst/>
            <a:gdLst>
              <a:gd name="connsiteX0" fmla="*/ 2625 w 512676"/>
              <a:gd name="connsiteY0" fmla="*/ 3487 h 657658"/>
              <a:gd name="connsiteX1" fmla="*/ 405850 w 512676"/>
              <a:gd name="connsiteY1" fmla="*/ 482912 h 657658"/>
              <a:gd name="connsiteX2" fmla="*/ 367750 w 512676"/>
              <a:gd name="connsiteY2" fmla="*/ 467037 h 657658"/>
              <a:gd name="connsiteX3" fmla="*/ 510625 w 512676"/>
              <a:gd name="connsiteY3" fmla="*/ 654362 h 657658"/>
              <a:gd name="connsiteX4" fmla="*/ 443950 w 512676"/>
              <a:gd name="connsiteY4" fmla="*/ 574987 h 657658"/>
              <a:gd name="connsiteX5" fmla="*/ 329650 w 512676"/>
              <a:gd name="connsiteY5" fmla="*/ 428937 h 657658"/>
              <a:gd name="connsiteX6" fmla="*/ 456650 w 512676"/>
              <a:gd name="connsiteY6" fmla="*/ 492437 h 657658"/>
              <a:gd name="connsiteX7" fmla="*/ 196300 w 512676"/>
              <a:gd name="connsiteY7" fmla="*/ 213037 h 657658"/>
              <a:gd name="connsiteX8" fmla="*/ 231225 w 512676"/>
              <a:gd name="connsiteY8" fmla="*/ 263837 h 657658"/>
              <a:gd name="connsiteX9" fmla="*/ 2625 w 512676"/>
              <a:gd name="connsiteY9" fmla="*/ 3487 h 657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2676" h="657658">
                <a:moveTo>
                  <a:pt x="2625" y="3487"/>
                </a:moveTo>
                <a:cubicBezTo>
                  <a:pt x="31729" y="39999"/>
                  <a:pt x="344996" y="405654"/>
                  <a:pt x="405850" y="482912"/>
                </a:cubicBezTo>
                <a:cubicBezTo>
                  <a:pt x="466704" y="560170"/>
                  <a:pt x="350288" y="438462"/>
                  <a:pt x="367750" y="467037"/>
                </a:cubicBezTo>
                <a:cubicBezTo>
                  <a:pt x="385212" y="495612"/>
                  <a:pt x="497925" y="636370"/>
                  <a:pt x="510625" y="654362"/>
                </a:cubicBezTo>
                <a:cubicBezTo>
                  <a:pt x="523325" y="672354"/>
                  <a:pt x="474112" y="612558"/>
                  <a:pt x="443950" y="574987"/>
                </a:cubicBezTo>
                <a:cubicBezTo>
                  <a:pt x="413788" y="537416"/>
                  <a:pt x="327533" y="442695"/>
                  <a:pt x="329650" y="428937"/>
                </a:cubicBezTo>
                <a:cubicBezTo>
                  <a:pt x="331767" y="415179"/>
                  <a:pt x="478875" y="528420"/>
                  <a:pt x="456650" y="492437"/>
                </a:cubicBezTo>
                <a:cubicBezTo>
                  <a:pt x="434425" y="456454"/>
                  <a:pt x="233871" y="251137"/>
                  <a:pt x="196300" y="213037"/>
                </a:cubicBezTo>
                <a:cubicBezTo>
                  <a:pt x="158729" y="174937"/>
                  <a:pt x="267208" y="299291"/>
                  <a:pt x="231225" y="263837"/>
                </a:cubicBezTo>
                <a:cubicBezTo>
                  <a:pt x="195242" y="228383"/>
                  <a:pt x="-26479" y="-33025"/>
                  <a:pt x="2625" y="3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FF9D5365-6CDD-62A2-839A-09151A3E697A}"/>
              </a:ext>
            </a:extLst>
          </p:cNvPr>
          <p:cNvSpPr/>
          <p:nvPr/>
        </p:nvSpPr>
        <p:spPr>
          <a:xfrm>
            <a:off x="4925083" y="11533377"/>
            <a:ext cx="686925" cy="929653"/>
          </a:xfrm>
          <a:custGeom>
            <a:avLst/>
            <a:gdLst>
              <a:gd name="connsiteX0" fmla="*/ 2517 w 686925"/>
              <a:gd name="connsiteY0" fmla="*/ 4573 h 929653"/>
              <a:gd name="connsiteX1" fmla="*/ 481942 w 686925"/>
              <a:gd name="connsiteY1" fmla="*/ 655448 h 929653"/>
              <a:gd name="connsiteX2" fmla="*/ 685142 w 686925"/>
              <a:gd name="connsiteY2" fmla="*/ 925323 h 929653"/>
              <a:gd name="connsiteX3" fmla="*/ 380342 w 686925"/>
              <a:gd name="connsiteY3" fmla="*/ 464948 h 929653"/>
              <a:gd name="connsiteX4" fmla="*/ 440667 w 686925"/>
              <a:gd name="connsiteY4" fmla="*/ 582423 h 929653"/>
              <a:gd name="connsiteX5" fmla="*/ 135867 w 686925"/>
              <a:gd name="connsiteY5" fmla="*/ 71248 h 929653"/>
              <a:gd name="connsiteX6" fmla="*/ 285092 w 686925"/>
              <a:gd name="connsiteY6" fmla="*/ 350648 h 929653"/>
              <a:gd name="connsiteX7" fmla="*/ 2517 w 686925"/>
              <a:gd name="connsiteY7" fmla="*/ 4573 h 929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925" h="929653">
                <a:moveTo>
                  <a:pt x="2517" y="4573"/>
                </a:moveTo>
                <a:cubicBezTo>
                  <a:pt x="35325" y="55373"/>
                  <a:pt x="368171" y="501990"/>
                  <a:pt x="481942" y="655448"/>
                </a:cubicBezTo>
                <a:cubicBezTo>
                  <a:pt x="595713" y="808906"/>
                  <a:pt x="702075" y="957073"/>
                  <a:pt x="685142" y="925323"/>
                </a:cubicBezTo>
                <a:cubicBezTo>
                  <a:pt x="668209" y="893573"/>
                  <a:pt x="421088" y="522098"/>
                  <a:pt x="380342" y="464948"/>
                </a:cubicBezTo>
                <a:cubicBezTo>
                  <a:pt x="339596" y="407798"/>
                  <a:pt x="481413" y="648040"/>
                  <a:pt x="440667" y="582423"/>
                </a:cubicBezTo>
                <a:cubicBezTo>
                  <a:pt x="399921" y="516806"/>
                  <a:pt x="161796" y="109877"/>
                  <a:pt x="135867" y="71248"/>
                </a:cubicBezTo>
                <a:cubicBezTo>
                  <a:pt x="109938" y="32619"/>
                  <a:pt x="302025" y="358585"/>
                  <a:pt x="285092" y="350648"/>
                </a:cubicBezTo>
                <a:cubicBezTo>
                  <a:pt x="268159" y="342711"/>
                  <a:pt x="-30291" y="-46227"/>
                  <a:pt x="2517" y="4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027CFE42-A2F2-9D77-8EBF-270E77100F47}"/>
              </a:ext>
            </a:extLst>
          </p:cNvPr>
          <p:cNvSpPr/>
          <p:nvPr/>
        </p:nvSpPr>
        <p:spPr>
          <a:xfrm>
            <a:off x="6244863" y="10746229"/>
            <a:ext cx="602497" cy="827471"/>
          </a:xfrm>
          <a:custGeom>
            <a:avLst/>
            <a:gdLst>
              <a:gd name="connsiteX0" fmla="*/ 362 w 602497"/>
              <a:gd name="connsiteY0" fmla="*/ 1146 h 827471"/>
              <a:gd name="connsiteX1" fmla="*/ 184512 w 602497"/>
              <a:gd name="connsiteY1" fmla="*/ 261496 h 827471"/>
              <a:gd name="connsiteX2" fmla="*/ 301987 w 602497"/>
              <a:gd name="connsiteY2" fmla="*/ 617096 h 827471"/>
              <a:gd name="connsiteX3" fmla="*/ 292462 w 602497"/>
              <a:gd name="connsiteY3" fmla="*/ 525021 h 827471"/>
              <a:gd name="connsiteX4" fmla="*/ 600437 w 602497"/>
              <a:gd name="connsiteY4" fmla="*/ 826646 h 827471"/>
              <a:gd name="connsiteX5" fmla="*/ 419462 w 602497"/>
              <a:gd name="connsiteY5" fmla="*/ 610746 h 827471"/>
              <a:gd name="connsiteX6" fmla="*/ 273412 w 602497"/>
              <a:gd name="connsiteY6" fmla="*/ 496446 h 827471"/>
              <a:gd name="connsiteX7" fmla="*/ 232137 w 602497"/>
              <a:gd name="connsiteY7" fmla="*/ 344046 h 827471"/>
              <a:gd name="connsiteX8" fmla="*/ 235312 w 602497"/>
              <a:gd name="connsiteY8" fmla="*/ 363096 h 827471"/>
              <a:gd name="connsiteX9" fmla="*/ 362 w 602497"/>
              <a:gd name="connsiteY9" fmla="*/ 1146 h 827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2497" h="827471">
                <a:moveTo>
                  <a:pt x="362" y="1146"/>
                </a:moveTo>
                <a:cubicBezTo>
                  <a:pt x="-8105" y="-15787"/>
                  <a:pt x="134241" y="158838"/>
                  <a:pt x="184512" y="261496"/>
                </a:cubicBezTo>
                <a:cubicBezTo>
                  <a:pt x="234783" y="364154"/>
                  <a:pt x="283995" y="573175"/>
                  <a:pt x="301987" y="617096"/>
                </a:cubicBezTo>
                <a:cubicBezTo>
                  <a:pt x="319979" y="661017"/>
                  <a:pt x="242720" y="490096"/>
                  <a:pt x="292462" y="525021"/>
                </a:cubicBezTo>
                <a:cubicBezTo>
                  <a:pt x="342204" y="559946"/>
                  <a:pt x="579270" y="812359"/>
                  <a:pt x="600437" y="826646"/>
                </a:cubicBezTo>
                <a:cubicBezTo>
                  <a:pt x="621604" y="840934"/>
                  <a:pt x="473966" y="665779"/>
                  <a:pt x="419462" y="610746"/>
                </a:cubicBezTo>
                <a:cubicBezTo>
                  <a:pt x="364958" y="555713"/>
                  <a:pt x="304633" y="540896"/>
                  <a:pt x="273412" y="496446"/>
                </a:cubicBezTo>
                <a:cubicBezTo>
                  <a:pt x="242191" y="451996"/>
                  <a:pt x="232137" y="344046"/>
                  <a:pt x="232137" y="344046"/>
                </a:cubicBezTo>
                <a:cubicBezTo>
                  <a:pt x="225787" y="321821"/>
                  <a:pt x="270237" y="414425"/>
                  <a:pt x="235312" y="363096"/>
                </a:cubicBezTo>
                <a:cubicBezTo>
                  <a:pt x="200387" y="311767"/>
                  <a:pt x="8829" y="18079"/>
                  <a:pt x="362" y="1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839044DB-850C-2D41-2704-C4F965829BF4}"/>
              </a:ext>
            </a:extLst>
          </p:cNvPr>
          <p:cNvSpPr/>
          <p:nvPr/>
        </p:nvSpPr>
        <p:spPr>
          <a:xfrm>
            <a:off x="6892829" y="10764016"/>
            <a:ext cx="334161" cy="869903"/>
          </a:xfrm>
          <a:custGeom>
            <a:avLst/>
            <a:gdLst>
              <a:gd name="connsiteX0" fmla="*/ 327121 w 334161"/>
              <a:gd name="connsiteY0" fmla="*/ 18284 h 869903"/>
              <a:gd name="connsiteX1" fmla="*/ 96 w 334161"/>
              <a:gd name="connsiteY1" fmla="*/ 869184 h 869903"/>
              <a:gd name="connsiteX2" fmla="*/ 292196 w 334161"/>
              <a:gd name="connsiteY2" fmla="*/ 167509 h 869903"/>
              <a:gd name="connsiteX3" fmla="*/ 228696 w 334161"/>
              <a:gd name="connsiteY3" fmla="*/ 275459 h 869903"/>
              <a:gd name="connsiteX4" fmla="*/ 327121 w 334161"/>
              <a:gd name="connsiteY4" fmla="*/ 18284 h 86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161" h="869903">
                <a:moveTo>
                  <a:pt x="327121" y="18284"/>
                </a:moveTo>
                <a:cubicBezTo>
                  <a:pt x="289021" y="117238"/>
                  <a:pt x="5917" y="844313"/>
                  <a:pt x="96" y="869184"/>
                </a:cubicBezTo>
                <a:cubicBezTo>
                  <a:pt x="-5725" y="894055"/>
                  <a:pt x="254096" y="266463"/>
                  <a:pt x="292196" y="167509"/>
                </a:cubicBezTo>
                <a:cubicBezTo>
                  <a:pt x="330296" y="68555"/>
                  <a:pt x="220758" y="297684"/>
                  <a:pt x="228696" y="275459"/>
                </a:cubicBezTo>
                <a:cubicBezTo>
                  <a:pt x="236633" y="253234"/>
                  <a:pt x="365221" y="-80670"/>
                  <a:pt x="327121" y="18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EB64DB2C-FED9-E68F-8ED5-96599143BF3A}"/>
              </a:ext>
            </a:extLst>
          </p:cNvPr>
          <p:cNvSpPr/>
          <p:nvPr/>
        </p:nvSpPr>
        <p:spPr>
          <a:xfrm>
            <a:off x="6486443" y="11363200"/>
            <a:ext cx="298515" cy="435883"/>
          </a:xfrm>
          <a:custGeom>
            <a:avLst/>
            <a:gdLst>
              <a:gd name="connsiteX0" fmla="*/ 82 w 298515"/>
              <a:gd name="connsiteY0" fmla="*/ 125 h 435883"/>
              <a:gd name="connsiteX1" fmla="*/ 244557 w 298515"/>
              <a:gd name="connsiteY1" fmla="*/ 301750 h 435883"/>
              <a:gd name="connsiteX2" fmla="*/ 285832 w 298515"/>
              <a:gd name="connsiteY2" fmla="*/ 435100 h 435883"/>
              <a:gd name="connsiteX3" fmla="*/ 273132 w 298515"/>
              <a:gd name="connsiteY3" fmla="*/ 339850 h 435883"/>
              <a:gd name="connsiteX4" fmla="*/ 82 w 298515"/>
              <a:gd name="connsiteY4" fmla="*/ 125 h 43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15" h="435883">
                <a:moveTo>
                  <a:pt x="82" y="125"/>
                </a:moveTo>
                <a:cubicBezTo>
                  <a:pt x="-4680" y="-6225"/>
                  <a:pt x="196932" y="229254"/>
                  <a:pt x="244557" y="301750"/>
                </a:cubicBezTo>
                <a:cubicBezTo>
                  <a:pt x="292182" y="374246"/>
                  <a:pt x="281070" y="428750"/>
                  <a:pt x="285832" y="435100"/>
                </a:cubicBezTo>
                <a:cubicBezTo>
                  <a:pt x="290594" y="441450"/>
                  <a:pt x="318111" y="409171"/>
                  <a:pt x="273132" y="339850"/>
                </a:cubicBezTo>
                <a:cubicBezTo>
                  <a:pt x="228153" y="270529"/>
                  <a:pt x="4844" y="6475"/>
                  <a:pt x="82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8018372F-78EB-7C9C-7CA6-B4F6FCD598A9}"/>
              </a:ext>
            </a:extLst>
          </p:cNvPr>
          <p:cNvSpPr/>
          <p:nvPr/>
        </p:nvSpPr>
        <p:spPr>
          <a:xfrm>
            <a:off x="6889720" y="11630013"/>
            <a:ext cx="656884" cy="853866"/>
          </a:xfrm>
          <a:custGeom>
            <a:avLst/>
            <a:gdLst>
              <a:gd name="connsiteX0" fmla="*/ 30 w 656884"/>
              <a:gd name="connsiteY0" fmla="*/ 12 h 853866"/>
              <a:gd name="connsiteX1" fmla="*/ 190530 w 656884"/>
              <a:gd name="connsiteY1" fmla="*/ 311162 h 853866"/>
              <a:gd name="connsiteX2" fmla="*/ 234980 w 656884"/>
              <a:gd name="connsiteY2" fmla="*/ 581037 h 853866"/>
              <a:gd name="connsiteX3" fmla="*/ 222280 w 656884"/>
              <a:gd name="connsiteY3" fmla="*/ 434987 h 853866"/>
              <a:gd name="connsiteX4" fmla="*/ 403255 w 656884"/>
              <a:gd name="connsiteY4" fmla="*/ 536587 h 853866"/>
              <a:gd name="connsiteX5" fmla="*/ 625505 w 656884"/>
              <a:gd name="connsiteY5" fmla="*/ 828687 h 853866"/>
              <a:gd name="connsiteX6" fmla="*/ 612805 w 656884"/>
              <a:gd name="connsiteY6" fmla="*/ 787412 h 853866"/>
              <a:gd name="connsiteX7" fmla="*/ 231805 w 656884"/>
              <a:gd name="connsiteY7" fmla="*/ 377837 h 853866"/>
              <a:gd name="connsiteX8" fmla="*/ 238155 w 656884"/>
              <a:gd name="connsiteY8" fmla="*/ 409587 h 853866"/>
              <a:gd name="connsiteX9" fmla="*/ 200055 w 656884"/>
              <a:gd name="connsiteY9" fmla="*/ 349262 h 853866"/>
              <a:gd name="connsiteX10" fmla="*/ 50830 w 656884"/>
              <a:gd name="connsiteY10" fmla="*/ 193687 h 853866"/>
              <a:gd name="connsiteX11" fmla="*/ 174655 w 656884"/>
              <a:gd name="connsiteY11" fmla="*/ 298462 h 853866"/>
              <a:gd name="connsiteX12" fmla="*/ 30 w 656884"/>
              <a:gd name="connsiteY12" fmla="*/ 12 h 85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6884" h="853866">
                <a:moveTo>
                  <a:pt x="30" y="12"/>
                </a:moveTo>
                <a:cubicBezTo>
                  <a:pt x="2676" y="2129"/>
                  <a:pt x="151372" y="214325"/>
                  <a:pt x="190530" y="311162"/>
                </a:cubicBezTo>
                <a:cubicBezTo>
                  <a:pt x="229688" y="407999"/>
                  <a:pt x="229688" y="560400"/>
                  <a:pt x="234980" y="581037"/>
                </a:cubicBezTo>
                <a:cubicBezTo>
                  <a:pt x="240272" y="601674"/>
                  <a:pt x="194234" y="442395"/>
                  <a:pt x="222280" y="434987"/>
                </a:cubicBezTo>
                <a:cubicBezTo>
                  <a:pt x="250326" y="427579"/>
                  <a:pt x="336051" y="470970"/>
                  <a:pt x="403255" y="536587"/>
                </a:cubicBezTo>
                <a:cubicBezTo>
                  <a:pt x="470459" y="602204"/>
                  <a:pt x="590580" y="786883"/>
                  <a:pt x="625505" y="828687"/>
                </a:cubicBezTo>
                <a:cubicBezTo>
                  <a:pt x="660430" y="870491"/>
                  <a:pt x="678422" y="862554"/>
                  <a:pt x="612805" y="787412"/>
                </a:cubicBezTo>
                <a:cubicBezTo>
                  <a:pt x="547188" y="712270"/>
                  <a:pt x="294247" y="440808"/>
                  <a:pt x="231805" y="377837"/>
                </a:cubicBezTo>
                <a:cubicBezTo>
                  <a:pt x="169363" y="314866"/>
                  <a:pt x="243447" y="414350"/>
                  <a:pt x="238155" y="409587"/>
                </a:cubicBezTo>
                <a:cubicBezTo>
                  <a:pt x="232863" y="404825"/>
                  <a:pt x="231276" y="385245"/>
                  <a:pt x="200055" y="349262"/>
                </a:cubicBezTo>
                <a:cubicBezTo>
                  <a:pt x="168834" y="313279"/>
                  <a:pt x="55063" y="202154"/>
                  <a:pt x="50830" y="193687"/>
                </a:cubicBezTo>
                <a:cubicBezTo>
                  <a:pt x="46597" y="185220"/>
                  <a:pt x="182063" y="332858"/>
                  <a:pt x="174655" y="298462"/>
                </a:cubicBezTo>
                <a:cubicBezTo>
                  <a:pt x="167247" y="264066"/>
                  <a:pt x="-2616" y="-2105"/>
                  <a:pt x="30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D077C612-B542-D2A6-99DE-1DAE95C44CAA}"/>
              </a:ext>
            </a:extLst>
          </p:cNvPr>
          <p:cNvSpPr/>
          <p:nvPr/>
        </p:nvSpPr>
        <p:spPr>
          <a:xfrm>
            <a:off x="2680326" y="8983453"/>
            <a:ext cx="220695" cy="1723616"/>
          </a:xfrm>
          <a:custGeom>
            <a:avLst/>
            <a:gdLst>
              <a:gd name="connsiteX0" fmla="*/ 53 w 220695"/>
              <a:gd name="connsiteY0" fmla="*/ 3 h 1723616"/>
              <a:gd name="connsiteX1" fmla="*/ 216437 w 220695"/>
              <a:gd name="connsiteY1" fmla="*/ 474654 h 1723616"/>
              <a:gd name="connsiteX2" fmla="*/ 146636 w 220695"/>
              <a:gd name="connsiteY2" fmla="*/ 865542 h 1723616"/>
              <a:gd name="connsiteX3" fmla="*/ 181537 w 220695"/>
              <a:gd name="connsiteY3" fmla="*/ 725939 h 1723616"/>
              <a:gd name="connsiteX4" fmla="*/ 90795 w 220695"/>
              <a:gd name="connsiteY4" fmla="*/ 1703161 h 1723616"/>
              <a:gd name="connsiteX5" fmla="*/ 146636 w 220695"/>
              <a:gd name="connsiteY5" fmla="*/ 1326232 h 1723616"/>
              <a:gd name="connsiteX6" fmla="*/ 188517 w 220695"/>
              <a:gd name="connsiteY6" fmla="*/ 579356 h 1723616"/>
              <a:gd name="connsiteX7" fmla="*/ 195497 w 220695"/>
              <a:gd name="connsiteY7" fmla="*/ 607277 h 1723616"/>
              <a:gd name="connsiteX8" fmla="*/ 195497 w 220695"/>
              <a:gd name="connsiteY8" fmla="*/ 481634 h 1723616"/>
              <a:gd name="connsiteX9" fmla="*/ 53 w 220695"/>
              <a:gd name="connsiteY9" fmla="*/ 3 h 172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695" h="1723616">
                <a:moveTo>
                  <a:pt x="53" y="3"/>
                </a:moveTo>
                <a:cubicBezTo>
                  <a:pt x="3543" y="-1160"/>
                  <a:pt x="192007" y="330398"/>
                  <a:pt x="216437" y="474654"/>
                </a:cubicBezTo>
                <a:cubicBezTo>
                  <a:pt x="240868" y="618911"/>
                  <a:pt x="152453" y="823661"/>
                  <a:pt x="146636" y="865542"/>
                </a:cubicBezTo>
                <a:cubicBezTo>
                  <a:pt x="140819" y="907423"/>
                  <a:pt x="190844" y="586336"/>
                  <a:pt x="181537" y="725939"/>
                </a:cubicBezTo>
                <a:cubicBezTo>
                  <a:pt x="172230" y="865542"/>
                  <a:pt x="96612" y="1603112"/>
                  <a:pt x="90795" y="1703161"/>
                </a:cubicBezTo>
                <a:cubicBezTo>
                  <a:pt x="84978" y="1803210"/>
                  <a:pt x="130349" y="1513533"/>
                  <a:pt x="146636" y="1326232"/>
                </a:cubicBezTo>
                <a:cubicBezTo>
                  <a:pt x="162923" y="1138931"/>
                  <a:pt x="188517" y="579356"/>
                  <a:pt x="188517" y="579356"/>
                </a:cubicBezTo>
                <a:cubicBezTo>
                  <a:pt x="196660" y="459530"/>
                  <a:pt x="194334" y="623564"/>
                  <a:pt x="195497" y="607277"/>
                </a:cubicBezTo>
                <a:cubicBezTo>
                  <a:pt x="196660" y="590990"/>
                  <a:pt x="224581" y="577030"/>
                  <a:pt x="195497" y="481634"/>
                </a:cubicBezTo>
                <a:cubicBezTo>
                  <a:pt x="166413" y="386239"/>
                  <a:pt x="-3437" y="1166"/>
                  <a:pt x="5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52B914D8-5EC8-B3DE-4E8F-76CDCF462E73}"/>
              </a:ext>
            </a:extLst>
          </p:cNvPr>
          <p:cNvSpPr/>
          <p:nvPr/>
        </p:nvSpPr>
        <p:spPr>
          <a:xfrm>
            <a:off x="2408153" y="9918797"/>
            <a:ext cx="761583" cy="375509"/>
          </a:xfrm>
          <a:custGeom>
            <a:avLst/>
            <a:gdLst>
              <a:gd name="connsiteX0" fmla="*/ 0 w 761583"/>
              <a:gd name="connsiteY0" fmla="*/ 0 h 375509"/>
              <a:gd name="connsiteX1" fmla="*/ 739896 w 761583"/>
              <a:gd name="connsiteY1" fmla="*/ 362968 h 375509"/>
              <a:gd name="connsiteX2" fmla="*/ 537471 w 761583"/>
              <a:gd name="connsiteY2" fmla="*/ 279206 h 375509"/>
              <a:gd name="connsiteX3" fmla="*/ 258265 w 761583"/>
              <a:gd name="connsiteY3" fmla="*/ 153563 h 375509"/>
              <a:gd name="connsiteX4" fmla="*/ 439749 w 761583"/>
              <a:gd name="connsiteY4" fmla="*/ 237325 h 375509"/>
              <a:gd name="connsiteX5" fmla="*/ 0 w 761583"/>
              <a:gd name="connsiteY5" fmla="*/ 0 h 375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1583" h="375509">
                <a:moveTo>
                  <a:pt x="0" y="0"/>
                </a:moveTo>
                <a:lnTo>
                  <a:pt x="739896" y="362968"/>
                </a:lnTo>
                <a:cubicBezTo>
                  <a:pt x="829474" y="409502"/>
                  <a:pt x="617743" y="314107"/>
                  <a:pt x="537471" y="279206"/>
                </a:cubicBezTo>
                <a:cubicBezTo>
                  <a:pt x="457199" y="244305"/>
                  <a:pt x="274552" y="160543"/>
                  <a:pt x="258265" y="153563"/>
                </a:cubicBezTo>
                <a:cubicBezTo>
                  <a:pt x="241978" y="146583"/>
                  <a:pt x="439749" y="237325"/>
                  <a:pt x="439749" y="2373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189582BC-2895-E7F7-CC40-3546275EE8C6}"/>
              </a:ext>
            </a:extLst>
          </p:cNvPr>
          <p:cNvSpPr/>
          <p:nvPr/>
        </p:nvSpPr>
        <p:spPr>
          <a:xfrm>
            <a:off x="4171606" y="10036398"/>
            <a:ext cx="350111" cy="149973"/>
          </a:xfrm>
          <a:custGeom>
            <a:avLst/>
            <a:gdLst>
              <a:gd name="connsiteX0" fmla="*/ 2525 w 350111"/>
              <a:gd name="connsiteY0" fmla="*/ 147645 h 149973"/>
              <a:gd name="connsiteX1" fmla="*/ 344553 w 350111"/>
              <a:gd name="connsiteY1" fmla="*/ 1062 h 149973"/>
              <a:gd name="connsiteX2" fmla="*/ 197970 w 350111"/>
              <a:gd name="connsiteY2" fmla="*/ 84823 h 149973"/>
              <a:gd name="connsiteX3" fmla="*/ 2525 w 350111"/>
              <a:gd name="connsiteY3" fmla="*/ 147645 h 14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111" h="149973">
                <a:moveTo>
                  <a:pt x="2525" y="147645"/>
                </a:moveTo>
                <a:cubicBezTo>
                  <a:pt x="26955" y="133685"/>
                  <a:pt x="311979" y="11532"/>
                  <a:pt x="344553" y="1062"/>
                </a:cubicBezTo>
                <a:cubicBezTo>
                  <a:pt x="377127" y="-9408"/>
                  <a:pt x="258465" y="60392"/>
                  <a:pt x="197970" y="84823"/>
                </a:cubicBezTo>
                <a:cubicBezTo>
                  <a:pt x="137475" y="109254"/>
                  <a:pt x="-21905" y="161605"/>
                  <a:pt x="2525" y="147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F8DDCBB7-656F-78B5-1D00-B1EB3955EDBA}"/>
              </a:ext>
            </a:extLst>
          </p:cNvPr>
          <p:cNvSpPr/>
          <p:nvPr/>
        </p:nvSpPr>
        <p:spPr>
          <a:xfrm>
            <a:off x="4031741" y="9417148"/>
            <a:ext cx="278221" cy="1214720"/>
          </a:xfrm>
          <a:custGeom>
            <a:avLst/>
            <a:gdLst>
              <a:gd name="connsiteX0" fmla="*/ 275013 w 278221"/>
              <a:gd name="connsiteY0" fmla="*/ 20018 h 1214720"/>
              <a:gd name="connsiteX1" fmla="*/ 2787 w 278221"/>
              <a:gd name="connsiteY1" fmla="*/ 1206644 h 1214720"/>
              <a:gd name="connsiteX2" fmla="*/ 142390 w 278221"/>
              <a:gd name="connsiteY2" fmla="*/ 515609 h 1214720"/>
              <a:gd name="connsiteX3" fmla="*/ 275013 w 278221"/>
              <a:gd name="connsiteY3" fmla="*/ 20018 h 121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221" h="1214720">
                <a:moveTo>
                  <a:pt x="275013" y="20018"/>
                </a:moveTo>
                <a:cubicBezTo>
                  <a:pt x="251746" y="135190"/>
                  <a:pt x="24891" y="1124046"/>
                  <a:pt x="2787" y="1206644"/>
                </a:cubicBezTo>
                <a:cubicBezTo>
                  <a:pt x="-19317" y="1289242"/>
                  <a:pt x="95856" y="715707"/>
                  <a:pt x="142390" y="515609"/>
                </a:cubicBezTo>
                <a:cubicBezTo>
                  <a:pt x="188924" y="315511"/>
                  <a:pt x="298280" y="-95154"/>
                  <a:pt x="275013" y="20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F5B82837-8B50-31F2-37CC-1B618214CA00}"/>
              </a:ext>
            </a:extLst>
          </p:cNvPr>
          <p:cNvSpPr/>
          <p:nvPr/>
        </p:nvSpPr>
        <p:spPr>
          <a:xfrm>
            <a:off x="4004711" y="8897275"/>
            <a:ext cx="321723" cy="1383609"/>
          </a:xfrm>
          <a:custGeom>
            <a:avLst/>
            <a:gdLst>
              <a:gd name="connsiteX0" fmla="*/ 316004 w 321723"/>
              <a:gd name="connsiteY0" fmla="*/ 16380 h 1383609"/>
              <a:gd name="connsiteX1" fmla="*/ 1897 w 321723"/>
              <a:gd name="connsiteY1" fmla="*/ 1370530 h 1383609"/>
              <a:gd name="connsiteX2" fmla="*/ 190361 w 321723"/>
              <a:gd name="connsiteY2" fmla="*/ 665534 h 1383609"/>
              <a:gd name="connsiteX3" fmla="*/ 316004 w 321723"/>
              <a:gd name="connsiteY3" fmla="*/ 16380 h 138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723" h="1383609">
                <a:moveTo>
                  <a:pt x="316004" y="16380"/>
                </a:moveTo>
                <a:cubicBezTo>
                  <a:pt x="284593" y="133879"/>
                  <a:pt x="22837" y="1262338"/>
                  <a:pt x="1897" y="1370530"/>
                </a:cubicBezTo>
                <a:cubicBezTo>
                  <a:pt x="-19043" y="1478722"/>
                  <a:pt x="139173" y="886572"/>
                  <a:pt x="190361" y="665534"/>
                </a:cubicBezTo>
                <a:cubicBezTo>
                  <a:pt x="241549" y="444496"/>
                  <a:pt x="347415" y="-101119"/>
                  <a:pt x="316004" y="16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BB557508-7B04-B012-A70F-3B1F9BCFFF4A}"/>
              </a:ext>
            </a:extLst>
          </p:cNvPr>
          <p:cNvSpPr/>
          <p:nvPr/>
        </p:nvSpPr>
        <p:spPr>
          <a:xfrm>
            <a:off x="3310619" y="8207094"/>
            <a:ext cx="570838" cy="1906943"/>
          </a:xfrm>
          <a:custGeom>
            <a:avLst/>
            <a:gdLst>
              <a:gd name="connsiteX0" fmla="*/ 563366 w 570838"/>
              <a:gd name="connsiteY0" fmla="*/ 29486 h 1906943"/>
              <a:gd name="connsiteX1" fmla="*/ 4954 w 570838"/>
              <a:gd name="connsiteY1" fmla="*/ 1893187 h 1906943"/>
              <a:gd name="connsiteX2" fmla="*/ 305100 w 570838"/>
              <a:gd name="connsiteY2" fmla="*/ 832204 h 1906943"/>
              <a:gd name="connsiteX3" fmla="*/ 563366 w 570838"/>
              <a:gd name="connsiteY3" fmla="*/ 29486 h 1906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838" h="1906943">
                <a:moveTo>
                  <a:pt x="563366" y="29486"/>
                </a:moveTo>
                <a:cubicBezTo>
                  <a:pt x="513342" y="206316"/>
                  <a:pt x="47998" y="1759401"/>
                  <a:pt x="4954" y="1893187"/>
                </a:cubicBezTo>
                <a:cubicBezTo>
                  <a:pt x="-38090" y="2026973"/>
                  <a:pt x="210868" y="1148638"/>
                  <a:pt x="305100" y="832204"/>
                </a:cubicBezTo>
                <a:cubicBezTo>
                  <a:pt x="399332" y="515770"/>
                  <a:pt x="613390" y="-147344"/>
                  <a:pt x="563366" y="29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4B047761-8963-1B07-A1FB-D06AB30C97F8}"/>
              </a:ext>
            </a:extLst>
          </p:cNvPr>
          <p:cNvSpPr/>
          <p:nvPr/>
        </p:nvSpPr>
        <p:spPr>
          <a:xfrm>
            <a:off x="3943769" y="8912744"/>
            <a:ext cx="84613" cy="1121157"/>
          </a:xfrm>
          <a:custGeom>
            <a:avLst/>
            <a:gdLst>
              <a:gd name="connsiteX0" fmla="*/ 17 w 84613"/>
              <a:gd name="connsiteY0" fmla="*/ 911 h 1121157"/>
              <a:gd name="connsiteX1" fmla="*/ 69819 w 84613"/>
              <a:gd name="connsiteY1" fmla="*/ 1061894 h 1121157"/>
              <a:gd name="connsiteX2" fmla="*/ 76799 w 84613"/>
              <a:gd name="connsiteY2" fmla="*/ 880410 h 1121157"/>
              <a:gd name="connsiteX3" fmla="*/ 17 w 84613"/>
              <a:gd name="connsiteY3" fmla="*/ 911 h 1121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613" h="1121157">
                <a:moveTo>
                  <a:pt x="17" y="911"/>
                </a:moveTo>
                <a:cubicBezTo>
                  <a:pt x="-1146" y="31158"/>
                  <a:pt x="57022" y="915311"/>
                  <a:pt x="69819" y="1061894"/>
                </a:cubicBezTo>
                <a:cubicBezTo>
                  <a:pt x="82616" y="1208477"/>
                  <a:pt x="91923" y="1058404"/>
                  <a:pt x="76799" y="880410"/>
                </a:cubicBezTo>
                <a:cubicBezTo>
                  <a:pt x="61675" y="702416"/>
                  <a:pt x="1180" y="-29336"/>
                  <a:pt x="17" y="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A39A719C-C5D9-6DDA-DE61-0D3CD58617A9}"/>
              </a:ext>
            </a:extLst>
          </p:cNvPr>
          <p:cNvSpPr/>
          <p:nvPr/>
        </p:nvSpPr>
        <p:spPr>
          <a:xfrm>
            <a:off x="3085172" y="6812252"/>
            <a:ext cx="101016" cy="934436"/>
          </a:xfrm>
          <a:custGeom>
            <a:avLst/>
            <a:gdLst>
              <a:gd name="connsiteX0" fmla="*/ 55 w 101016"/>
              <a:gd name="connsiteY0" fmla="*/ 377 h 934436"/>
              <a:gd name="connsiteX1" fmla="*/ 83817 w 101016"/>
              <a:gd name="connsiteY1" fmla="*/ 893837 h 934436"/>
              <a:gd name="connsiteX2" fmla="*/ 83817 w 101016"/>
              <a:gd name="connsiteY2" fmla="*/ 782154 h 934436"/>
              <a:gd name="connsiteX3" fmla="*/ 97778 w 101016"/>
              <a:gd name="connsiteY3" fmla="*/ 782154 h 934436"/>
              <a:gd name="connsiteX4" fmla="*/ 55 w 101016"/>
              <a:gd name="connsiteY4" fmla="*/ 377 h 93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16" h="934436">
                <a:moveTo>
                  <a:pt x="55" y="377"/>
                </a:moveTo>
                <a:cubicBezTo>
                  <a:pt x="-2272" y="18991"/>
                  <a:pt x="69857" y="763541"/>
                  <a:pt x="83817" y="893837"/>
                </a:cubicBezTo>
                <a:cubicBezTo>
                  <a:pt x="97777" y="1024133"/>
                  <a:pt x="81490" y="800768"/>
                  <a:pt x="83817" y="782154"/>
                </a:cubicBezTo>
                <a:cubicBezTo>
                  <a:pt x="86144" y="763540"/>
                  <a:pt x="109411" y="907797"/>
                  <a:pt x="97778" y="782154"/>
                </a:cubicBezTo>
                <a:cubicBezTo>
                  <a:pt x="86145" y="656511"/>
                  <a:pt x="2382" y="-18237"/>
                  <a:pt x="55" y="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D3DA9752-1A67-3F23-E4C0-1DD87781396D}"/>
              </a:ext>
            </a:extLst>
          </p:cNvPr>
          <p:cNvSpPr/>
          <p:nvPr/>
        </p:nvSpPr>
        <p:spPr>
          <a:xfrm>
            <a:off x="3091331" y="7739792"/>
            <a:ext cx="368931" cy="705868"/>
          </a:xfrm>
          <a:custGeom>
            <a:avLst/>
            <a:gdLst>
              <a:gd name="connsiteX0" fmla="*/ 877 w 368931"/>
              <a:gd name="connsiteY0" fmla="*/ 1197 h 705868"/>
              <a:gd name="connsiteX1" fmla="*/ 356864 w 368931"/>
              <a:gd name="connsiteY1" fmla="*/ 678272 h 705868"/>
              <a:gd name="connsiteX2" fmla="*/ 259142 w 368931"/>
              <a:gd name="connsiteY2" fmla="*/ 517729 h 705868"/>
              <a:gd name="connsiteX3" fmla="*/ 877 w 368931"/>
              <a:gd name="connsiteY3" fmla="*/ 1197 h 70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931" h="705868">
                <a:moveTo>
                  <a:pt x="877" y="1197"/>
                </a:moveTo>
                <a:cubicBezTo>
                  <a:pt x="17164" y="27954"/>
                  <a:pt x="313820" y="592183"/>
                  <a:pt x="356864" y="678272"/>
                </a:cubicBezTo>
                <a:cubicBezTo>
                  <a:pt x="399908" y="764361"/>
                  <a:pt x="318473" y="631738"/>
                  <a:pt x="259142" y="517729"/>
                </a:cubicBezTo>
                <a:cubicBezTo>
                  <a:pt x="199811" y="403720"/>
                  <a:pt x="-15410" y="-25560"/>
                  <a:pt x="877" y="1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800BFB19-53BC-3895-6888-FACB2DFD2EC9}"/>
              </a:ext>
            </a:extLst>
          </p:cNvPr>
          <p:cNvSpPr/>
          <p:nvPr/>
        </p:nvSpPr>
        <p:spPr>
          <a:xfrm>
            <a:off x="2148148" y="5322842"/>
            <a:ext cx="900175" cy="3123860"/>
          </a:xfrm>
          <a:custGeom>
            <a:avLst/>
            <a:gdLst>
              <a:gd name="connsiteX0" fmla="*/ 320 w 900175"/>
              <a:gd name="connsiteY0" fmla="*/ 7 h 3123860"/>
              <a:gd name="connsiteX1" fmla="*/ 691696 w 900175"/>
              <a:gd name="connsiteY1" fmla="*/ 1405060 h 3123860"/>
              <a:gd name="connsiteX2" fmla="*/ 639657 w 900175"/>
              <a:gd name="connsiteY2" fmla="*/ 1211773 h 3123860"/>
              <a:gd name="connsiteX3" fmla="*/ 840379 w 900175"/>
              <a:gd name="connsiteY3" fmla="*/ 2297158 h 3123860"/>
              <a:gd name="connsiteX4" fmla="*/ 647091 w 900175"/>
              <a:gd name="connsiteY4" fmla="*/ 1628085 h 3123860"/>
              <a:gd name="connsiteX5" fmla="*/ 899852 w 900175"/>
              <a:gd name="connsiteY5" fmla="*/ 3107480 h 3123860"/>
              <a:gd name="connsiteX6" fmla="*/ 699130 w 900175"/>
              <a:gd name="connsiteY6" fmla="*/ 2378934 h 3123860"/>
              <a:gd name="connsiteX7" fmla="*/ 654525 w 900175"/>
              <a:gd name="connsiteY7" fmla="*/ 1739597 h 3123860"/>
              <a:gd name="connsiteX8" fmla="*/ 766037 w 900175"/>
              <a:gd name="connsiteY8" fmla="*/ 2475578 h 3123860"/>
              <a:gd name="connsiteX9" fmla="*/ 639657 w 900175"/>
              <a:gd name="connsiteY9" fmla="*/ 1657821 h 3123860"/>
              <a:gd name="connsiteX10" fmla="*/ 96964 w 900175"/>
              <a:gd name="connsiteY10" fmla="*/ 312241 h 3123860"/>
              <a:gd name="connsiteX11" fmla="*/ 595052 w 900175"/>
              <a:gd name="connsiteY11" fmla="*/ 1382758 h 3123860"/>
              <a:gd name="connsiteX12" fmla="*/ 320 w 900175"/>
              <a:gd name="connsiteY12" fmla="*/ 7 h 312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00175" h="3123860">
                <a:moveTo>
                  <a:pt x="320" y="7"/>
                </a:moveTo>
                <a:cubicBezTo>
                  <a:pt x="16427" y="3724"/>
                  <a:pt x="585140" y="1203099"/>
                  <a:pt x="691696" y="1405060"/>
                </a:cubicBezTo>
                <a:cubicBezTo>
                  <a:pt x="798252" y="1607021"/>
                  <a:pt x="614877" y="1063090"/>
                  <a:pt x="639657" y="1211773"/>
                </a:cubicBezTo>
                <a:cubicBezTo>
                  <a:pt x="664438" y="1360456"/>
                  <a:pt x="839140" y="2227773"/>
                  <a:pt x="840379" y="2297158"/>
                </a:cubicBezTo>
                <a:cubicBezTo>
                  <a:pt x="841618" y="2366543"/>
                  <a:pt x="637179" y="1493031"/>
                  <a:pt x="647091" y="1628085"/>
                </a:cubicBezTo>
                <a:cubicBezTo>
                  <a:pt x="657003" y="1763139"/>
                  <a:pt x="891179" y="2982339"/>
                  <a:pt x="899852" y="3107480"/>
                </a:cubicBezTo>
                <a:cubicBezTo>
                  <a:pt x="908525" y="3232621"/>
                  <a:pt x="740018" y="2606914"/>
                  <a:pt x="699130" y="2378934"/>
                </a:cubicBezTo>
                <a:cubicBezTo>
                  <a:pt x="658242" y="2150954"/>
                  <a:pt x="643374" y="1723490"/>
                  <a:pt x="654525" y="1739597"/>
                </a:cubicBezTo>
                <a:cubicBezTo>
                  <a:pt x="665676" y="1755704"/>
                  <a:pt x="768515" y="2489207"/>
                  <a:pt x="766037" y="2475578"/>
                </a:cubicBezTo>
                <a:cubicBezTo>
                  <a:pt x="763559" y="2461949"/>
                  <a:pt x="751169" y="2018377"/>
                  <a:pt x="639657" y="1657821"/>
                </a:cubicBezTo>
                <a:cubicBezTo>
                  <a:pt x="528145" y="1297265"/>
                  <a:pt x="104398" y="358085"/>
                  <a:pt x="96964" y="312241"/>
                </a:cubicBezTo>
                <a:cubicBezTo>
                  <a:pt x="89530" y="266397"/>
                  <a:pt x="608681" y="1434797"/>
                  <a:pt x="595052" y="1382758"/>
                </a:cubicBezTo>
                <a:cubicBezTo>
                  <a:pt x="581423" y="1330719"/>
                  <a:pt x="-15787" y="-3710"/>
                  <a:pt x="320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2D58172B-A770-47F5-3277-731DCE321452}"/>
              </a:ext>
            </a:extLst>
          </p:cNvPr>
          <p:cNvSpPr/>
          <p:nvPr/>
        </p:nvSpPr>
        <p:spPr>
          <a:xfrm>
            <a:off x="2620840" y="6564574"/>
            <a:ext cx="286251" cy="2533077"/>
          </a:xfrm>
          <a:custGeom>
            <a:avLst/>
            <a:gdLst>
              <a:gd name="connsiteX0" fmla="*/ 114926 w 286251"/>
              <a:gd name="connsiteY0" fmla="*/ 14646 h 2533077"/>
              <a:gd name="connsiteX1" fmla="*/ 33150 w 286251"/>
              <a:gd name="connsiteY1" fmla="*/ 1047992 h 2533077"/>
              <a:gd name="connsiteX2" fmla="*/ 196701 w 286251"/>
              <a:gd name="connsiteY2" fmla="*/ 1471738 h 2533077"/>
              <a:gd name="connsiteX3" fmla="*/ 92623 w 286251"/>
              <a:gd name="connsiteY3" fmla="*/ 1107465 h 2533077"/>
              <a:gd name="connsiteX4" fmla="*/ 285911 w 286251"/>
              <a:gd name="connsiteY4" fmla="*/ 2527387 h 2533077"/>
              <a:gd name="connsiteX5" fmla="*/ 137228 w 286251"/>
              <a:gd name="connsiteY5" fmla="*/ 1546080 h 2533077"/>
              <a:gd name="connsiteX6" fmla="*/ 48019 w 286251"/>
              <a:gd name="connsiteY6" fmla="*/ 88987 h 2533077"/>
              <a:gd name="connsiteX7" fmla="*/ 3414 w 286251"/>
              <a:gd name="connsiteY7" fmla="*/ 416089 h 2533077"/>
              <a:gd name="connsiteX8" fmla="*/ 114926 w 286251"/>
              <a:gd name="connsiteY8" fmla="*/ 14646 h 253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251" h="2533077">
                <a:moveTo>
                  <a:pt x="114926" y="14646"/>
                </a:moveTo>
                <a:cubicBezTo>
                  <a:pt x="119882" y="119963"/>
                  <a:pt x="19521" y="805143"/>
                  <a:pt x="33150" y="1047992"/>
                </a:cubicBezTo>
                <a:cubicBezTo>
                  <a:pt x="46779" y="1290841"/>
                  <a:pt x="186789" y="1461826"/>
                  <a:pt x="196701" y="1471738"/>
                </a:cubicBezTo>
                <a:cubicBezTo>
                  <a:pt x="206613" y="1481650"/>
                  <a:pt x="77755" y="931524"/>
                  <a:pt x="92623" y="1107465"/>
                </a:cubicBezTo>
                <a:cubicBezTo>
                  <a:pt x="107491" y="1283406"/>
                  <a:pt x="278477" y="2454285"/>
                  <a:pt x="285911" y="2527387"/>
                </a:cubicBezTo>
                <a:cubicBezTo>
                  <a:pt x="293345" y="2600490"/>
                  <a:pt x="176877" y="1952480"/>
                  <a:pt x="137228" y="1546080"/>
                </a:cubicBezTo>
                <a:cubicBezTo>
                  <a:pt x="97579" y="1139680"/>
                  <a:pt x="70321" y="277319"/>
                  <a:pt x="48019" y="88987"/>
                </a:cubicBezTo>
                <a:cubicBezTo>
                  <a:pt x="25717" y="-99345"/>
                  <a:pt x="-11454" y="426001"/>
                  <a:pt x="3414" y="416089"/>
                </a:cubicBezTo>
                <a:cubicBezTo>
                  <a:pt x="18282" y="406177"/>
                  <a:pt x="109970" y="-90671"/>
                  <a:pt x="114926" y="14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9C534602-936A-0EBB-9B76-C64CDFB3DF8B}"/>
              </a:ext>
            </a:extLst>
          </p:cNvPr>
          <p:cNvSpPr/>
          <p:nvPr/>
        </p:nvSpPr>
        <p:spPr>
          <a:xfrm>
            <a:off x="1470200" y="1309593"/>
            <a:ext cx="2025524" cy="2610926"/>
          </a:xfrm>
          <a:custGeom>
            <a:avLst/>
            <a:gdLst>
              <a:gd name="connsiteX0" fmla="*/ 1942073 w 2025524"/>
              <a:gd name="connsiteY0" fmla="*/ 50856 h 2610926"/>
              <a:gd name="connsiteX1" fmla="*/ 566756 w 2025524"/>
              <a:gd name="connsiteY1" fmla="*/ 675324 h 2610926"/>
              <a:gd name="connsiteX2" fmla="*/ 1206093 w 2025524"/>
              <a:gd name="connsiteY2" fmla="*/ 407695 h 2610926"/>
              <a:gd name="connsiteX3" fmla="*/ 1250698 w 2025524"/>
              <a:gd name="connsiteY3" fmla="*/ 415129 h 2610926"/>
              <a:gd name="connsiteX4" fmla="*/ 410639 w 2025524"/>
              <a:gd name="connsiteY4" fmla="*/ 1329529 h 2610926"/>
              <a:gd name="connsiteX5" fmla="*/ 841820 w 2025524"/>
              <a:gd name="connsiteY5" fmla="*/ 950387 h 2610926"/>
              <a:gd name="connsiteX6" fmla="*/ 1761 w 2025524"/>
              <a:gd name="connsiteY6" fmla="*/ 2608202 h 2610926"/>
              <a:gd name="connsiteX7" fmla="*/ 1109449 w 2025524"/>
              <a:gd name="connsiteY7" fmla="*/ 496905 h 2610926"/>
              <a:gd name="connsiteX8" fmla="*/ 1600102 w 2025524"/>
              <a:gd name="connsiteY8" fmla="*/ 21119 h 2610926"/>
              <a:gd name="connsiteX9" fmla="*/ 165312 w 2025524"/>
              <a:gd name="connsiteY9" fmla="*/ 950387 h 2610926"/>
              <a:gd name="connsiteX10" fmla="*/ 1689312 w 2025524"/>
              <a:gd name="connsiteY10" fmla="*/ 199539 h 2610926"/>
              <a:gd name="connsiteX11" fmla="*/ 1942073 w 2025524"/>
              <a:gd name="connsiteY11" fmla="*/ 50856 h 261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25524" h="2610926">
                <a:moveTo>
                  <a:pt x="1942073" y="50856"/>
                </a:moveTo>
                <a:cubicBezTo>
                  <a:pt x="1754980" y="130154"/>
                  <a:pt x="689419" y="615851"/>
                  <a:pt x="566756" y="675324"/>
                </a:cubicBezTo>
                <a:cubicBezTo>
                  <a:pt x="444093" y="734797"/>
                  <a:pt x="1092103" y="451061"/>
                  <a:pt x="1206093" y="407695"/>
                </a:cubicBezTo>
                <a:cubicBezTo>
                  <a:pt x="1320083" y="364329"/>
                  <a:pt x="1383274" y="261490"/>
                  <a:pt x="1250698" y="415129"/>
                </a:cubicBezTo>
                <a:cubicBezTo>
                  <a:pt x="1118122" y="568768"/>
                  <a:pt x="478785" y="1240319"/>
                  <a:pt x="410639" y="1329529"/>
                </a:cubicBezTo>
                <a:cubicBezTo>
                  <a:pt x="342493" y="1418739"/>
                  <a:pt x="909966" y="737275"/>
                  <a:pt x="841820" y="950387"/>
                </a:cubicBezTo>
                <a:cubicBezTo>
                  <a:pt x="773674" y="1163499"/>
                  <a:pt x="-42844" y="2683782"/>
                  <a:pt x="1761" y="2608202"/>
                </a:cubicBezTo>
                <a:cubicBezTo>
                  <a:pt x="46366" y="2532622"/>
                  <a:pt x="843059" y="928086"/>
                  <a:pt x="1109449" y="496905"/>
                </a:cubicBezTo>
                <a:cubicBezTo>
                  <a:pt x="1375839" y="65725"/>
                  <a:pt x="1757458" y="-54461"/>
                  <a:pt x="1600102" y="21119"/>
                </a:cubicBezTo>
                <a:cubicBezTo>
                  <a:pt x="1442746" y="96699"/>
                  <a:pt x="150444" y="920650"/>
                  <a:pt x="165312" y="950387"/>
                </a:cubicBezTo>
                <a:cubicBezTo>
                  <a:pt x="180180" y="980124"/>
                  <a:pt x="1395663" y="342027"/>
                  <a:pt x="1689312" y="199539"/>
                </a:cubicBezTo>
                <a:cubicBezTo>
                  <a:pt x="1982961" y="57051"/>
                  <a:pt x="2129166" y="-28442"/>
                  <a:pt x="1942073" y="50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6E63B50B-09C4-3A6B-0730-36E5C8EFD4FE}"/>
              </a:ext>
            </a:extLst>
          </p:cNvPr>
          <p:cNvSpPr/>
          <p:nvPr/>
        </p:nvSpPr>
        <p:spPr>
          <a:xfrm>
            <a:off x="985747" y="1088560"/>
            <a:ext cx="2251633" cy="3290230"/>
          </a:xfrm>
          <a:custGeom>
            <a:avLst/>
            <a:gdLst>
              <a:gd name="connsiteX0" fmla="*/ 2248107 w 2251633"/>
              <a:gd name="connsiteY0" fmla="*/ 4260 h 3290230"/>
              <a:gd name="connsiteX1" fmla="*/ 835619 w 2251633"/>
              <a:gd name="connsiteY1" fmla="*/ 829450 h 3290230"/>
              <a:gd name="connsiteX2" fmla="*/ 1006604 w 2251633"/>
              <a:gd name="connsiteY2" fmla="*/ 740240 h 3290230"/>
              <a:gd name="connsiteX3" fmla="*/ 642331 w 2251633"/>
              <a:gd name="connsiteY3" fmla="*/ 1439050 h 3290230"/>
              <a:gd name="connsiteX4" fmla="*/ 2994 w 2251633"/>
              <a:gd name="connsiteY4" fmla="*/ 3282718 h 3290230"/>
              <a:gd name="connsiteX5" fmla="*/ 449043 w 2251633"/>
              <a:gd name="connsiteY5" fmla="*/ 2018913 h 3290230"/>
              <a:gd name="connsiteX6" fmla="*/ 1474955 w 2251633"/>
              <a:gd name="connsiteY6" fmla="*/ 271889 h 3290230"/>
              <a:gd name="connsiteX7" fmla="*/ 664633 w 2251633"/>
              <a:gd name="connsiteY7" fmla="*/ 1483655 h 3290230"/>
              <a:gd name="connsiteX8" fmla="*/ 1199892 w 2251633"/>
              <a:gd name="connsiteY8" fmla="*/ 688201 h 3290230"/>
              <a:gd name="connsiteX9" fmla="*/ 1675677 w 2251633"/>
              <a:gd name="connsiteY9" fmla="*/ 242152 h 3290230"/>
              <a:gd name="connsiteX10" fmla="*/ 1251931 w 2251633"/>
              <a:gd name="connsiteY10" fmla="*/ 494913 h 3290230"/>
              <a:gd name="connsiteX11" fmla="*/ 2248107 w 2251633"/>
              <a:gd name="connsiteY11" fmla="*/ 4260 h 329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51633" h="3290230">
                <a:moveTo>
                  <a:pt x="2248107" y="4260"/>
                </a:moveTo>
                <a:cubicBezTo>
                  <a:pt x="2178722" y="60016"/>
                  <a:pt x="1042536" y="706787"/>
                  <a:pt x="835619" y="829450"/>
                </a:cubicBezTo>
                <a:cubicBezTo>
                  <a:pt x="628702" y="952113"/>
                  <a:pt x="1038819" y="638640"/>
                  <a:pt x="1006604" y="740240"/>
                </a:cubicBezTo>
                <a:cubicBezTo>
                  <a:pt x="974389" y="841840"/>
                  <a:pt x="809599" y="1015304"/>
                  <a:pt x="642331" y="1439050"/>
                </a:cubicBezTo>
                <a:cubicBezTo>
                  <a:pt x="475063" y="1862796"/>
                  <a:pt x="35209" y="3186074"/>
                  <a:pt x="2994" y="3282718"/>
                </a:cubicBezTo>
                <a:cubicBezTo>
                  <a:pt x="-29221" y="3379362"/>
                  <a:pt x="203716" y="2520718"/>
                  <a:pt x="449043" y="2018913"/>
                </a:cubicBezTo>
                <a:cubicBezTo>
                  <a:pt x="694370" y="1517108"/>
                  <a:pt x="1439023" y="361099"/>
                  <a:pt x="1474955" y="271889"/>
                </a:cubicBezTo>
                <a:cubicBezTo>
                  <a:pt x="1510887" y="182679"/>
                  <a:pt x="710477" y="1414270"/>
                  <a:pt x="664633" y="1483655"/>
                </a:cubicBezTo>
                <a:cubicBezTo>
                  <a:pt x="618789" y="1553040"/>
                  <a:pt x="1031385" y="895118"/>
                  <a:pt x="1199892" y="688201"/>
                </a:cubicBezTo>
                <a:cubicBezTo>
                  <a:pt x="1368399" y="481284"/>
                  <a:pt x="1667004" y="274367"/>
                  <a:pt x="1675677" y="242152"/>
                </a:cubicBezTo>
                <a:cubicBezTo>
                  <a:pt x="1684350" y="209937"/>
                  <a:pt x="1162721" y="532084"/>
                  <a:pt x="1251931" y="494913"/>
                </a:cubicBezTo>
                <a:cubicBezTo>
                  <a:pt x="1341141" y="457742"/>
                  <a:pt x="2317492" y="-51496"/>
                  <a:pt x="2248107" y="4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3C3DC1DE-486C-651E-D175-8C2AE00D11AD}"/>
              </a:ext>
            </a:extLst>
          </p:cNvPr>
          <p:cNvSpPr/>
          <p:nvPr/>
        </p:nvSpPr>
        <p:spPr>
          <a:xfrm>
            <a:off x="1832502" y="1005214"/>
            <a:ext cx="1287545" cy="878616"/>
          </a:xfrm>
          <a:custGeom>
            <a:avLst/>
            <a:gdLst>
              <a:gd name="connsiteX0" fmla="*/ 1282405 w 1287545"/>
              <a:gd name="connsiteY0" fmla="*/ 5830 h 878616"/>
              <a:gd name="connsiteX1" fmla="*/ 241625 w 1287545"/>
              <a:gd name="connsiteY1" fmla="*/ 340366 h 878616"/>
              <a:gd name="connsiteX2" fmla="*/ 524122 w 1287545"/>
              <a:gd name="connsiteY2" fmla="*/ 310630 h 878616"/>
              <a:gd name="connsiteX3" fmla="*/ 3732 w 1287545"/>
              <a:gd name="connsiteY3" fmla="*/ 875625 h 878616"/>
              <a:gd name="connsiteX4" fmla="*/ 843791 w 1287545"/>
              <a:gd name="connsiteY4" fmla="*/ 28132 h 878616"/>
              <a:gd name="connsiteX5" fmla="*/ 650503 w 1287545"/>
              <a:gd name="connsiteY5" fmla="*/ 184249 h 878616"/>
              <a:gd name="connsiteX6" fmla="*/ 1282405 w 1287545"/>
              <a:gd name="connsiteY6" fmla="*/ 5830 h 87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7545" h="878616">
                <a:moveTo>
                  <a:pt x="1282405" y="5830"/>
                </a:moveTo>
                <a:cubicBezTo>
                  <a:pt x="1214259" y="31849"/>
                  <a:pt x="368005" y="289566"/>
                  <a:pt x="241625" y="340366"/>
                </a:cubicBezTo>
                <a:cubicBezTo>
                  <a:pt x="115244" y="391166"/>
                  <a:pt x="563771" y="221420"/>
                  <a:pt x="524122" y="310630"/>
                </a:cubicBezTo>
                <a:cubicBezTo>
                  <a:pt x="484473" y="399840"/>
                  <a:pt x="-49546" y="922708"/>
                  <a:pt x="3732" y="875625"/>
                </a:cubicBezTo>
                <a:cubicBezTo>
                  <a:pt x="57010" y="828542"/>
                  <a:pt x="735996" y="143361"/>
                  <a:pt x="843791" y="28132"/>
                </a:cubicBezTo>
                <a:cubicBezTo>
                  <a:pt x="951586" y="-87097"/>
                  <a:pt x="581118" y="189205"/>
                  <a:pt x="650503" y="184249"/>
                </a:cubicBezTo>
                <a:cubicBezTo>
                  <a:pt x="719888" y="179293"/>
                  <a:pt x="1350551" y="-20189"/>
                  <a:pt x="1282405" y="5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E67FBA61-0CA5-A46D-15E4-F4E7DC90ADC7}"/>
              </a:ext>
            </a:extLst>
          </p:cNvPr>
          <p:cNvSpPr/>
          <p:nvPr/>
        </p:nvSpPr>
        <p:spPr>
          <a:xfrm>
            <a:off x="924184" y="1717429"/>
            <a:ext cx="1538361" cy="2670522"/>
          </a:xfrm>
          <a:custGeom>
            <a:avLst/>
            <a:gdLst>
              <a:gd name="connsiteX0" fmla="*/ 1521650 w 1538361"/>
              <a:gd name="connsiteY0" fmla="*/ 37030 h 2670522"/>
              <a:gd name="connsiteX1" fmla="*/ 116596 w 1538361"/>
              <a:gd name="connsiteY1" fmla="*/ 2490298 h 2670522"/>
              <a:gd name="connsiteX2" fmla="*/ 220675 w 1538361"/>
              <a:gd name="connsiteY2" fmla="*/ 2274708 h 2670522"/>
              <a:gd name="connsiteX3" fmla="*/ 1350665 w 1538361"/>
              <a:gd name="connsiteY3" fmla="*/ 594591 h 2670522"/>
              <a:gd name="connsiteX4" fmla="*/ 778236 w 1538361"/>
              <a:gd name="connsiteY4" fmla="*/ 1338005 h 2670522"/>
              <a:gd name="connsiteX5" fmla="*/ 347055 w 1538361"/>
              <a:gd name="connsiteY5" fmla="*/ 1917869 h 2670522"/>
              <a:gd name="connsiteX6" fmla="*/ 1135075 w 1538361"/>
              <a:gd name="connsiteY6" fmla="*/ 698669 h 2670522"/>
              <a:gd name="connsiteX7" fmla="*/ 904616 w 1538361"/>
              <a:gd name="connsiteY7" fmla="*/ 988600 h 2670522"/>
              <a:gd name="connsiteX8" fmla="*/ 1521650 w 1538361"/>
              <a:gd name="connsiteY8" fmla="*/ 37030 h 267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8361" h="2670522">
                <a:moveTo>
                  <a:pt x="1521650" y="37030"/>
                </a:moveTo>
                <a:cubicBezTo>
                  <a:pt x="1390313" y="287313"/>
                  <a:pt x="333425" y="2117352"/>
                  <a:pt x="116596" y="2490298"/>
                </a:cubicBezTo>
                <a:cubicBezTo>
                  <a:pt x="-100233" y="2863244"/>
                  <a:pt x="14997" y="2590659"/>
                  <a:pt x="220675" y="2274708"/>
                </a:cubicBezTo>
                <a:cubicBezTo>
                  <a:pt x="426353" y="1958757"/>
                  <a:pt x="1257738" y="750708"/>
                  <a:pt x="1350665" y="594591"/>
                </a:cubicBezTo>
                <a:cubicBezTo>
                  <a:pt x="1443592" y="438474"/>
                  <a:pt x="945504" y="1117459"/>
                  <a:pt x="778236" y="1338005"/>
                </a:cubicBezTo>
                <a:cubicBezTo>
                  <a:pt x="610968" y="1558551"/>
                  <a:pt x="287582" y="2024425"/>
                  <a:pt x="347055" y="1917869"/>
                </a:cubicBezTo>
                <a:cubicBezTo>
                  <a:pt x="406528" y="1811313"/>
                  <a:pt x="1042148" y="853547"/>
                  <a:pt x="1135075" y="698669"/>
                </a:cubicBezTo>
                <a:cubicBezTo>
                  <a:pt x="1228002" y="543791"/>
                  <a:pt x="840187" y="1093917"/>
                  <a:pt x="904616" y="988600"/>
                </a:cubicBezTo>
                <a:cubicBezTo>
                  <a:pt x="969045" y="883283"/>
                  <a:pt x="1652987" y="-213253"/>
                  <a:pt x="1521650" y="37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ECDE71AE-158B-FAC5-A42F-F6CD8908FFE1}"/>
              </a:ext>
            </a:extLst>
          </p:cNvPr>
          <p:cNvSpPr/>
          <p:nvPr/>
        </p:nvSpPr>
        <p:spPr>
          <a:xfrm>
            <a:off x="2817379" y="412854"/>
            <a:ext cx="358486" cy="635058"/>
          </a:xfrm>
          <a:custGeom>
            <a:avLst/>
            <a:gdLst>
              <a:gd name="connsiteX0" fmla="*/ 133977 w 358486"/>
              <a:gd name="connsiteY0" fmla="*/ 627926 h 635058"/>
              <a:gd name="connsiteX1" fmla="*/ 126543 w 358486"/>
              <a:gd name="connsiteY1" fmla="*/ 464375 h 635058"/>
              <a:gd name="connsiteX2" fmla="*/ 342133 w 358486"/>
              <a:gd name="connsiteY2" fmla="*/ 25761 h 635058"/>
              <a:gd name="connsiteX3" fmla="*/ 304962 w 358486"/>
              <a:gd name="connsiteY3" fmla="*/ 92668 h 635058"/>
              <a:gd name="connsiteX4" fmla="*/ 162 w 358486"/>
              <a:gd name="connsiteY4" fmla="*/ 434639 h 635058"/>
              <a:gd name="connsiteX5" fmla="*/ 260358 w 358486"/>
              <a:gd name="connsiteY5" fmla="*/ 256219 h 635058"/>
              <a:gd name="connsiteX6" fmla="*/ 133977 w 358486"/>
              <a:gd name="connsiteY6" fmla="*/ 627926 h 635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486" h="635058">
                <a:moveTo>
                  <a:pt x="133977" y="627926"/>
                </a:moveTo>
                <a:cubicBezTo>
                  <a:pt x="111674" y="662619"/>
                  <a:pt x="91850" y="564736"/>
                  <a:pt x="126543" y="464375"/>
                </a:cubicBezTo>
                <a:cubicBezTo>
                  <a:pt x="161236" y="364014"/>
                  <a:pt x="312397" y="87712"/>
                  <a:pt x="342133" y="25761"/>
                </a:cubicBezTo>
                <a:cubicBezTo>
                  <a:pt x="371869" y="-36190"/>
                  <a:pt x="361957" y="24522"/>
                  <a:pt x="304962" y="92668"/>
                </a:cubicBezTo>
                <a:cubicBezTo>
                  <a:pt x="247967" y="160814"/>
                  <a:pt x="7596" y="407380"/>
                  <a:pt x="162" y="434639"/>
                </a:cubicBezTo>
                <a:cubicBezTo>
                  <a:pt x="-7272" y="461897"/>
                  <a:pt x="243012" y="227722"/>
                  <a:pt x="260358" y="256219"/>
                </a:cubicBezTo>
                <a:cubicBezTo>
                  <a:pt x="277704" y="284716"/>
                  <a:pt x="156280" y="593233"/>
                  <a:pt x="133977" y="627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78D10F23-5C05-4FE2-DCFB-49026267422F}"/>
              </a:ext>
            </a:extLst>
          </p:cNvPr>
          <p:cNvSpPr/>
          <p:nvPr/>
        </p:nvSpPr>
        <p:spPr>
          <a:xfrm>
            <a:off x="3018257" y="458291"/>
            <a:ext cx="2796513" cy="790710"/>
          </a:xfrm>
          <a:custGeom>
            <a:avLst/>
            <a:gdLst>
              <a:gd name="connsiteX0" fmla="*/ 6 w 2796513"/>
              <a:gd name="connsiteY0" fmla="*/ 530450 h 790710"/>
              <a:gd name="connsiteX1" fmla="*/ 334543 w 2796513"/>
              <a:gd name="connsiteY1" fmla="*/ 32363 h 790710"/>
              <a:gd name="connsiteX2" fmla="*/ 869802 w 2796513"/>
              <a:gd name="connsiteY2" fmla="*/ 225650 h 790710"/>
              <a:gd name="connsiteX3" fmla="*/ 869802 w 2796513"/>
              <a:gd name="connsiteY3" fmla="*/ 136441 h 790710"/>
              <a:gd name="connsiteX4" fmla="*/ 2178211 w 2796513"/>
              <a:gd name="connsiteY4" fmla="*/ 530450 h 790710"/>
              <a:gd name="connsiteX5" fmla="*/ 2059265 w 2796513"/>
              <a:gd name="connsiteY5" fmla="*/ 396636 h 790710"/>
              <a:gd name="connsiteX6" fmla="*/ 2795245 w 2796513"/>
              <a:gd name="connsiteY6" fmla="*/ 790646 h 790710"/>
              <a:gd name="connsiteX7" fmla="*/ 2207948 w 2796513"/>
              <a:gd name="connsiteY7" fmla="*/ 426372 h 790710"/>
              <a:gd name="connsiteX8" fmla="*/ 1182036 w 2796513"/>
              <a:gd name="connsiteY8" fmla="*/ 262821 h 790710"/>
              <a:gd name="connsiteX9" fmla="*/ 1479402 w 2796513"/>
              <a:gd name="connsiteY9" fmla="*/ 337163 h 790710"/>
              <a:gd name="connsiteX10" fmla="*/ 408884 w 2796513"/>
              <a:gd name="connsiteY10" fmla="*/ 32363 h 790710"/>
              <a:gd name="connsiteX11" fmla="*/ 141255 w 2796513"/>
              <a:gd name="connsiteY11" fmla="*/ 136441 h 790710"/>
              <a:gd name="connsiteX12" fmla="*/ 341977 w 2796513"/>
              <a:gd name="connsiteY12" fmla="*/ 69533 h 790710"/>
              <a:gd name="connsiteX13" fmla="*/ 126387 w 2796513"/>
              <a:gd name="connsiteY13" fmla="*/ 322294 h 790710"/>
              <a:gd name="connsiteX14" fmla="*/ 341977 w 2796513"/>
              <a:gd name="connsiteY14" fmla="*/ 2626 h 790710"/>
              <a:gd name="connsiteX15" fmla="*/ 6 w 2796513"/>
              <a:gd name="connsiteY15" fmla="*/ 530450 h 79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96513" h="790710">
                <a:moveTo>
                  <a:pt x="6" y="530450"/>
                </a:moveTo>
                <a:cubicBezTo>
                  <a:pt x="-1233" y="535406"/>
                  <a:pt x="189577" y="83163"/>
                  <a:pt x="334543" y="32363"/>
                </a:cubicBezTo>
                <a:cubicBezTo>
                  <a:pt x="479509" y="-18437"/>
                  <a:pt x="780592" y="208304"/>
                  <a:pt x="869802" y="225650"/>
                </a:cubicBezTo>
                <a:cubicBezTo>
                  <a:pt x="959012" y="242996"/>
                  <a:pt x="651734" y="85641"/>
                  <a:pt x="869802" y="136441"/>
                </a:cubicBezTo>
                <a:cubicBezTo>
                  <a:pt x="1087870" y="187241"/>
                  <a:pt x="1979967" y="487084"/>
                  <a:pt x="2178211" y="530450"/>
                </a:cubicBezTo>
                <a:cubicBezTo>
                  <a:pt x="2376455" y="573816"/>
                  <a:pt x="1956426" y="353270"/>
                  <a:pt x="2059265" y="396636"/>
                </a:cubicBezTo>
                <a:cubicBezTo>
                  <a:pt x="2162104" y="440002"/>
                  <a:pt x="2770465" y="785690"/>
                  <a:pt x="2795245" y="790646"/>
                </a:cubicBezTo>
                <a:cubicBezTo>
                  <a:pt x="2820025" y="795602"/>
                  <a:pt x="2476816" y="514343"/>
                  <a:pt x="2207948" y="426372"/>
                </a:cubicBezTo>
                <a:cubicBezTo>
                  <a:pt x="1939080" y="338401"/>
                  <a:pt x="1303460" y="277689"/>
                  <a:pt x="1182036" y="262821"/>
                </a:cubicBezTo>
                <a:cubicBezTo>
                  <a:pt x="1060612" y="247953"/>
                  <a:pt x="1608261" y="375573"/>
                  <a:pt x="1479402" y="337163"/>
                </a:cubicBezTo>
                <a:cubicBezTo>
                  <a:pt x="1350543" y="298753"/>
                  <a:pt x="631908" y="65817"/>
                  <a:pt x="408884" y="32363"/>
                </a:cubicBezTo>
                <a:cubicBezTo>
                  <a:pt x="185860" y="-1091"/>
                  <a:pt x="152406" y="130246"/>
                  <a:pt x="141255" y="136441"/>
                </a:cubicBezTo>
                <a:cubicBezTo>
                  <a:pt x="130104" y="142636"/>
                  <a:pt x="344455" y="38557"/>
                  <a:pt x="341977" y="69533"/>
                </a:cubicBezTo>
                <a:cubicBezTo>
                  <a:pt x="339499" y="100508"/>
                  <a:pt x="126387" y="333445"/>
                  <a:pt x="126387" y="322294"/>
                </a:cubicBezTo>
                <a:cubicBezTo>
                  <a:pt x="126387" y="311143"/>
                  <a:pt x="365518" y="-33306"/>
                  <a:pt x="341977" y="2626"/>
                </a:cubicBezTo>
                <a:cubicBezTo>
                  <a:pt x="318436" y="38558"/>
                  <a:pt x="1245" y="525494"/>
                  <a:pt x="6" y="530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98C2629E-E86D-65C1-FD26-138A5C909FC4}"/>
              </a:ext>
            </a:extLst>
          </p:cNvPr>
          <p:cNvSpPr/>
          <p:nvPr/>
        </p:nvSpPr>
        <p:spPr>
          <a:xfrm>
            <a:off x="2865981" y="756106"/>
            <a:ext cx="3078436" cy="646616"/>
          </a:xfrm>
          <a:custGeom>
            <a:avLst/>
            <a:gdLst>
              <a:gd name="connsiteX0" fmla="*/ 25902 w 3078436"/>
              <a:gd name="connsiteY0" fmla="*/ 381318 h 646616"/>
              <a:gd name="connsiteX1" fmla="*/ 903131 w 3078436"/>
              <a:gd name="connsiteY1" fmla="*/ 150860 h 646616"/>
              <a:gd name="connsiteX2" fmla="*/ 2434565 w 3078436"/>
              <a:gd name="connsiteY2" fmla="*/ 455660 h 646616"/>
              <a:gd name="connsiteX3" fmla="*/ 2062858 w 3078436"/>
              <a:gd name="connsiteY3" fmla="*/ 366450 h 646616"/>
              <a:gd name="connsiteX4" fmla="*/ 3066468 w 3078436"/>
              <a:gd name="connsiteY4" fmla="*/ 641514 h 646616"/>
              <a:gd name="connsiteX5" fmla="*/ 2642721 w 3078436"/>
              <a:gd name="connsiteY5" fmla="*/ 552304 h 646616"/>
              <a:gd name="connsiteX6" fmla="*/ 442214 w 3078436"/>
              <a:gd name="connsiteY6" fmla="*/ 31914 h 646616"/>
              <a:gd name="connsiteX7" fmla="*/ 657804 w 3078436"/>
              <a:gd name="connsiteY7" fmla="*/ 76518 h 646616"/>
              <a:gd name="connsiteX8" fmla="*/ 271229 w 3078436"/>
              <a:gd name="connsiteY8" fmla="*/ 240070 h 646616"/>
              <a:gd name="connsiteX9" fmla="*/ 25902 w 3078436"/>
              <a:gd name="connsiteY9" fmla="*/ 381318 h 64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8436" h="646616">
                <a:moveTo>
                  <a:pt x="25902" y="381318"/>
                </a:moveTo>
                <a:cubicBezTo>
                  <a:pt x="131219" y="366450"/>
                  <a:pt x="501687" y="138470"/>
                  <a:pt x="903131" y="150860"/>
                </a:cubicBezTo>
                <a:cubicBezTo>
                  <a:pt x="1304575" y="163250"/>
                  <a:pt x="2241277" y="419728"/>
                  <a:pt x="2434565" y="455660"/>
                </a:cubicBezTo>
                <a:cubicBezTo>
                  <a:pt x="2627853" y="491592"/>
                  <a:pt x="1957541" y="335474"/>
                  <a:pt x="2062858" y="366450"/>
                </a:cubicBezTo>
                <a:cubicBezTo>
                  <a:pt x="2168175" y="397426"/>
                  <a:pt x="2969824" y="610538"/>
                  <a:pt x="3066468" y="641514"/>
                </a:cubicBezTo>
                <a:cubicBezTo>
                  <a:pt x="3163112" y="672490"/>
                  <a:pt x="2642721" y="552304"/>
                  <a:pt x="2642721" y="552304"/>
                </a:cubicBezTo>
                <a:lnTo>
                  <a:pt x="442214" y="31914"/>
                </a:lnTo>
                <a:cubicBezTo>
                  <a:pt x="111395" y="-47384"/>
                  <a:pt x="686302" y="41825"/>
                  <a:pt x="657804" y="76518"/>
                </a:cubicBezTo>
                <a:cubicBezTo>
                  <a:pt x="629307" y="111211"/>
                  <a:pt x="379024" y="189270"/>
                  <a:pt x="271229" y="240070"/>
                </a:cubicBezTo>
                <a:cubicBezTo>
                  <a:pt x="163434" y="290870"/>
                  <a:pt x="-79415" y="396186"/>
                  <a:pt x="25902" y="381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5F4316DA-07F9-3340-75CB-2A3CCA44F42E}"/>
              </a:ext>
            </a:extLst>
          </p:cNvPr>
          <p:cNvSpPr/>
          <p:nvPr/>
        </p:nvSpPr>
        <p:spPr>
          <a:xfrm>
            <a:off x="3256564" y="1118324"/>
            <a:ext cx="3456348" cy="2090497"/>
          </a:xfrm>
          <a:custGeom>
            <a:avLst/>
            <a:gdLst>
              <a:gd name="connsiteX0" fmla="*/ 14460 w 3456348"/>
              <a:gd name="connsiteY0" fmla="*/ 264427 h 2090497"/>
              <a:gd name="connsiteX1" fmla="*/ 988334 w 3456348"/>
              <a:gd name="connsiteY1" fmla="*/ 204954 h 2090497"/>
              <a:gd name="connsiteX2" fmla="*/ 2408256 w 3456348"/>
              <a:gd name="connsiteY2" fmla="*/ 1059881 h 2090497"/>
              <a:gd name="connsiteX3" fmla="*/ 2333914 w 3456348"/>
              <a:gd name="connsiteY3" fmla="*/ 963237 h 2090497"/>
              <a:gd name="connsiteX4" fmla="*/ 3404431 w 3456348"/>
              <a:gd name="connsiteY4" fmla="*/ 2033754 h 2090497"/>
              <a:gd name="connsiteX5" fmla="*/ 3300353 w 3456348"/>
              <a:gd name="connsiteY5" fmla="*/ 1951978 h 2090497"/>
              <a:gd name="connsiteX6" fmla="*/ 1382343 w 3456348"/>
              <a:gd name="connsiteY6" fmla="*/ 197520 h 2090497"/>
              <a:gd name="connsiteX7" fmla="*/ 1813524 w 3456348"/>
              <a:gd name="connsiteY7" fmla="*/ 643569 h 2090497"/>
              <a:gd name="connsiteX8" fmla="*/ 1397212 w 3456348"/>
              <a:gd name="connsiteY8" fmla="*/ 383374 h 2090497"/>
              <a:gd name="connsiteX9" fmla="*/ 557153 w 3456348"/>
              <a:gd name="connsiteY9" fmla="*/ 4232 h 2090497"/>
              <a:gd name="connsiteX10" fmla="*/ 913992 w 3456348"/>
              <a:gd name="connsiteY10" fmla="*/ 182652 h 2090497"/>
              <a:gd name="connsiteX11" fmla="*/ 661231 w 3456348"/>
              <a:gd name="connsiteY11" fmla="*/ 227256 h 2090497"/>
              <a:gd name="connsiteX12" fmla="*/ 869387 w 3456348"/>
              <a:gd name="connsiteY12" fmla="*/ 197520 h 2090497"/>
              <a:gd name="connsiteX13" fmla="*/ 616626 w 3456348"/>
              <a:gd name="connsiteY13" fmla="*/ 138047 h 2090497"/>
              <a:gd name="connsiteX14" fmla="*/ 817348 w 3456348"/>
              <a:gd name="connsiteY14" fmla="*/ 167783 h 2090497"/>
              <a:gd name="connsiteX15" fmla="*/ 430773 w 3456348"/>
              <a:gd name="connsiteY15" fmla="*/ 160349 h 2090497"/>
              <a:gd name="connsiteX16" fmla="*/ 14460 w 3456348"/>
              <a:gd name="connsiteY16" fmla="*/ 264427 h 2090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56348" h="2090497">
                <a:moveTo>
                  <a:pt x="14460" y="264427"/>
                </a:moveTo>
                <a:cubicBezTo>
                  <a:pt x="107387" y="271861"/>
                  <a:pt x="589368" y="72378"/>
                  <a:pt x="988334" y="204954"/>
                </a:cubicBezTo>
                <a:cubicBezTo>
                  <a:pt x="1387300" y="337530"/>
                  <a:pt x="2183993" y="933501"/>
                  <a:pt x="2408256" y="1059881"/>
                </a:cubicBezTo>
                <a:cubicBezTo>
                  <a:pt x="2632519" y="1186261"/>
                  <a:pt x="2167885" y="800925"/>
                  <a:pt x="2333914" y="963237"/>
                </a:cubicBezTo>
                <a:cubicBezTo>
                  <a:pt x="2499943" y="1125549"/>
                  <a:pt x="3243358" y="1868964"/>
                  <a:pt x="3404431" y="2033754"/>
                </a:cubicBezTo>
                <a:cubicBezTo>
                  <a:pt x="3565504" y="2198544"/>
                  <a:pt x="3300353" y="1951978"/>
                  <a:pt x="3300353" y="1951978"/>
                </a:cubicBezTo>
                <a:lnTo>
                  <a:pt x="1382343" y="197520"/>
                </a:lnTo>
                <a:cubicBezTo>
                  <a:pt x="1134538" y="-20548"/>
                  <a:pt x="1811046" y="612593"/>
                  <a:pt x="1813524" y="643569"/>
                </a:cubicBezTo>
                <a:cubicBezTo>
                  <a:pt x="1816002" y="674545"/>
                  <a:pt x="1606607" y="489930"/>
                  <a:pt x="1397212" y="383374"/>
                </a:cubicBezTo>
                <a:cubicBezTo>
                  <a:pt x="1187817" y="276818"/>
                  <a:pt x="637690" y="37686"/>
                  <a:pt x="557153" y="4232"/>
                </a:cubicBezTo>
                <a:cubicBezTo>
                  <a:pt x="476616" y="-29222"/>
                  <a:pt x="896646" y="145481"/>
                  <a:pt x="913992" y="182652"/>
                </a:cubicBezTo>
                <a:cubicBezTo>
                  <a:pt x="931338" y="219823"/>
                  <a:pt x="668665" y="224778"/>
                  <a:pt x="661231" y="227256"/>
                </a:cubicBezTo>
                <a:cubicBezTo>
                  <a:pt x="653797" y="229734"/>
                  <a:pt x="876821" y="212388"/>
                  <a:pt x="869387" y="197520"/>
                </a:cubicBezTo>
                <a:cubicBezTo>
                  <a:pt x="861953" y="182652"/>
                  <a:pt x="625299" y="143003"/>
                  <a:pt x="616626" y="138047"/>
                </a:cubicBezTo>
                <a:cubicBezTo>
                  <a:pt x="607953" y="133091"/>
                  <a:pt x="848324" y="164066"/>
                  <a:pt x="817348" y="167783"/>
                </a:cubicBezTo>
                <a:cubicBezTo>
                  <a:pt x="786373" y="171500"/>
                  <a:pt x="559632" y="146720"/>
                  <a:pt x="430773" y="160349"/>
                </a:cubicBezTo>
                <a:cubicBezTo>
                  <a:pt x="301915" y="173978"/>
                  <a:pt x="-78467" y="256993"/>
                  <a:pt x="14460" y="2644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56AEC5FB-5BB2-5C84-8B6F-67AFD99C4680}"/>
              </a:ext>
            </a:extLst>
          </p:cNvPr>
          <p:cNvSpPr/>
          <p:nvPr/>
        </p:nvSpPr>
        <p:spPr>
          <a:xfrm>
            <a:off x="3476506" y="1304688"/>
            <a:ext cx="3288729" cy="2332772"/>
          </a:xfrm>
          <a:custGeom>
            <a:avLst/>
            <a:gdLst>
              <a:gd name="connsiteX0" fmla="*/ 17543 w 3288729"/>
              <a:gd name="connsiteY0" fmla="*/ 204444 h 2332772"/>
              <a:gd name="connsiteX1" fmla="*/ 619709 w 3288729"/>
              <a:gd name="connsiteY1" fmla="*/ 249049 h 2332772"/>
              <a:gd name="connsiteX2" fmla="*/ 1838909 w 3288729"/>
              <a:gd name="connsiteY2" fmla="*/ 1222922 h 2332772"/>
              <a:gd name="connsiteX3" fmla="*/ 1794304 w 3288729"/>
              <a:gd name="connsiteY3" fmla="*/ 1089107 h 2332772"/>
              <a:gd name="connsiteX4" fmla="*/ 3236528 w 3288729"/>
              <a:gd name="connsiteY4" fmla="*/ 2278571 h 2332772"/>
              <a:gd name="connsiteX5" fmla="*/ 2983767 w 3288729"/>
              <a:gd name="connsiteY5" fmla="*/ 2137322 h 2332772"/>
              <a:gd name="connsiteX6" fmla="*/ 3102714 w 3288729"/>
              <a:gd name="connsiteY6" fmla="*/ 2196795 h 2332772"/>
              <a:gd name="connsiteX7" fmla="*/ 2716138 w 3288729"/>
              <a:gd name="connsiteY7" fmla="*/ 1869692 h 2332772"/>
              <a:gd name="connsiteX8" fmla="*/ 1340821 w 3288729"/>
              <a:gd name="connsiteY8" fmla="*/ 635624 h 2332772"/>
              <a:gd name="connsiteX9" fmla="*/ 1482070 w 3288729"/>
              <a:gd name="connsiteY9" fmla="*/ 940424 h 2332772"/>
              <a:gd name="connsiteX10" fmla="*/ 1244177 w 3288729"/>
              <a:gd name="connsiteY10" fmla="*/ 657927 h 2332772"/>
              <a:gd name="connsiteX11" fmla="*/ 322343 w 3288729"/>
              <a:gd name="connsiteY11" fmla="*/ 26024 h 2332772"/>
              <a:gd name="connsiteX12" fmla="*/ 485894 w 3288729"/>
              <a:gd name="connsiteY12" fmla="*/ 122668 h 2332772"/>
              <a:gd name="connsiteX13" fmla="*/ 188528 w 3288729"/>
              <a:gd name="connsiteY13" fmla="*/ 137536 h 2332772"/>
              <a:gd name="connsiteX14" fmla="*/ 17543 w 3288729"/>
              <a:gd name="connsiteY14" fmla="*/ 204444 h 233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88729" h="2332772">
                <a:moveTo>
                  <a:pt x="17543" y="204444"/>
                </a:moveTo>
                <a:cubicBezTo>
                  <a:pt x="89407" y="223030"/>
                  <a:pt x="316148" y="79303"/>
                  <a:pt x="619709" y="249049"/>
                </a:cubicBezTo>
                <a:cubicBezTo>
                  <a:pt x="923270" y="418795"/>
                  <a:pt x="1643143" y="1082912"/>
                  <a:pt x="1838909" y="1222922"/>
                </a:cubicBezTo>
                <a:cubicBezTo>
                  <a:pt x="2034675" y="1362932"/>
                  <a:pt x="1561368" y="913166"/>
                  <a:pt x="1794304" y="1089107"/>
                </a:cubicBezTo>
                <a:cubicBezTo>
                  <a:pt x="2027241" y="1265049"/>
                  <a:pt x="3038284" y="2103869"/>
                  <a:pt x="3236528" y="2278571"/>
                </a:cubicBezTo>
                <a:cubicBezTo>
                  <a:pt x="3434772" y="2453273"/>
                  <a:pt x="3006069" y="2150951"/>
                  <a:pt x="2983767" y="2137322"/>
                </a:cubicBezTo>
                <a:cubicBezTo>
                  <a:pt x="2961465" y="2123693"/>
                  <a:pt x="3147319" y="2241400"/>
                  <a:pt x="3102714" y="2196795"/>
                </a:cubicBezTo>
                <a:cubicBezTo>
                  <a:pt x="3058109" y="2152190"/>
                  <a:pt x="3009787" y="2129887"/>
                  <a:pt x="2716138" y="1869692"/>
                </a:cubicBezTo>
                <a:cubicBezTo>
                  <a:pt x="2422489" y="1609497"/>
                  <a:pt x="1546499" y="790502"/>
                  <a:pt x="1340821" y="635624"/>
                </a:cubicBezTo>
                <a:cubicBezTo>
                  <a:pt x="1135143" y="480746"/>
                  <a:pt x="1498177" y="936707"/>
                  <a:pt x="1482070" y="940424"/>
                </a:cubicBezTo>
                <a:cubicBezTo>
                  <a:pt x="1465963" y="944141"/>
                  <a:pt x="1437465" y="810327"/>
                  <a:pt x="1244177" y="657927"/>
                </a:cubicBezTo>
                <a:cubicBezTo>
                  <a:pt x="1050889" y="505527"/>
                  <a:pt x="448723" y="115234"/>
                  <a:pt x="322343" y="26024"/>
                </a:cubicBezTo>
                <a:cubicBezTo>
                  <a:pt x="195963" y="-63186"/>
                  <a:pt x="508196" y="104083"/>
                  <a:pt x="485894" y="122668"/>
                </a:cubicBezTo>
                <a:cubicBezTo>
                  <a:pt x="463592" y="141253"/>
                  <a:pt x="264109" y="128863"/>
                  <a:pt x="188528" y="137536"/>
                </a:cubicBezTo>
                <a:cubicBezTo>
                  <a:pt x="112947" y="146209"/>
                  <a:pt x="-54321" y="185858"/>
                  <a:pt x="17543" y="204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0AD9F4A4-51E1-577B-969D-2D6DBB929B51}"/>
              </a:ext>
            </a:extLst>
          </p:cNvPr>
          <p:cNvSpPr/>
          <p:nvPr/>
        </p:nvSpPr>
        <p:spPr>
          <a:xfrm>
            <a:off x="3389772" y="1222850"/>
            <a:ext cx="2460406" cy="1304132"/>
          </a:xfrm>
          <a:custGeom>
            <a:avLst/>
            <a:gdLst>
              <a:gd name="connsiteX0" fmla="*/ 199 w 2460406"/>
              <a:gd name="connsiteY0" fmla="*/ 308584 h 1304132"/>
              <a:gd name="connsiteX1" fmla="*/ 1011243 w 2460406"/>
              <a:gd name="connsiteY1" fmla="*/ 301150 h 1304132"/>
              <a:gd name="connsiteX2" fmla="*/ 2401428 w 2460406"/>
              <a:gd name="connsiteY2" fmla="*/ 1252721 h 1304132"/>
              <a:gd name="connsiteX3" fmla="*/ 2223008 w 2460406"/>
              <a:gd name="connsiteY3" fmla="*/ 1185813 h 1304132"/>
              <a:gd name="connsiteX4" fmla="*/ 2408862 w 2460406"/>
              <a:gd name="connsiteY4" fmla="*/ 1267589 h 1304132"/>
              <a:gd name="connsiteX5" fmla="*/ 2059457 w 2460406"/>
              <a:gd name="connsiteY5" fmla="*/ 1007394 h 1304132"/>
              <a:gd name="connsiteX6" fmla="*/ 959204 w 2460406"/>
              <a:gd name="connsiteY6" fmla="*/ 11218 h 1304132"/>
              <a:gd name="connsiteX7" fmla="*/ 1353213 w 2460406"/>
              <a:gd name="connsiteY7" fmla="*/ 457267 h 1304132"/>
              <a:gd name="connsiteX8" fmla="*/ 1070716 w 2460406"/>
              <a:gd name="connsiteY8" fmla="*/ 241677 h 1304132"/>
              <a:gd name="connsiteX9" fmla="*/ 691574 w 2460406"/>
              <a:gd name="connsiteY9" fmla="*/ 197072 h 1304132"/>
              <a:gd name="connsiteX10" fmla="*/ 922033 w 2460406"/>
              <a:gd name="connsiteY10" fmla="*/ 204506 h 1304132"/>
              <a:gd name="connsiteX11" fmla="*/ 199 w 2460406"/>
              <a:gd name="connsiteY11" fmla="*/ 308584 h 1304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60406" h="1304132">
                <a:moveTo>
                  <a:pt x="199" y="308584"/>
                </a:moveTo>
                <a:cubicBezTo>
                  <a:pt x="15067" y="324691"/>
                  <a:pt x="611038" y="143794"/>
                  <a:pt x="1011243" y="301150"/>
                </a:cubicBezTo>
                <a:cubicBezTo>
                  <a:pt x="1411448" y="458506"/>
                  <a:pt x="2199467" y="1105277"/>
                  <a:pt x="2401428" y="1252721"/>
                </a:cubicBezTo>
                <a:cubicBezTo>
                  <a:pt x="2603389" y="1400165"/>
                  <a:pt x="2221769" y="1183335"/>
                  <a:pt x="2223008" y="1185813"/>
                </a:cubicBezTo>
                <a:cubicBezTo>
                  <a:pt x="2224247" y="1188291"/>
                  <a:pt x="2436120" y="1297325"/>
                  <a:pt x="2408862" y="1267589"/>
                </a:cubicBezTo>
                <a:cubicBezTo>
                  <a:pt x="2381604" y="1237853"/>
                  <a:pt x="2301067" y="1216789"/>
                  <a:pt x="2059457" y="1007394"/>
                </a:cubicBezTo>
                <a:cubicBezTo>
                  <a:pt x="1817847" y="797999"/>
                  <a:pt x="1076911" y="102906"/>
                  <a:pt x="959204" y="11218"/>
                </a:cubicBezTo>
                <a:cubicBezTo>
                  <a:pt x="841497" y="-80470"/>
                  <a:pt x="1334628" y="418857"/>
                  <a:pt x="1353213" y="457267"/>
                </a:cubicBezTo>
                <a:cubicBezTo>
                  <a:pt x="1371798" y="495677"/>
                  <a:pt x="1180989" y="285043"/>
                  <a:pt x="1070716" y="241677"/>
                </a:cubicBezTo>
                <a:cubicBezTo>
                  <a:pt x="960443" y="198311"/>
                  <a:pt x="716354" y="203267"/>
                  <a:pt x="691574" y="197072"/>
                </a:cubicBezTo>
                <a:cubicBezTo>
                  <a:pt x="666794" y="190877"/>
                  <a:pt x="1036023" y="189638"/>
                  <a:pt x="922033" y="204506"/>
                </a:cubicBezTo>
                <a:cubicBezTo>
                  <a:pt x="808043" y="219374"/>
                  <a:pt x="-14669" y="292477"/>
                  <a:pt x="199" y="308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A9F9FD0D-BFD9-5AD8-8F39-5910410D7EE4}"/>
              </a:ext>
            </a:extLst>
          </p:cNvPr>
          <p:cNvSpPr/>
          <p:nvPr/>
        </p:nvSpPr>
        <p:spPr>
          <a:xfrm>
            <a:off x="4172830" y="728834"/>
            <a:ext cx="2628029" cy="2329355"/>
          </a:xfrm>
          <a:custGeom>
            <a:avLst/>
            <a:gdLst>
              <a:gd name="connsiteX0" fmla="*/ 49765 w 2628029"/>
              <a:gd name="connsiteY0" fmla="*/ 22015 h 2329355"/>
              <a:gd name="connsiteX1" fmla="*/ 94370 w 2628029"/>
              <a:gd name="connsiteY1" fmla="*/ 51751 h 2329355"/>
              <a:gd name="connsiteX2" fmla="*/ 1343307 w 2628029"/>
              <a:gd name="connsiteY2" fmla="*/ 683654 h 2329355"/>
              <a:gd name="connsiteX3" fmla="*/ 2562507 w 2628029"/>
              <a:gd name="connsiteY3" fmla="*/ 2244825 h 2329355"/>
              <a:gd name="connsiteX4" fmla="*/ 2473297 w 2628029"/>
              <a:gd name="connsiteY4" fmla="*/ 2133312 h 2329355"/>
              <a:gd name="connsiteX5" fmla="*/ 1216926 w 2628029"/>
              <a:gd name="connsiteY5" fmla="*/ 401156 h 2329355"/>
              <a:gd name="connsiteX6" fmla="*/ 1365609 w 2628029"/>
              <a:gd name="connsiteY6" fmla="*/ 587010 h 2329355"/>
              <a:gd name="connsiteX7" fmla="*/ 1105414 w 2628029"/>
              <a:gd name="connsiteY7" fmla="*/ 497800 h 2329355"/>
              <a:gd name="connsiteX8" fmla="*/ 897258 w 2628029"/>
              <a:gd name="connsiteY8" fmla="*/ 430893 h 2329355"/>
              <a:gd name="connsiteX9" fmla="*/ 49765 w 2628029"/>
              <a:gd name="connsiteY9" fmla="*/ 22015 h 232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8029" h="2329355">
                <a:moveTo>
                  <a:pt x="49765" y="22015"/>
                </a:moveTo>
                <a:cubicBezTo>
                  <a:pt x="-84050" y="-41175"/>
                  <a:pt x="94370" y="51751"/>
                  <a:pt x="94370" y="51751"/>
                </a:cubicBezTo>
                <a:cubicBezTo>
                  <a:pt x="309960" y="162024"/>
                  <a:pt x="931951" y="318142"/>
                  <a:pt x="1343307" y="683654"/>
                </a:cubicBezTo>
                <a:cubicBezTo>
                  <a:pt x="1754663" y="1049166"/>
                  <a:pt x="2374175" y="2003215"/>
                  <a:pt x="2562507" y="2244825"/>
                </a:cubicBezTo>
                <a:cubicBezTo>
                  <a:pt x="2750839" y="2486435"/>
                  <a:pt x="2473297" y="2133312"/>
                  <a:pt x="2473297" y="2133312"/>
                </a:cubicBezTo>
                <a:lnTo>
                  <a:pt x="1216926" y="401156"/>
                </a:lnTo>
                <a:cubicBezTo>
                  <a:pt x="1032311" y="143439"/>
                  <a:pt x="1384194" y="570903"/>
                  <a:pt x="1365609" y="587010"/>
                </a:cubicBezTo>
                <a:cubicBezTo>
                  <a:pt x="1347024" y="603117"/>
                  <a:pt x="1183472" y="523819"/>
                  <a:pt x="1105414" y="497800"/>
                </a:cubicBezTo>
                <a:cubicBezTo>
                  <a:pt x="1027356" y="471781"/>
                  <a:pt x="1076917" y="510191"/>
                  <a:pt x="897258" y="430893"/>
                </a:cubicBezTo>
                <a:cubicBezTo>
                  <a:pt x="717600" y="351596"/>
                  <a:pt x="183580" y="85205"/>
                  <a:pt x="49765" y="22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9B4E713A-C984-472D-1757-78BBA77E799A}"/>
              </a:ext>
            </a:extLst>
          </p:cNvPr>
          <p:cNvSpPr/>
          <p:nvPr/>
        </p:nvSpPr>
        <p:spPr>
          <a:xfrm>
            <a:off x="5575555" y="2862087"/>
            <a:ext cx="1057931" cy="1746048"/>
          </a:xfrm>
          <a:custGeom>
            <a:avLst/>
            <a:gdLst>
              <a:gd name="connsiteX0" fmla="*/ 55 w 1057931"/>
              <a:gd name="connsiteY0" fmla="*/ 59 h 1746048"/>
              <a:gd name="connsiteX1" fmla="*/ 394065 w 1057931"/>
              <a:gd name="connsiteY1" fmla="*/ 847552 h 1746048"/>
              <a:gd name="connsiteX2" fmla="*/ 431235 w 1057931"/>
              <a:gd name="connsiteY2" fmla="*/ 1427415 h 1746048"/>
              <a:gd name="connsiteX3" fmla="*/ 438669 w 1057931"/>
              <a:gd name="connsiteY3" fmla="*/ 1070576 h 1746048"/>
              <a:gd name="connsiteX4" fmla="*/ 579918 w 1057931"/>
              <a:gd name="connsiteY4" fmla="*/ 1732215 h 1746048"/>
              <a:gd name="connsiteX5" fmla="*/ 505577 w 1057931"/>
              <a:gd name="connsiteY5" fmla="*/ 1479454 h 1746048"/>
              <a:gd name="connsiteX6" fmla="*/ 498143 w 1057931"/>
              <a:gd name="connsiteY6" fmla="*/ 1003669 h 1746048"/>
              <a:gd name="connsiteX7" fmla="*/ 944191 w 1057931"/>
              <a:gd name="connsiteY7" fmla="*/ 1092879 h 1746048"/>
              <a:gd name="connsiteX8" fmla="*/ 1055704 w 1057931"/>
              <a:gd name="connsiteY8" fmla="*/ 1204391 h 1746048"/>
              <a:gd name="connsiteX9" fmla="*/ 877284 w 1057931"/>
              <a:gd name="connsiteY9" fmla="*/ 1070576 h 1746048"/>
              <a:gd name="connsiteX10" fmla="*/ 483274 w 1057931"/>
              <a:gd name="connsiteY10" fmla="*/ 929328 h 1746048"/>
              <a:gd name="connsiteX11" fmla="*/ 513011 w 1057931"/>
              <a:gd name="connsiteY11" fmla="*/ 646830 h 1746048"/>
              <a:gd name="connsiteX12" fmla="*/ 446104 w 1057931"/>
              <a:gd name="connsiteY12" fmla="*/ 706303 h 1746048"/>
              <a:gd name="connsiteX13" fmla="*/ 327157 w 1057931"/>
              <a:gd name="connsiteY13" fmla="*/ 661698 h 1746048"/>
              <a:gd name="connsiteX14" fmla="*/ 423801 w 1057931"/>
              <a:gd name="connsiteY14" fmla="*/ 802947 h 1746048"/>
              <a:gd name="connsiteX15" fmla="*/ 55 w 1057931"/>
              <a:gd name="connsiteY15" fmla="*/ 59 h 174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57931" h="1746048">
                <a:moveTo>
                  <a:pt x="55" y="59"/>
                </a:moveTo>
                <a:cubicBezTo>
                  <a:pt x="-4901" y="7493"/>
                  <a:pt x="322202" y="609659"/>
                  <a:pt x="394065" y="847552"/>
                </a:cubicBezTo>
                <a:cubicBezTo>
                  <a:pt x="465928" y="1085445"/>
                  <a:pt x="423801" y="1390244"/>
                  <a:pt x="431235" y="1427415"/>
                </a:cubicBezTo>
                <a:cubicBezTo>
                  <a:pt x="438669" y="1464586"/>
                  <a:pt x="413889" y="1019776"/>
                  <a:pt x="438669" y="1070576"/>
                </a:cubicBezTo>
                <a:cubicBezTo>
                  <a:pt x="463450" y="1121376"/>
                  <a:pt x="568767" y="1664069"/>
                  <a:pt x="579918" y="1732215"/>
                </a:cubicBezTo>
                <a:cubicBezTo>
                  <a:pt x="591069" y="1800361"/>
                  <a:pt x="519206" y="1600878"/>
                  <a:pt x="505577" y="1479454"/>
                </a:cubicBezTo>
                <a:cubicBezTo>
                  <a:pt x="491948" y="1358030"/>
                  <a:pt x="425041" y="1068098"/>
                  <a:pt x="498143" y="1003669"/>
                </a:cubicBezTo>
                <a:cubicBezTo>
                  <a:pt x="571245" y="939240"/>
                  <a:pt x="851264" y="1059425"/>
                  <a:pt x="944191" y="1092879"/>
                </a:cubicBezTo>
                <a:cubicBezTo>
                  <a:pt x="1037118" y="1126333"/>
                  <a:pt x="1066855" y="1208108"/>
                  <a:pt x="1055704" y="1204391"/>
                </a:cubicBezTo>
                <a:cubicBezTo>
                  <a:pt x="1044553" y="1200674"/>
                  <a:pt x="972689" y="1116420"/>
                  <a:pt x="877284" y="1070576"/>
                </a:cubicBezTo>
                <a:cubicBezTo>
                  <a:pt x="781879" y="1024732"/>
                  <a:pt x="543986" y="999952"/>
                  <a:pt x="483274" y="929328"/>
                </a:cubicBezTo>
                <a:cubicBezTo>
                  <a:pt x="422562" y="858704"/>
                  <a:pt x="519206" y="684001"/>
                  <a:pt x="513011" y="646830"/>
                </a:cubicBezTo>
                <a:cubicBezTo>
                  <a:pt x="506816" y="609659"/>
                  <a:pt x="477080" y="703825"/>
                  <a:pt x="446104" y="706303"/>
                </a:cubicBezTo>
                <a:cubicBezTo>
                  <a:pt x="415128" y="708781"/>
                  <a:pt x="330874" y="645591"/>
                  <a:pt x="327157" y="661698"/>
                </a:cubicBezTo>
                <a:cubicBezTo>
                  <a:pt x="323440" y="677805"/>
                  <a:pt x="478318" y="916937"/>
                  <a:pt x="423801" y="802947"/>
                </a:cubicBezTo>
                <a:cubicBezTo>
                  <a:pt x="369284" y="688957"/>
                  <a:pt x="5011" y="-7375"/>
                  <a:pt x="55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263EC029-004D-E379-EAF0-87EC6EEA6376}"/>
              </a:ext>
            </a:extLst>
          </p:cNvPr>
          <p:cNvSpPr/>
          <p:nvPr/>
        </p:nvSpPr>
        <p:spPr>
          <a:xfrm>
            <a:off x="5986702" y="3574800"/>
            <a:ext cx="730159" cy="864441"/>
          </a:xfrm>
          <a:custGeom>
            <a:avLst/>
            <a:gdLst>
              <a:gd name="connsiteX0" fmla="*/ 153903 w 730159"/>
              <a:gd name="connsiteY0" fmla="*/ 1024 h 864441"/>
              <a:gd name="connsiteX1" fmla="*/ 220810 w 730159"/>
              <a:gd name="connsiteY1" fmla="*/ 313259 h 864441"/>
              <a:gd name="connsiteX2" fmla="*/ 5220 w 730159"/>
              <a:gd name="connsiteY2" fmla="*/ 833649 h 864441"/>
              <a:gd name="connsiteX3" fmla="*/ 86996 w 730159"/>
              <a:gd name="connsiteY3" fmla="*/ 647795 h 864441"/>
              <a:gd name="connsiteX4" fmla="*/ 310020 w 730159"/>
              <a:gd name="connsiteY4" fmla="*/ 662663 h 864441"/>
              <a:gd name="connsiteX5" fmla="*/ 726332 w 730159"/>
              <a:gd name="connsiteY5" fmla="*/ 313259 h 864441"/>
              <a:gd name="connsiteX6" fmla="*/ 384361 w 730159"/>
              <a:gd name="connsiteY6" fmla="*/ 588322 h 864441"/>
              <a:gd name="connsiteX7" fmla="*/ 220810 w 730159"/>
              <a:gd name="connsiteY7" fmla="*/ 863385 h 864441"/>
              <a:gd name="connsiteX8" fmla="*/ 481005 w 730159"/>
              <a:gd name="connsiteY8" fmla="*/ 484244 h 864441"/>
              <a:gd name="connsiteX9" fmla="*/ 726332 w 730159"/>
              <a:gd name="connsiteY9" fmla="*/ 82800 h 864441"/>
              <a:gd name="connsiteX10" fmla="*/ 280283 w 730159"/>
              <a:gd name="connsiteY10" fmla="*/ 699834 h 864441"/>
              <a:gd name="connsiteX11" fmla="*/ 161337 w 730159"/>
              <a:gd name="connsiteY11" fmla="*/ 595756 h 864441"/>
              <a:gd name="connsiteX12" fmla="*/ 220810 w 730159"/>
              <a:gd name="connsiteY12" fmla="*/ 328127 h 864441"/>
              <a:gd name="connsiteX13" fmla="*/ 295152 w 730159"/>
              <a:gd name="connsiteY13" fmla="*/ 216615 h 864441"/>
              <a:gd name="connsiteX14" fmla="*/ 153903 w 730159"/>
              <a:gd name="connsiteY14" fmla="*/ 1024 h 86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0159" h="864441">
                <a:moveTo>
                  <a:pt x="153903" y="1024"/>
                </a:moveTo>
                <a:cubicBezTo>
                  <a:pt x="141513" y="17131"/>
                  <a:pt x="245590" y="174488"/>
                  <a:pt x="220810" y="313259"/>
                </a:cubicBezTo>
                <a:cubicBezTo>
                  <a:pt x="196030" y="452030"/>
                  <a:pt x="27522" y="777893"/>
                  <a:pt x="5220" y="833649"/>
                </a:cubicBezTo>
                <a:cubicBezTo>
                  <a:pt x="-17082" y="889405"/>
                  <a:pt x="36196" y="676293"/>
                  <a:pt x="86996" y="647795"/>
                </a:cubicBezTo>
                <a:cubicBezTo>
                  <a:pt x="137796" y="619297"/>
                  <a:pt x="203464" y="718419"/>
                  <a:pt x="310020" y="662663"/>
                </a:cubicBezTo>
                <a:cubicBezTo>
                  <a:pt x="416576" y="606907"/>
                  <a:pt x="713942" y="325649"/>
                  <a:pt x="726332" y="313259"/>
                </a:cubicBezTo>
                <a:cubicBezTo>
                  <a:pt x="738722" y="300869"/>
                  <a:pt x="468615" y="496634"/>
                  <a:pt x="384361" y="588322"/>
                </a:cubicBezTo>
                <a:cubicBezTo>
                  <a:pt x="300107" y="680010"/>
                  <a:pt x="204703" y="880731"/>
                  <a:pt x="220810" y="863385"/>
                </a:cubicBezTo>
                <a:cubicBezTo>
                  <a:pt x="236917" y="846039"/>
                  <a:pt x="396751" y="614341"/>
                  <a:pt x="481005" y="484244"/>
                </a:cubicBezTo>
                <a:cubicBezTo>
                  <a:pt x="565259" y="354147"/>
                  <a:pt x="759786" y="46868"/>
                  <a:pt x="726332" y="82800"/>
                </a:cubicBezTo>
                <a:cubicBezTo>
                  <a:pt x="692878" y="118732"/>
                  <a:pt x="374449" y="614341"/>
                  <a:pt x="280283" y="699834"/>
                </a:cubicBezTo>
                <a:cubicBezTo>
                  <a:pt x="186117" y="785327"/>
                  <a:pt x="171249" y="657707"/>
                  <a:pt x="161337" y="595756"/>
                </a:cubicBezTo>
                <a:cubicBezTo>
                  <a:pt x="151425" y="533805"/>
                  <a:pt x="198508" y="391317"/>
                  <a:pt x="220810" y="328127"/>
                </a:cubicBezTo>
                <a:cubicBezTo>
                  <a:pt x="243113" y="264937"/>
                  <a:pt x="311259" y="269893"/>
                  <a:pt x="295152" y="216615"/>
                </a:cubicBezTo>
                <a:cubicBezTo>
                  <a:pt x="279045" y="163337"/>
                  <a:pt x="166293" y="-15083"/>
                  <a:pt x="153903" y="10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F1B3AAF2-B35E-ACD0-4159-DB1AF0138F3A}"/>
              </a:ext>
            </a:extLst>
          </p:cNvPr>
          <p:cNvSpPr/>
          <p:nvPr/>
        </p:nvSpPr>
        <p:spPr>
          <a:xfrm>
            <a:off x="5364796" y="4440901"/>
            <a:ext cx="1150522" cy="3978812"/>
          </a:xfrm>
          <a:custGeom>
            <a:avLst/>
            <a:gdLst>
              <a:gd name="connsiteX0" fmla="*/ 1147516 w 1150522"/>
              <a:gd name="connsiteY0" fmla="*/ 4719 h 3978812"/>
              <a:gd name="connsiteX1" fmla="*/ 47263 w 1150522"/>
              <a:gd name="connsiteY1" fmla="*/ 2093714 h 3978812"/>
              <a:gd name="connsiteX2" fmla="*/ 195945 w 1150522"/>
              <a:gd name="connsiteY2" fmla="*/ 1699704 h 3978812"/>
              <a:gd name="connsiteX3" fmla="*/ 151341 w 1150522"/>
              <a:gd name="connsiteY3" fmla="*/ 2190358 h 3978812"/>
              <a:gd name="connsiteX4" fmla="*/ 389233 w 1150522"/>
              <a:gd name="connsiteY4" fmla="*/ 3877909 h 3978812"/>
              <a:gd name="connsiteX5" fmla="*/ 329760 w 1150522"/>
              <a:gd name="connsiteY5" fmla="*/ 3573109 h 3978812"/>
              <a:gd name="connsiteX6" fmla="*/ 62131 w 1150522"/>
              <a:gd name="connsiteY6" fmla="*/ 1811216 h 3978812"/>
              <a:gd name="connsiteX7" fmla="*/ 121604 w 1150522"/>
              <a:gd name="connsiteY7" fmla="*/ 2093714 h 3978812"/>
              <a:gd name="connsiteX8" fmla="*/ 634560 w 1150522"/>
              <a:gd name="connsiteY8" fmla="*/ 1171879 h 3978812"/>
              <a:gd name="connsiteX9" fmla="*/ 381799 w 1150522"/>
              <a:gd name="connsiteY9" fmla="*/ 1513850 h 3978812"/>
              <a:gd name="connsiteX10" fmla="*/ 1147516 w 1150522"/>
              <a:gd name="connsiteY10" fmla="*/ 4719 h 397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0522" h="3978812">
                <a:moveTo>
                  <a:pt x="1147516" y="4719"/>
                </a:moveTo>
                <a:cubicBezTo>
                  <a:pt x="1091760" y="101363"/>
                  <a:pt x="205858" y="1811217"/>
                  <a:pt x="47263" y="2093714"/>
                </a:cubicBezTo>
                <a:cubicBezTo>
                  <a:pt x="-111332" y="2376212"/>
                  <a:pt x="178599" y="1683597"/>
                  <a:pt x="195945" y="1699704"/>
                </a:cubicBezTo>
                <a:cubicBezTo>
                  <a:pt x="213291" y="1715811"/>
                  <a:pt x="119126" y="1827324"/>
                  <a:pt x="151341" y="2190358"/>
                </a:cubicBezTo>
                <a:cubicBezTo>
                  <a:pt x="183556" y="2553392"/>
                  <a:pt x="359496" y="3647450"/>
                  <a:pt x="389233" y="3877909"/>
                </a:cubicBezTo>
                <a:cubicBezTo>
                  <a:pt x="418970" y="4108368"/>
                  <a:pt x="384277" y="3917558"/>
                  <a:pt x="329760" y="3573109"/>
                </a:cubicBezTo>
                <a:cubicBezTo>
                  <a:pt x="275243" y="3228660"/>
                  <a:pt x="96824" y="2057782"/>
                  <a:pt x="62131" y="1811216"/>
                </a:cubicBezTo>
                <a:cubicBezTo>
                  <a:pt x="27438" y="1564650"/>
                  <a:pt x="26199" y="2200270"/>
                  <a:pt x="121604" y="2093714"/>
                </a:cubicBezTo>
                <a:cubicBezTo>
                  <a:pt x="217009" y="1987158"/>
                  <a:pt x="591194" y="1268523"/>
                  <a:pt x="634560" y="1171879"/>
                </a:cubicBezTo>
                <a:cubicBezTo>
                  <a:pt x="677926" y="1075235"/>
                  <a:pt x="297545" y="1702182"/>
                  <a:pt x="381799" y="1513850"/>
                </a:cubicBezTo>
                <a:cubicBezTo>
                  <a:pt x="466053" y="1325518"/>
                  <a:pt x="1203272" y="-91925"/>
                  <a:pt x="1147516" y="4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 1506">
            <a:extLst>
              <a:ext uri="{FF2B5EF4-FFF2-40B4-BE49-F238E27FC236}">
                <a16:creationId xmlns:a16="http://schemas.microsoft.com/office/drawing/2014/main" id="{0391E881-D068-FE98-6CEA-C59FB3E4B020}"/>
              </a:ext>
            </a:extLst>
          </p:cNvPr>
          <p:cNvSpPr/>
          <p:nvPr/>
        </p:nvSpPr>
        <p:spPr>
          <a:xfrm>
            <a:off x="5727980" y="5033138"/>
            <a:ext cx="762084" cy="3956881"/>
          </a:xfrm>
          <a:custGeom>
            <a:avLst/>
            <a:gdLst>
              <a:gd name="connsiteX0" fmla="*/ 762030 w 762084"/>
              <a:gd name="connsiteY0" fmla="*/ 14647 h 3956881"/>
              <a:gd name="connsiteX1" fmla="*/ 159864 w 762084"/>
              <a:gd name="connsiteY1" fmla="*/ 1627857 h 3956881"/>
              <a:gd name="connsiteX2" fmla="*/ 516703 w 762084"/>
              <a:gd name="connsiteY2" fmla="*/ 3144423 h 3956881"/>
              <a:gd name="connsiteX3" fmla="*/ 479532 w 762084"/>
              <a:gd name="connsiteY3" fmla="*/ 3025477 h 3956881"/>
              <a:gd name="connsiteX4" fmla="*/ 672820 w 762084"/>
              <a:gd name="connsiteY4" fmla="*/ 3694550 h 3956881"/>
              <a:gd name="connsiteX5" fmla="*/ 672820 w 762084"/>
              <a:gd name="connsiteY5" fmla="*/ 3925008 h 3956881"/>
              <a:gd name="connsiteX6" fmla="*/ 672820 w 762084"/>
              <a:gd name="connsiteY6" fmla="*/ 3709418 h 3956881"/>
              <a:gd name="connsiteX7" fmla="*/ 137561 w 762084"/>
              <a:gd name="connsiteY7" fmla="*/ 1724501 h 3956881"/>
              <a:gd name="connsiteX8" fmla="*/ 100391 w 762084"/>
              <a:gd name="connsiteY8" fmla="*/ 1471740 h 3956881"/>
              <a:gd name="connsiteX9" fmla="*/ 18615 w 762084"/>
              <a:gd name="connsiteY9" fmla="*/ 1798842 h 3956881"/>
              <a:gd name="connsiteX10" fmla="*/ 494400 w 762084"/>
              <a:gd name="connsiteY10" fmla="*/ 713457 h 3956881"/>
              <a:gd name="connsiteX11" fmla="*/ 197035 w 762084"/>
              <a:gd name="connsiteY11" fmla="*/ 824969 h 3956881"/>
              <a:gd name="connsiteX12" fmla="*/ 762030 w 762084"/>
              <a:gd name="connsiteY12" fmla="*/ 14647 h 395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2084" h="3956881">
                <a:moveTo>
                  <a:pt x="762030" y="14647"/>
                </a:moveTo>
                <a:cubicBezTo>
                  <a:pt x="755835" y="148462"/>
                  <a:pt x="200752" y="1106228"/>
                  <a:pt x="159864" y="1627857"/>
                </a:cubicBezTo>
                <a:cubicBezTo>
                  <a:pt x="118976" y="2149486"/>
                  <a:pt x="463425" y="2911486"/>
                  <a:pt x="516703" y="3144423"/>
                </a:cubicBezTo>
                <a:cubicBezTo>
                  <a:pt x="569981" y="3377360"/>
                  <a:pt x="453513" y="2933789"/>
                  <a:pt x="479532" y="3025477"/>
                </a:cubicBezTo>
                <a:cubicBezTo>
                  <a:pt x="505551" y="3117165"/>
                  <a:pt x="640605" y="3544628"/>
                  <a:pt x="672820" y="3694550"/>
                </a:cubicBezTo>
                <a:cubicBezTo>
                  <a:pt x="705035" y="3844472"/>
                  <a:pt x="672820" y="3925008"/>
                  <a:pt x="672820" y="3925008"/>
                </a:cubicBezTo>
                <a:cubicBezTo>
                  <a:pt x="672820" y="3927486"/>
                  <a:pt x="762030" y="4076169"/>
                  <a:pt x="672820" y="3709418"/>
                </a:cubicBezTo>
                <a:cubicBezTo>
                  <a:pt x="583610" y="3342667"/>
                  <a:pt x="232966" y="2097447"/>
                  <a:pt x="137561" y="1724501"/>
                </a:cubicBezTo>
                <a:cubicBezTo>
                  <a:pt x="42156" y="1351555"/>
                  <a:pt x="120215" y="1459350"/>
                  <a:pt x="100391" y="1471740"/>
                </a:cubicBezTo>
                <a:cubicBezTo>
                  <a:pt x="80567" y="1484130"/>
                  <a:pt x="-47053" y="1925223"/>
                  <a:pt x="18615" y="1798842"/>
                </a:cubicBezTo>
                <a:cubicBezTo>
                  <a:pt x="84283" y="1672462"/>
                  <a:pt x="464663" y="875769"/>
                  <a:pt x="494400" y="713457"/>
                </a:cubicBezTo>
                <a:cubicBezTo>
                  <a:pt x="524137" y="551145"/>
                  <a:pt x="151191" y="945154"/>
                  <a:pt x="197035" y="824969"/>
                </a:cubicBezTo>
                <a:cubicBezTo>
                  <a:pt x="242879" y="704784"/>
                  <a:pt x="768225" y="-119168"/>
                  <a:pt x="762030" y="14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 1507">
            <a:extLst>
              <a:ext uri="{FF2B5EF4-FFF2-40B4-BE49-F238E27FC236}">
                <a16:creationId xmlns:a16="http://schemas.microsoft.com/office/drawing/2014/main" id="{C1A0641E-6644-4495-34B8-7570EA5DEC51}"/>
              </a:ext>
            </a:extLst>
          </p:cNvPr>
          <p:cNvSpPr/>
          <p:nvPr/>
        </p:nvSpPr>
        <p:spPr>
          <a:xfrm>
            <a:off x="5299162" y="6668276"/>
            <a:ext cx="745745" cy="2627732"/>
          </a:xfrm>
          <a:custGeom>
            <a:avLst/>
            <a:gdLst>
              <a:gd name="connsiteX0" fmla="*/ 692760 w 745745"/>
              <a:gd name="connsiteY0" fmla="*/ 133968 h 2627732"/>
              <a:gd name="connsiteX1" fmla="*/ 700194 w 745745"/>
              <a:gd name="connsiteY1" fmla="*/ 223178 h 2627732"/>
              <a:gd name="connsiteX2" fmla="*/ 269014 w 745745"/>
              <a:gd name="connsiteY2" fmla="*/ 1925597 h 2627732"/>
              <a:gd name="connsiteX3" fmla="*/ 380526 w 745745"/>
              <a:gd name="connsiteY3" fmla="*/ 1858690 h 2627732"/>
              <a:gd name="connsiteX4" fmla="*/ 8818 w 745745"/>
              <a:gd name="connsiteY4" fmla="*/ 2616973 h 2627732"/>
              <a:gd name="connsiteX5" fmla="*/ 142633 w 745745"/>
              <a:gd name="connsiteY5" fmla="*/ 2252700 h 2627732"/>
              <a:gd name="connsiteX6" fmla="*/ 432565 w 745745"/>
              <a:gd name="connsiteY6" fmla="*/ 1531587 h 2627732"/>
              <a:gd name="connsiteX7" fmla="*/ 269014 w 745745"/>
              <a:gd name="connsiteY7" fmla="*/ 1687704 h 2627732"/>
              <a:gd name="connsiteX8" fmla="*/ 439999 w 745745"/>
              <a:gd name="connsiteY8" fmla="*/ 892251 h 2627732"/>
              <a:gd name="connsiteX9" fmla="*/ 343355 w 745745"/>
              <a:gd name="connsiteY9" fmla="*/ 1278826 h 2627732"/>
              <a:gd name="connsiteX10" fmla="*/ 692760 w 745745"/>
              <a:gd name="connsiteY10" fmla="*/ 133968 h 262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5745" h="2627732">
                <a:moveTo>
                  <a:pt x="692760" y="133968"/>
                </a:moveTo>
                <a:cubicBezTo>
                  <a:pt x="752233" y="-41973"/>
                  <a:pt x="770818" y="-75427"/>
                  <a:pt x="700194" y="223178"/>
                </a:cubicBezTo>
                <a:cubicBezTo>
                  <a:pt x="629570" y="521783"/>
                  <a:pt x="322292" y="1653012"/>
                  <a:pt x="269014" y="1925597"/>
                </a:cubicBezTo>
                <a:cubicBezTo>
                  <a:pt x="215736" y="2198182"/>
                  <a:pt x="423892" y="1743461"/>
                  <a:pt x="380526" y="1858690"/>
                </a:cubicBezTo>
                <a:cubicBezTo>
                  <a:pt x="337160" y="1973919"/>
                  <a:pt x="48467" y="2551305"/>
                  <a:pt x="8818" y="2616973"/>
                </a:cubicBezTo>
                <a:cubicBezTo>
                  <a:pt x="-30831" y="2682641"/>
                  <a:pt x="72008" y="2433598"/>
                  <a:pt x="142633" y="2252700"/>
                </a:cubicBezTo>
                <a:cubicBezTo>
                  <a:pt x="213258" y="2071802"/>
                  <a:pt x="411501" y="1625753"/>
                  <a:pt x="432565" y="1531587"/>
                </a:cubicBezTo>
                <a:cubicBezTo>
                  <a:pt x="453629" y="1437421"/>
                  <a:pt x="267775" y="1794260"/>
                  <a:pt x="269014" y="1687704"/>
                </a:cubicBezTo>
                <a:cubicBezTo>
                  <a:pt x="270253" y="1581148"/>
                  <a:pt x="427609" y="960397"/>
                  <a:pt x="439999" y="892251"/>
                </a:cubicBezTo>
                <a:cubicBezTo>
                  <a:pt x="452389" y="824105"/>
                  <a:pt x="298750" y="1410163"/>
                  <a:pt x="343355" y="1278826"/>
                </a:cubicBezTo>
                <a:cubicBezTo>
                  <a:pt x="387960" y="1147489"/>
                  <a:pt x="633287" y="309909"/>
                  <a:pt x="692760" y="1339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997D5048-E1CE-87A5-905F-C96FDC19EA52}"/>
              </a:ext>
            </a:extLst>
          </p:cNvPr>
          <p:cNvSpPr/>
          <p:nvPr/>
        </p:nvSpPr>
        <p:spPr>
          <a:xfrm>
            <a:off x="5276501" y="9297914"/>
            <a:ext cx="643031" cy="1086628"/>
          </a:xfrm>
          <a:custGeom>
            <a:avLst/>
            <a:gdLst>
              <a:gd name="connsiteX0" fmla="*/ 1743 w 643031"/>
              <a:gd name="connsiteY0" fmla="*/ 2203 h 1086628"/>
              <a:gd name="connsiteX1" fmla="*/ 603909 w 643031"/>
              <a:gd name="connsiteY1" fmla="*/ 1028115 h 1086628"/>
              <a:gd name="connsiteX2" fmla="*/ 566738 w 643031"/>
              <a:gd name="connsiteY2" fmla="*/ 938906 h 1086628"/>
              <a:gd name="connsiteX3" fmla="*/ 425489 w 643031"/>
              <a:gd name="connsiteY3" fmla="*/ 760486 h 1086628"/>
              <a:gd name="connsiteX4" fmla="*/ 1743 w 643031"/>
              <a:gd name="connsiteY4" fmla="*/ 2203 h 108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31" h="1086628">
                <a:moveTo>
                  <a:pt x="1743" y="2203"/>
                </a:moveTo>
                <a:cubicBezTo>
                  <a:pt x="31480" y="46808"/>
                  <a:pt x="509743" y="871998"/>
                  <a:pt x="603909" y="1028115"/>
                </a:cubicBezTo>
                <a:cubicBezTo>
                  <a:pt x="698075" y="1184232"/>
                  <a:pt x="596475" y="983511"/>
                  <a:pt x="566738" y="938906"/>
                </a:cubicBezTo>
                <a:cubicBezTo>
                  <a:pt x="537001" y="894301"/>
                  <a:pt x="519655" y="917842"/>
                  <a:pt x="425489" y="760486"/>
                </a:cubicBezTo>
                <a:cubicBezTo>
                  <a:pt x="331323" y="603130"/>
                  <a:pt x="-27994" y="-42402"/>
                  <a:pt x="1743" y="2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D6E9A961-F3B5-0590-F280-6C3E575144E9}"/>
              </a:ext>
            </a:extLst>
          </p:cNvPr>
          <p:cNvSpPr/>
          <p:nvPr/>
        </p:nvSpPr>
        <p:spPr>
          <a:xfrm>
            <a:off x="6611170" y="6663221"/>
            <a:ext cx="663022" cy="3947970"/>
          </a:xfrm>
          <a:custGeom>
            <a:avLst/>
            <a:gdLst>
              <a:gd name="connsiteX0" fmla="*/ 5220 w 663022"/>
              <a:gd name="connsiteY0" fmla="*/ 27511 h 3947970"/>
              <a:gd name="connsiteX1" fmla="*/ 577650 w 663022"/>
              <a:gd name="connsiteY1" fmla="*/ 1848877 h 3947970"/>
              <a:gd name="connsiteX2" fmla="*/ 428967 w 663022"/>
              <a:gd name="connsiteY2" fmla="*/ 2636896 h 3947970"/>
              <a:gd name="connsiteX3" fmla="*/ 510742 w 663022"/>
              <a:gd name="connsiteY3" fmla="*/ 2473345 h 3947970"/>
              <a:gd name="connsiteX4" fmla="*/ 570215 w 663022"/>
              <a:gd name="connsiteY4" fmla="*/ 3016038 h 3947970"/>
              <a:gd name="connsiteX5" fmla="*/ 428967 w 663022"/>
              <a:gd name="connsiteY5" fmla="*/ 3870964 h 3947970"/>
              <a:gd name="connsiteX6" fmla="*/ 495874 w 663022"/>
              <a:gd name="connsiteY6" fmla="*/ 3506691 h 3947970"/>
              <a:gd name="connsiteX7" fmla="*/ 659425 w 663022"/>
              <a:gd name="connsiteY7" fmla="*/ 332311 h 3947970"/>
              <a:gd name="connsiteX8" fmla="*/ 599952 w 663022"/>
              <a:gd name="connsiteY8" fmla="*/ 1811706 h 3947970"/>
              <a:gd name="connsiteX9" fmla="*/ 495874 w 663022"/>
              <a:gd name="connsiteY9" fmla="*/ 1573813 h 3947970"/>
              <a:gd name="connsiteX10" fmla="*/ 176206 w 663022"/>
              <a:gd name="connsiteY10" fmla="*/ 302574 h 3947970"/>
              <a:gd name="connsiteX11" fmla="*/ 287718 w 663022"/>
              <a:gd name="connsiteY11" fmla="*/ 718886 h 3947970"/>
              <a:gd name="connsiteX12" fmla="*/ 5220 w 663022"/>
              <a:gd name="connsiteY12" fmla="*/ 27511 h 394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3022" h="3947970">
                <a:moveTo>
                  <a:pt x="5220" y="27511"/>
                </a:moveTo>
                <a:cubicBezTo>
                  <a:pt x="53542" y="215843"/>
                  <a:pt x="507026" y="1413980"/>
                  <a:pt x="577650" y="1848877"/>
                </a:cubicBezTo>
                <a:cubicBezTo>
                  <a:pt x="648274" y="2283774"/>
                  <a:pt x="440118" y="2532818"/>
                  <a:pt x="428967" y="2636896"/>
                </a:cubicBezTo>
                <a:cubicBezTo>
                  <a:pt x="417816" y="2740974"/>
                  <a:pt x="487201" y="2410155"/>
                  <a:pt x="510742" y="2473345"/>
                </a:cubicBezTo>
                <a:cubicBezTo>
                  <a:pt x="534283" y="2536535"/>
                  <a:pt x="583844" y="2783102"/>
                  <a:pt x="570215" y="3016038"/>
                </a:cubicBezTo>
                <a:cubicBezTo>
                  <a:pt x="556586" y="3248975"/>
                  <a:pt x="441357" y="3789188"/>
                  <a:pt x="428967" y="3870964"/>
                </a:cubicBezTo>
                <a:cubicBezTo>
                  <a:pt x="416577" y="3952740"/>
                  <a:pt x="457464" y="4096467"/>
                  <a:pt x="495874" y="3506691"/>
                </a:cubicBezTo>
                <a:cubicBezTo>
                  <a:pt x="534284" y="2916916"/>
                  <a:pt x="642079" y="614808"/>
                  <a:pt x="659425" y="332311"/>
                </a:cubicBezTo>
                <a:cubicBezTo>
                  <a:pt x="676771" y="49814"/>
                  <a:pt x="627211" y="1604789"/>
                  <a:pt x="599952" y="1811706"/>
                </a:cubicBezTo>
                <a:cubicBezTo>
                  <a:pt x="572694" y="2018623"/>
                  <a:pt x="566498" y="1825335"/>
                  <a:pt x="495874" y="1573813"/>
                </a:cubicBezTo>
                <a:cubicBezTo>
                  <a:pt x="425250" y="1322291"/>
                  <a:pt x="210899" y="445062"/>
                  <a:pt x="176206" y="302574"/>
                </a:cubicBezTo>
                <a:cubicBezTo>
                  <a:pt x="141513" y="160086"/>
                  <a:pt x="316216" y="759774"/>
                  <a:pt x="287718" y="718886"/>
                </a:cubicBezTo>
                <a:cubicBezTo>
                  <a:pt x="259220" y="677998"/>
                  <a:pt x="-43102" y="-160821"/>
                  <a:pt x="5220" y="27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04386509-9D1E-2DED-621F-4F9E7F203CB6}"/>
              </a:ext>
            </a:extLst>
          </p:cNvPr>
          <p:cNvSpPr/>
          <p:nvPr/>
        </p:nvSpPr>
        <p:spPr>
          <a:xfrm>
            <a:off x="5834370" y="6774739"/>
            <a:ext cx="872870" cy="3269039"/>
          </a:xfrm>
          <a:custGeom>
            <a:avLst/>
            <a:gdLst>
              <a:gd name="connsiteX0" fmla="*/ 388010 w 872870"/>
              <a:gd name="connsiteY0" fmla="*/ 5202 h 3269039"/>
              <a:gd name="connsiteX1" fmla="*/ 16303 w 872870"/>
              <a:gd name="connsiteY1" fmla="*/ 2175973 h 3269039"/>
              <a:gd name="connsiteX2" fmla="*/ 120381 w 872870"/>
              <a:gd name="connsiteY2" fmla="*/ 1856305 h 3269039"/>
              <a:gd name="connsiteX3" fmla="*/ 8869 w 872870"/>
              <a:gd name="connsiteY3" fmla="*/ 3209320 h 3269039"/>
              <a:gd name="connsiteX4" fmla="*/ 16303 w 872870"/>
              <a:gd name="connsiteY4" fmla="*/ 2934256 h 3269039"/>
              <a:gd name="connsiteX5" fmla="*/ 90645 w 872870"/>
              <a:gd name="connsiteY5" fmla="*/ 2071895 h 3269039"/>
              <a:gd name="connsiteX6" fmla="*/ 618469 w 872870"/>
              <a:gd name="connsiteY6" fmla="*/ 651973 h 3269039"/>
              <a:gd name="connsiteX7" fmla="*/ 581298 w 872870"/>
              <a:gd name="connsiteY7" fmla="*/ 741183 h 3269039"/>
              <a:gd name="connsiteX8" fmla="*/ 566430 w 872870"/>
              <a:gd name="connsiteY8" fmla="*/ 889866 h 3269039"/>
              <a:gd name="connsiteX9" fmla="*/ 633337 w 872870"/>
              <a:gd name="connsiteY9" fmla="*/ 1893476 h 3269039"/>
              <a:gd name="connsiteX10" fmla="*/ 142684 w 872870"/>
              <a:gd name="connsiteY10" fmla="*/ 3120110 h 3269039"/>
              <a:gd name="connsiteX11" fmla="*/ 261630 w 872870"/>
              <a:gd name="connsiteY11" fmla="*/ 2874783 h 3269039"/>
              <a:gd name="connsiteX12" fmla="*/ 863796 w 872870"/>
              <a:gd name="connsiteY12" fmla="*/ 979076 h 3269039"/>
              <a:gd name="connsiteX13" fmla="*/ 618469 w 872870"/>
              <a:gd name="connsiteY13" fmla="*/ 1588676 h 3269039"/>
              <a:gd name="connsiteX14" fmla="*/ 536693 w 872870"/>
              <a:gd name="connsiteY14" fmla="*/ 897300 h 3269039"/>
              <a:gd name="connsiteX15" fmla="*/ 432615 w 872870"/>
              <a:gd name="connsiteY15" fmla="*/ 1157495 h 3269039"/>
              <a:gd name="connsiteX16" fmla="*/ 31171 w 872870"/>
              <a:gd name="connsiteY16" fmla="*/ 1759661 h 3269039"/>
              <a:gd name="connsiteX17" fmla="*/ 135250 w 872870"/>
              <a:gd name="connsiteY17" fmla="*/ 1573807 h 3269039"/>
              <a:gd name="connsiteX18" fmla="*/ 388010 w 872870"/>
              <a:gd name="connsiteY18" fmla="*/ 5202 h 326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72870" h="3269039">
                <a:moveTo>
                  <a:pt x="388010" y="5202"/>
                </a:moveTo>
                <a:cubicBezTo>
                  <a:pt x="368186" y="105563"/>
                  <a:pt x="60908" y="1867456"/>
                  <a:pt x="16303" y="2175973"/>
                </a:cubicBezTo>
                <a:cubicBezTo>
                  <a:pt x="-28302" y="2484490"/>
                  <a:pt x="121620" y="1684081"/>
                  <a:pt x="120381" y="1856305"/>
                </a:cubicBezTo>
                <a:cubicBezTo>
                  <a:pt x="119142" y="2028529"/>
                  <a:pt x="26215" y="3029662"/>
                  <a:pt x="8869" y="3209320"/>
                </a:cubicBezTo>
                <a:cubicBezTo>
                  <a:pt x="-8477" y="3388978"/>
                  <a:pt x="2674" y="3123827"/>
                  <a:pt x="16303" y="2934256"/>
                </a:cubicBezTo>
                <a:cubicBezTo>
                  <a:pt x="29932" y="2744685"/>
                  <a:pt x="-9716" y="2452276"/>
                  <a:pt x="90645" y="2071895"/>
                </a:cubicBezTo>
                <a:cubicBezTo>
                  <a:pt x="191006" y="1691515"/>
                  <a:pt x="536694" y="873758"/>
                  <a:pt x="618469" y="651973"/>
                </a:cubicBezTo>
                <a:cubicBezTo>
                  <a:pt x="700244" y="430188"/>
                  <a:pt x="589971" y="701534"/>
                  <a:pt x="581298" y="741183"/>
                </a:cubicBezTo>
                <a:cubicBezTo>
                  <a:pt x="572625" y="780832"/>
                  <a:pt x="557757" y="697817"/>
                  <a:pt x="566430" y="889866"/>
                </a:cubicBezTo>
                <a:cubicBezTo>
                  <a:pt x="575103" y="1081915"/>
                  <a:pt x="703961" y="1521769"/>
                  <a:pt x="633337" y="1893476"/>
                </a:cubicBezTo>
                <a:cubicBezTo>
                  <a:pt x="562713" y="2265183"/>
                  <a:pt x="204635" y="2956559"/>
                  <a:pt x="142684" y="3120110"/>
                </a:cubicBezTo>
                <a:cubicBezTo>
                  <a:pt x="80733" y="3283661"/>
                  <a:pt x="141445" y="3231622"/>
                  <a:pt x="261630" y="2874783"/>
                </a:cubicBezTo>
                <a:cubicBezTo>
                  <a:pt x="381815" y="2517944"/>
                  <a:pt x="804323" y="1193427"/>
                  <a:pt x="863796" y="979076"/>
                </a:cubicBezTo>
                <a:cubicBezTo>
                  <a:pt x="923269" y="764725"/>
                  <a:pt x="672986" y="1602305"/>
                  <a:pt x="618469" y="1588676"/>
                </a:cubicBezTo>
                <a:cubicBezTo>
                  <a:pt x="563952" y="1575047"/>
                  <a:pt x="567669" y="969164"/>
                  <a:pt x="536693" y="897300"/>
                </a:cubicBezTo>
                <a:cubicBezTo>
                  <a:pt x="505717" y="825437"/>
                  <a:pt x="516869" y="1013768"/>
                  <a:pt x="432615" y="1157495"/>
                </a:cubicBezTo>
                <a:cubicBezTo>
                  <a:pt x="348361" y="1301222"/>
                  <a:pt x="80732" y="1690276"/>
                  <a:pt x="31171" y="1759661"/>
                </a:cubicBezTo>
                <a:cubicBezTo>
                  <a:pt x="-18390" y="1829046"/>
                  <a:pt x="75777" y="1861261"/>
                  <a:pt x="135250" y="1573807"/>
                </a:cubicBezTo>
                <a:cubicBezTo>
                  <a:pt x="194723" y="1286353"/>
                  <a:pt x="407834" y="-95159"/>
                  <a:pt x="388010" y="5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4A364A26-2062-08A6-F085-9DC3FDC02E90}"/>
              </a:ext>
            </a:extLst>
          </p:cNvPr>
          <p:cNvSpPr/>
          <p:nvPr/>
        </p:nvSpPr>
        <p:spPr>
          <a:xfrm>
            <a:off x="6043782" y="6580736"/>
            <a:ext cx="1266549" cy="3558244"/>
          </a:xfrm>
          <a:custGeom>
            <a:avLst/>
            <a:gdLst>
              <a:gd name="connsiteX0" fmla="*/ 483398 w 1266549"/>
              <a:gd name="connsiteY0" fmla="*/ 117430 h 3558244"/>
              <a:gd name="connsiteX1" fmla="*/ 966618 w 1266549"/>
              <a:gd name="connsiteY1" fmla="*/ 1314327 h 3558244"/>
              <a:gd name="connsiteX2" fmla="*/ 230638 w 1266549"/>
              <a:gd name="connsiteY2" fmla="*/ 3053918 h 3558244"/>
              <a:gd name="connsiteX3" fmla="*/ 542872 w 1266549"/>
              <a:gd name="connsiteY3" fmla="*/ 2645040 h 3558244"/>
              <a:gd name="connsiteX4" fmla="*/ 15047 w 1266549"/>
              <a:gd name="connsiteY4" fmla="*/ 3514835 h 3558244"/>
              <a:gd name="connsiteX5" fmla="*/ 245506 w 1266549"/>
              <a:gd name="connsiteY5" fmla="*/ 3210035 h 3558244"/>
              <a:gd name="connsiteX6" fmla="*/ 1263984 w 1266549"/>
              <a:gd name="connsiteY6" fmla="*/ 1366366 h 3558244"/>
              <a:gd name="connsiteX7" fmla="*/ 542872 w 1266549"/>
              <a:gd name="connsiteY7" fmla="*/ 2593001 h 3558244"/>
              <a:gd name="connsiteX8" fmla="*/ 743594 w 1266549"/>
              <a:gd name="connsiteY8" fmla="*/ 2042874 h 3558244"/>
              <a:gd name="connsiteX9" fmla="*/ 981486 w 1266549"/>
              <a:gd name="connsiteY9" fmla="*/ 1388669 h 3558244"/>
              <a:gd name="connsiteX10" fmla="*/ 914579 w 1266549"/>
              <a:gd name="connsiteY10" fmla="*/ 972357 h 3558244"/>
              <a:gd name="connsiteX11" fmla="*/ 1018657 w 1266549"/>
              <a:gd name="connsiteY11" fmla="*/ 1269723 h 3558244"/>
              <a:gd name="connsiteX12" fmla="*/ 557740 w 1266549"/>
              <a:gd name="connsiteY12" fmla="*/ 176903 h 3558244"/>
              <a:gd name="connsiteX13" fmla="*/ 483398 w 1266549"/>
              <a:gd name="connsiteY13" fmla="*/ 117430 h 355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66549" h="3558244">
                <a:moveTo>
                  <a:pt x="483398" y="117430"/>
                </a:moveTo>
                <a:cubicBezTo>
                  <a:pt x="551544" y="307001"/>
                  <a:pt x="1008745" y="824912"/>
                  <a:pt x="966618" y="1314327"/>
                </a:cubicBezTo>
                <a:cubicBezTo>
                  <a:pt x="924491" y="1803742"/>
                  <a:pt x="301262" y="2832132"/>
                  <a:pt x="230638" y="3053918"/>
                </a:cubicBezTo>
                <a:cubicBezTo>
                  <a:pt x="160014" y="3275704"/>
                  <a:pt x="578804" y="2568221"/>
                  <a:pt x="542872" y="2645040"/>
                </a:cubicBezTo>
                <a:cubicBezTo>
                  <a:pt x="506940" y="2721859"/>
                  <a:pt x="64608" y="3420669"/>
                  <a:pt x="15047" y="3514835"/>
                </a:cubicBezTo>
                <a:cubicBezTo>
                  <a:pt x="-34514" y="3609001"/>
                  <a:pt x="37350" y="3568113"/>
                  <a:pt x="245506" y="3210035"/>
                </a:cubicBezTo>
                <a:cubicBezTo>
                  <a:pt x="453662" y="2851957"/>
                  <a:pt x="1214423" y="1469205"/>
                  <a:pt x="1263984" y="1366366"/>
                </a:cubicBezTo>
                <a:cubicBezTo>
                  <a:pt x="1313545" y="1263527"/>
                  <a:pt x="629604" y="2480250"/>
                  <a:pt x="542872" y="2593001"/>
                </a:cubicBezTo>
                <a:cubicBezTo>
                  <a:pt x="456140" y="2705752"/>
                  <a:pt x="743594" y="2042874"/>
                  <a:pt x="743594" y="2042874"/>
                </a:cubicBezTo>
                <a:cubicBezTo>
                  <a:pt x="816696" y="1842152"/>
                  <a:pt x="952989" y="1567088"/>
                  <a:pt x="981486" y="1388669"/>
                </a:cubicBezTo>
                <a:cubicBezTo>
                  <a:pt x="1009983" y="1210250"/>
                  <a:pt x="908384" y="992181"/>
                  <a:pt x="914579" y="972357"/>
                </a:cubicBezTo>
                <a:cubicBezTo>
                  <a:pt x="920774" y="952533"/>
                  <a:pt x="1078130" y="1402299"/>
                  <a:pt x="1018657" y="1269723"/>
                </a:cubicBezTo>
                <a:cubicBezTo>
                  <a:pt x="959184" y="1137147"/>
                  <a:pt x="644472" y="371430"/>
                  <a:pt x="557740" y="176903"/>
                </a:cubicBezTo>
                <a:cubicBezTo>
                  <a:pt x="471008" y="-17624"/>
                  <a:pt x="415252" y="-72141"/>
                  <a:pt x="483398" y="117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F3DF23D3-6C03-26CC-BFE6-6F014B5B380C}"/>
              </a:ext>
            </a:extLst>
          </p:cNvPr>
          <p:cNvSpPr/>
          <p:nvPr/>
        </p:nvSpPr>
        <p:spPr>
          <a:xfrm>
            <a:off x="6604079" y="3634242"/>
            <a:ext cx="581661" cy="3953517"/>
          </a:xfrm>
          <a:custGeom>
            <a:avLst/>
            <a:gdLst>
              <a:gd name="connsiteX0" fmla="*/ 242770 w 581661"/>
              <a:gd name="connsiteY0" fmla="*/ 209212 h 3953517"/>
              <a:gd name="connsiteX1" fmla="*/ 242770 w 581661"/>
              <a:gd name="connsiteY1" fmla="*/ 261251 h 3953517"/>
              <a:gd name="connsiteX2" fmla="*/ 19745 w 581661"/>
              <a:gd name="connsiteY2" fmla="*/ 2833465 h 3953517"/>
              <a:gd name="connsiteX3" fmla="*/ 34614 w 581661"/>
              <a:gd name="connsiteY3" fmla="*/ 2424587 h 3953517"/>
              <a:gd name="connsiteX4" fmla="*/ 227901 w 581661"/>
              <a:gd name="connsiteY4" fmla="*/ 1235124 h 3953517"/>
              <a:gd name="connsiteX5" fmla="*/ 242770 w 581661"/>
              <a:gd name="connsiteY5" fmla="*/ 1495319 h 3953517"/>
              <a:gd name="connsiteX6" fmla="*/ 547570 w 581661"/>
              <a:gd name="connsiteY6" fmla="*/ 3740431 h 3953517"/>
              <a:gd name="connsiteX7" fmla="*/ 540136 w 581661"/>
              <a:gd name="connsiteY7" fmla="*/ 3599182 h 3953517"/>
              <a:gd name="connsiteX8" fmla="*/ 242770 w 581661"/>
              <a:gd name="connsiteY8" fmla="*/ 1428412 h 3953517"/>
              <a:gd name="connsiteX9" fmla="*/ 242770 w 581661"/>
              <a:gd name="connsiteY9" fmla="*/ 1629134 h 3953517"/>
              <a:gd name="connsiteX10" fmla="*/ 101521 w 581661"/>
              <a:gd name="connsiteY10" fmla="*/ 982363 h 3953517"/>
              <a:gd name="connsiteX11" fmla="*/ 108955 w 581661"/>
              <a:gd name="connsiteY11" fmla="*/ 1346636 h 3953517"/>
              <a:gd name="connsiteX12" fmla="*/ 242770 w 581661"/>
              <a:gd name="connsiteY12" fmla="*/ 209212 h 39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1661" h="3953517">
                <a:moveTo>
                  <a:pt x="242770" y="209212"/>
                </a:moveTo>
                <a:cubicBezTo>
                  <a:pt x="265072" y="28315"/>
                  <a:pt x="279941" y="-176124"/>
                  <a:pt x="242770" y="261251"/>
                </a:cubicBezTo>
                <a:cubicBezTo>
                  <a:pt x="205599" y="698626"/>
                  <a:pt x="54438" y="2472909"/>
                  <a:pt x="19745" y="2833465"/>
                </a:cubicBezTo>
                <a:cubicBezTo>
                  <a:pt x="-14948" y="3194021"/>
                  <a:pt x="-79" y="2690977"/>
                  <a:pt x="34614" y="2424587"/>
                </a:cubicBezTo>
                <a:cubicBezTo>
                  <a:pt x="69307" y="2158197"/>
                  <a:pt x="193208" y="1390002"/>
                  <a:pt x="227901" y="1235124"/>
                </a:cubicBezTo>
                <a:cubicBezTo>
                  <a:pt x="262594" y="1080246"/>
                  <a:pt x="189492" y="1077768"/>
                  <a:pt x="242770" y="1495319"/>
                </a:cubicBezTo>
                <a:cubicBezTo>
                  <a:pt x="296048" y="1912870"/>
                  <a:pt x="498009" y="3389787"/>
                  <a:pt x="547570" y="3740431"/>
                </a:cubicBezTo>
                <a:cubicBezTo>
                  <a:pt x="597131" y="4091075"/>
                  <a:pt x="590936" y="3984518"/>
                  <a:pt x="540136" y="3599182"/>
                </a:cubicBezTo>
                <a:cubicBezTo>
                  <a:pt x="489336" y="3213846"/>
                  <a:pt x="292331" y="1756753"/>
                  <a:pt x="242770" y="1428412"/>
                </a:cubicBezTo>
                <a:cubicBezTo>
                  <a:pt x="193209" y="1100071"/>
                  <a:pt x="266312" y="1703476"/>
                  <a:pt x="242770" y="1629134"/>
                </a:cubicBezTo>
                <a:cubicBezTo>
                  <a:pt x="219228" y="1554793"/>
                  <a:pt x="123823" y="1029446"/>
                  <a:pt x="101521" y="982363"/>
                </a:cubicBezTo>
                <a:cubicBezTo>
                  <a:pt x="79219" y="935280"/>
                  <a:pt x="87892" y="1474255"/>
                  <a:pt x="108955" y="1346636"/>
                </a:cubicBezTo>
                <a:cubicBezTo>
                  <a:pt x="130018" y="1219017"/>
                  <a:pt x="220468" y="390109"/>
                  <a:pt x="242770" y="209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2D9CB58D-07FA-4210-C109-BE9E5BB46AE7}"/>
              </a:ext>
            </a:extLst>
          </p:cNvPr>
          <p:cNvSpPr/>
          <p:nvPr/>
        </p:nvSpPr>
        <p:spPr>
          <a:xfrm>
            <a:off x="2634629" y="5800742"/>
            <a:ext cx="756447" cy="626948"/>
          </a:xfrm>
          <a:custGeom>
            <a:avLst/>
            <a:gdLst>
              <a:gd name="connsiteX0" fmla="*/ 4774 w 756447"/>
              <a:gd name="connsiteY0" fmla="*/ 6934 h 626948"/>
              <a:gd name="connsiteX1" fmla="*/ 227196 w 756447"/>
              <a:gd name="connsiteY1" fmla="*/ 407293 h 626948"/>
              <a:gd name="connsiteX2" fmla="*/ 202482 w 756447"/>
              <a:gd name="connsiteY2" fmla="*/ 323267 h 626948"/>
              <a:gd name="connsiteX3" fmla="*/ 528701 w 756447"/>
              <a:gd name="connsiteY3" fmla="*/ 501204 h 626948"/>
              <a:gd name="connsiteX4" fmla="*/ 489159 w 756447"/>
              <a:gd name="connsiteY4" fmla="*/ 461662 h 626948"/>
              <a:gd name="connsiteX5" fmla="*/ 741237 w 756447"/>
              <a:gd name="connsiteY5" fmla="*/ 619829 h 626948"/>
              <a:gd name="connsiteX6" fmla="*/ 667096 w 756447"/>
              <a:gd name="connsiteY6" fmla="*/ 570402 h 626948"/>
              <a:gd name="connsiteX7" fmla="*/ 167883 w 756447"/>
              <a:gd name="connsiteY7" fmla="*/ 313381 h 626948"/>
              <a:gd name="connsiteX8" fmla="*/ 197540 w 756447"/>
              <a:gd name="connsiteY8" fmla="*/ 343037 h 626948"/>
              <a:gd name="connsiteX9" fmla="*/ 148113 w 756447"/>
              <a:gd name="connsiteY9" fmla="*/ 239241 h 626948"/>
              <a:gd name="connsiteX10" fmla="*/ 148113 w 756447"/>
              <a:gd name="connsiteY10" fmla="*/ 273840 h 626948"/>
              <a:gd name="connsiteX11" fmla="*/ 78915 w 756447"/>
              <a:gd name="connsiteY11" fmla="*/ 160157 h 626948"/>
              <a:gd name="connsiteX12" fmla="*/ 4774 w 756447"/>
              <a:gd name="connsiteY12" fmla="*/ 6934 h 62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6447" h="626948">
                <a:moveTo>
                  <a:pt x="4774" y="6934"/>
                </a:moveTo>
                <a:cubicBezTo>
                  <a:pt x="29488" y="48123"/>
                  <a:pt x="194245" y="354571"/>
                  <a:pt x="227196" y="407293"/>
                </a:cubicBezTo>
                <a:cubicBezTo>
                  <a:pt x="260147" y="460015"/>
                  <a:pt x="152231" y="307615"/>
                  <a:pt x="202482" y="323267"/>
                </a:cubicBezTo>
                <a:cubicBezTo>
                  <a:pt x="252733" y="338919"/>
                  <a:pt x="480922" y="478138"/>
                  <a:pt x="528701" y="501204"/>
                </a:cubicBezTo>
                <a:cubicBezTo>
                  <a:pt x="576480" y="524270"/>
                  <a:pt x="453736" y="441891"/>
                  <a:pt x="489159" y="461662"/>
                </a:cubicBezTo>
                <a:cubicBezTo>
                  <a:pt x="524582" y="481433"/>
                  <a:pt x="711581" y="601706"/>
                  <a:pt x="741237" y="619829"/>
                </a:cubicBezTo>
                <a:cubicBezTo>
                  <a:pt x="770893" y="637952"/>
                  <a:pt x="762655" y="621477"/>
                  <a:pt x="667096" y="570402"/>
                </a:cubicBezTo>
                <a:cubicBezTo>
                  <a:pt x="571537" y="519327"/>
                  <a:pt x="167883" y="313381"/>
                  <a:pt x="167883" y="313381"/>
                </a:cubicBezTo>
                <a:cubicBezTo>
                  <a:pt x="89624" y="275487"/>
                  <a:pt x="200835" y="355394"/>
                  <a:pt x="197540" y="343037"/>
                </a:cubicBezTo>
                <a:cubicBezTo>
                  <a:pt x="194245" y="330680"/>
                  <a:pt x="156351" y="250774"/>
                  <a:pt x="148113" y="239241"/>
                </a:cubicBezTo>
                <a:cubicBezTo>
                  <a:pt x="139875" y="227708"/>
                  <a:pt x="159646" y="287021"/>
                  <a:pt x="148113" y="273840"/>
                </a:cubicBezTo>
                <a:cubicBezTo>
                  <a:pt x="136580" y="260659"/>
                  <a:pt x="99510" y="200523"/>
                  <a:pt x="78915" y="160157"/>
                </a:cubicBezTo>
                <a:cubicBezTo>
                  <a:pt x="58320" y="119792"/>
                  <a:pt x="-19940" y="-34255"/>
                  <a:pt x="4774" y="6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0FDD444B-3661-6F2A-DA87-90CF0BC1351E}"/>
              </a:ext>
            </a:extLst>
          </p:cNvPr>
          <p:cNvSpPr/>
          <p:nvPr/>
        </p:nvSpPr>
        <p:spPr>
          <a:xfrm>
            <a:off x="3239469" y="6173378"/>
            <a:ext cx="510815" cy="568493"/>
          </a:xfrm>
          <a:custGeom>
            <a:avLst/>
            <a:gdLst>
              <a:gd name="connsiteX0" fmla="*/ 42486 w 510815"/>
              <a:gd name="connsiteY0" fmla="*/ 58 h 568493"/>
              <a:gd name="connsiteX1" fmla="*/ 240194 w 510815"/>
              <a:gd name="connsiteY1" fmla="*/ 301563 h 568493"/>
              <a:gd name="connsiteX2" fmla="*/ 477443 w 510815"/>
              <a:gd name="connsiteY2" fmla="*/ 548698 h 568493"/>
              <a:gd name="connsiteX3" fmla="*/ 457673 w 510815"/>
              <a:gd name="connsiteY3" fmla="*/ 519041 h 568493"/>
              <a:gd name="connsiteX4" fmla="*/ 2944 w 510815"/>
              <a:gd name="connsiteY4" fmla="*/ 247193 h 568493"/>
              <a:gd name="connsiteX5" fmla="*/ 250079 w 510815"/>
              <a:gd name="connsiteY5" fmla="*/ 380646 h 568493"/>
              <a:gd name="connsiteX6" fmla="*/ 240194 w 510815"/>
              <a:gd name="connsiteY6" fmla="*/ 326276 h 568493"/>
              <a:gd name="connsiteX7" fmla="*/ 42486 w 510815"/>
              <a:gd name="connsiteY7" fmla="*/ 58 h 56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815" h="568493">
                <a:moveTo>
                  <a:pt x="42486" y="58"/>
                </a:moveTo>
                <a:cubicBezTo>
                  <a:pt x="42486" y="-4061"/>
                  <a:pt x="167701" y="210123"/>
                  <a:pt x="240194" y="301563"/>
                </a:cubicBezTo>
                <a:cubicBezTo>
                  <a:pt x="312687" y="393003"/>
                  <a:pt x="477443" y="548698"/>
                  <a:pt x="477443" y="548698"/>
                </a:cubicBezTo>
                <a:cubicBezTo>
                  <a:pt x="513690" y="584944"/>
                  <a:pt x="536756" y="569292"/>
                  <a:pt x="457673" y="519041"/>
                </a:cubicBezTo>
                <a:cubicBezTo>
                  <a:pt x="378590" y="468790"/>
                  <a:pt x="37543" y="270259"/>
                  <a:pt x="2944" y="247193"/>
                </a:cubicBezTo>
                <a:cubicBezTo>
                  <a:pt x="-31655" y="224127"/>
                  <a:pt x="250079" y="380646"/>
                  <a:pt x="250079" y="380646"/>
                </a:cubicBezTo>
                <a:cubicBezTo>
                  <a:pt x="289621" y="393827"/>
                  <a:pt x="275617" y="387236"/>
                  <a:pt x="240194" y="326276"/>
                </a:cubicBezTo>
                <a:cubicBezTo>
                  <a:pt x="204771" y="265316"/>
                  <a:pt x="42486" y="4177"/>
                  <a:pt x="42486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 1515">
            <a:extLst>
              <a:ext uri="{FF2B5EF4-FFF2-40B4-BE49-F238E27FC236}">
                <a16:creationId xmlns:a16="http://schemas.microsoft.com/office/drawing/2014/main" id="{D7BADB37-F983-1A06-30C4-7D6642D6D858}"/>
              </a:ext>
            </a:extLst>
          </p:cNvPr>
          <p:cNvSpPr/>
          <p:nvPr/>
        </p:nvSpPr>
        <p:spPr>
          <a:xfrm>
            <a:off x="2636630" y="5970037"/>
            <a:ext cx="753429" cy="549388"/>
          </a:xfrm>
          <a:custGeom>
            <a:avLst/>
            <a:gdLst>
              <a:gd name="connsiteX0" fmla="*/ 2773 w 753429"/>
              <a:gd name="connsiteY0" fmla="*/ 149029 h 549388"/>
              <a:gd name="connsiteX1" fmla="*/ 714522 w 753429"/>
              <a:gd name="connsiteY1" fmla="*/ 529617 h 549388"/>
              <a:gd name="connsiteX2" fmla="*/ 650267 w 753429"/>
              <a:gd name="connsiteY2" fmla="*/ 490075 h 549388"/>
              <a:gd name="connsiteX3" fmla="*/ 571184 w 753429"/>
              <a:gd name="connsiteY3" fmla="*/ 445591 h 549388"/>
              <a:gd name="connsiteX4" fmla="*/ 655210 w 753429"/>
              <a:gd name="connsiteY4" fmla="*/ 748 h 549388"/>
              <a:gd name="connsiteX5" fmla="*/ 586012 w 753429"/>
              <a:gd name="connsiteY5" fmla="*/ 341794 h 549388"/>
              <a:gd name="connsiteX6" fmla="*/ 561299 w 753429"/>
              <a:gd name="connsiteY6" fmla="*/ 425820 h 549388"/>
              <a:gd name="connsiteX7" fmla="*/ 442674 w 753429"/>
              <a:gd name="connsiteY7" fmla="*/ 366508 h 549388"/>
              <a:gd name="connsiteX8" fmla="*/ 467387 w 753429"/>
              <a:gd name="connsiteY8" fmla="*/ 406049 h 549388"/>
              <a:gd name="connsiteX9" fmla="*/ 2773 w 753429"/>
              <a:gd name="connsiteY9" fmla="*/ 149029 h 54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3429" h="549388">
                <a:moveTo>
                  <a:pt x="2773" y="149029"/>
                </a:moveTo>
                <a:cubicBezTo>
                  <a:pt x="43962" y="169624"/>
                  <a:pt x="606606" y="472776"/>
                  <a:pt x="714522" y="529617"/>
                </a:cubicBezTo>
                <a:cubicBezTo>
                  <a:pt x="822438" y="586458"/>
                  <a:pt x="674157" y="504079"/>
                  <a:pt x="650267" y="490075"/>
                </a:cubicBezTo>
                <a:cubicBezTo>
                  <a:pt x="626377" y="476071"/>
                  <a:pt x="570360" y="527145"/>
                  <a:pt x="571184" y="445591"/>
                </a:cubicBezTo>
                <a:cubicBezTo>
                  <a:pt x="572008" y="364037"/>
                  <a:pt x="652739" y="18047"/>
                  <a:pt x="655210" y="748"/>
                </a:cubicBezTo>
                <a:cubicBezTo>
                  <a:pt x="657681" y="-16551"/>
                  <a:pt x="601664" y="270949"/>
                  <a:pt x="586012" y="341794"/>
                </a:cubicBezTo>
                <a:cubicBezTo>
                  <a:pt x="570360" y="412639"/>
                  <a:pt x="585189" y="421701"/>
                  <a:pt x="561299" y="425820"/>
                </a:cubicBezTo>
                <a:cubicBezTo>
                  <a:pt x="537409" y="429939"/>
                  <a:pt x="458326" y="369803"/>
                  <a:pt x="442674" y="366508"/>
                </a:cubicBezTo>
                <a:cubicBezTo>
                  <a:pt x="427022" y="363213"/>
                  <a:pt x="543175" y="444767"/>
                  <a:pt x="467387" y="406049"/>
                </a:cubicBezTo>
                <a:cubicBezTo>
                  <a:pt x="391599" y="367331"/>
                  <a:pt x="-38416" y="128434"/>
                  <a:pt x="2773" y="149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8AEFF44B-1FFE-731D-DE16-C139C92937E4}"/>
              </a:ext>
            </a:extLst>
          </p:cNvPr>
          <p:cNvSpPr/>
          <p:nvPr/>
        </p:nvSpPr>
        <p:spPr>
          <a:xfrm>
            <a:off x="4822825" y="5967768"/>
            <a:ext cx="528283" cy="404457"/>
          </a:xfrm>
          <a:custGeom>
            <a:avLst/>
            <a:gdLst>
              <a:gd name="connsiteX0" fmla="*/ 0 w 528283"/>
              <a:gd name="connsiteY0" fmla="*/ 404457 h 404457"/>
              <a:gd name="connsiteX1" fmla="*/ 330200 w 528283"/>
              <a:gd name="connsiteY1" fmla="*/ 207607 h 404457"/>
              <a:gd name="connsiteX2" fmla="*/ 301625 w 528283"/>
              <a:gd name="connsiteY2" fmla="*/ 229832 h 404457"/>
              <a:gd name="connsiteX3" fmla="*/ 527050 w 528283"/>
              <a:gd name="connsiteY3" fmla="*/ 1232 h 404457"/>
              <a:gd name="connsiteX4" fmla="*/ 384175 w 528283"/>
              <a:gd name="connsiteY4" fmla="*/ 144107 h 404457"/>
              <a:gd name="connsiteX5" fmla="*/ 215900 w 528283"/>
              <a:gd name="connsiteY5" fmla="*/ 261582 h 404457"/>
              <a:gd name="connsiteX6" fmla="*/ 266700 w 528283"/>
              <a:gd name="connsiteY6" fmla="*/ 239357 h 404457"/>
              <a:gd name="connsiteX7" fmla="*/ 0 w 528283"/>
              <a:gd name="connsiteY7" fmla="*/ 404457 h 40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83" h="404457">
                <a:moveTo>
                  <a:pt x="0" y="404457"/>
                </a:moveTo>
                <a:cubicBezTo>
                  <a:pt x="10583" y="399165"/>
                  <a:pt x="279929" y="236711"/>
                  <a:pt x="330200" y="207607"/>
                </a:cubicBezTo>
                <a:cubicBezTo>
                  <a:pt x="380471" y="178503"/>
                  <a:pt x="268817" y="264228"/>
                  <a:pt x="301625" y="229832"/>
                </a:cubicBezTo>
                <a:cubicBezTo>
                  <a:pt x="334433" y="195436"/>
                  <a:pt x="513292" y="15520"/>
                  <a:pt x="527050" y="1232"/>
                </a:cubicBezTo>
                <a:cubicBezTo>
                  <a:pt x="540808" y="-13056"/>
                  <a:pt x="436033" y="100715"/>
                  <a:pt x="384175" y="144107"/>
                </a:cubicBezTo>
                <a:cubicBezTo>
                  <a:pt x="332317" y="187499"/>
                  <a:pt x="235479" y="245707"/>
                  <a:pt x="215900" y="261582"/>
                </a:cubicBezTo>
                <a:cubicBezTo>
                  <a:pt x="196321" y="277457"/>
                  <a:pt x="301625" y="217661"/>
                  <a:pt x="266700" y="239357"/>
                </a:cubicBezTo>
                <a:lnTo>
                  <a:pt x="0" y="40445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84C49F62-7340-536C-85C2-513B23293274}"/>
              </a:ext>
            </a:extLst>
          </p:cNvPr>
          <p:cNvSpPr/>
          <p:nvPr/>
        </p:nvSpPr>
        <p:spPr>
          <a:xfrm>
            <a:off x="4342870" y="5998181"/>
            <a:ext cx="426307" cy="263407"/>
          </a:xfrm>
          <a:custGeom>
            <a:avLst/>
            <a:gdLst>
              <a:gd name="connsiteX0" fmla="*/ 368830 w 426307"/>
              <a:gd name="connsiteY0" fmla="*/ 2569 h 263407"/>
              <a:gd name="connsiteX1" fmla="*/ 32280 w 426307"/>
              <a:gd name="connsiteY1" fmla="*/ 247044 h 263407"/>
              <a:gd name="connsiteX2" fmla="*/ 57680 w 426307"/>
              <a:gd name="connsiteY2" fmla="*/ 218469 h 263407"/>
              <a:gd name="connsiteX3" fmla="*/ 422805 w 426307"/>
              <a:gd name="connsiteY3" fmla="*/ 37494 h 263407"/>
              <a:gd name="connsiteX4" fmla="*/ 248180 w 426307"/>
              <a:gd name="connsiteY4" fmla="*/ 113694 h 263407"/>
              <a:gd name="connsiteX5" fmla="*/ 368830 w 426307"/>
              <a:gd name="connsiteY5" fmla="*/ 2569 h 263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307" h="263407">
                <a:moveTo>
                  <a:pt x="368830" y="2569"/>
                </a:moveTo>
                <a:cubicBezTo>
                  <a:pt x="332847" y="24794"/>
                  <a:pt x="84138" y="211061"/>
                  <a:pt x="32280" y="247044"/>
                </a:cubicBezTo>
                <a:cubicBezTo>
                  <a:pt x="-19578" y="283027"/>
                  <a:pt x="-7408" y="253394"/>
                  <a:pt x="57680" y="218469"/>
                </a:cubicBezTo>
                <a:cubicBezTo>
                  <a:pt x="122768" y="183544"/>
                  <a:pt x="391055" y="54956"/>
                  <a:pt x="422805" y="37494"/>
                </a:cubicBezTo>
                <a:cubicBezTo>
                  <a:pt x="454555" y="20032"/>
                  <a:pt x="260351" y="117927"/>
                  <a:pt x="248180" y="113694"/>
                </a:cubicBezTo>
                <a:cubicBezTo>
                  <a:pt x="236009" y="109461"/>
                  <a:pt x="404813" y="-19656"/>
                  <a:pt x="368830" y="25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6073B0E3-8E25-28F4-483F-07099BFEBB8E}"/>
              </a:ext>
            </a:extLst>
          </p:cNvPr>
          <p:cNvSpPr/>
          <p:nvPr/>
        </p:nvSpPr>
        <p:spPr>
          <a:xfrm>
            <a:off x="5095804" y="5965825"/>
            <a:ext cx="270050" cy="536627"/>
          </a:xfrm>
          <a:custGeom>
            <a:avLst/>
            <a:gdLst>
              <a:gd name="connsiteX0" fmla="*/ 269946 w 270050"/>
              <a:gd name="connsiteY0" fmla="*/ 0 h 536627"/>
              <a:gd name="connsiteX1" fmla="*/ 238196 w 270050"/>
              <a:gd name="connsiteY1" fmla="*/ 257175 h 536627"/>
              <a:gd name="connsiteX2" fmla="*/ 250896 w 270050"/>
              <a:gd name="connsiteY2" fmla="*/ 234950 h 536627"/>
              <a:gd name="connsiteX3" fmla="*/ 71 w 270050"/>
              <a:gd name="connsiteY3" fmla="*/ 536575 h 536627"/>
              <a:gd name="connsiteX4" fmla="*/ 225496 w 270050"/>
              <a:gd name="connsiteY4" fmla="*/ 257175 h 536627"/>
              <a:gd name="connsiteX5" fmla="*/ 269946 w 270050"/>
              <a:gd name="connsiteY5" fmla="*/ 0 h 53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050" h="536627">
                <a:moveTo>
                  <a:pt x="269946" y="0"/>
                </a:moveTo>
                <a:cubicBezTo>
                  <a:pt x="272063" y="0"/>
                  <a:pt x="241371" y="218017"/>
                  <a:pt x="238196" y="257175"/>
                </a:cubicBezTo>
                <a:cubicBezTo>
                  <a:pt x="235021" y="296333"/>
                  <a:pt x="290584" y="188383"/>
                  <a:pt x="250896" y="234950"/>
                </a:cubicBezTo>
                <a:cubicBezTo>
                  <a:pt x="211208" y="281517"/>
                  <a:pt x="4304" y="532871"/>
                  <a:pt x="71" y="536575"/>
                </a:cubicBezTo>
                <a:cubicBezTo>
                  <a:pt x="-4162" y="540279"/>
                  <a:pt x="179988" y="347133"/>
                  <a:pt x="225496" y="257175"/>
                </a:cubicBezTo>
                <a:cubicBezTo>
                  <a:pt x="271004" y="167217"/>
                  <a:pt x="267829" y="0"/>
                  <a:pt x="26994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69C83E55-FEAC-A2C7-5370-A649A00ACE86}"/>
              </a:ext>
            </a:extLst>
          </p:cNvPr>
          <p:cNvSpPr/>
          <p:nvPr/>
        </p:nvSpPr>
        <p:spPr>
          <a:xfrm>
            <a:off x="1208513" y="4229596"/>
            <a:ext cx="1412516" cy="4008945"/>
          </a:xfrm>
          <a:custGeom>
            <a:avLst/>
            <a:gdLst>
              <a:gd name="connsiteX0" fmla="*/ 15376 w 1412516"/>
              <a:gd name="connsiteY0" fmla="*/ 32915 h 4008945"/>
              <a:gd name="connsiteX1" fmla="*/ 1000115 w 1412516"/>
              <a:gd name="connsiteY1" fmla="*/ 2607302 h 4008945"/>
              <a:gd name="connsiteX2" fmla="*/ 971979 w 1412516"/>
              <a:gd name="connsiteY2" fmla="*/ 2311881 h 4008945"/>
              <a:gd name="connsiteX3" fmla="*/ 1351807 w 1412516"/>
              <a:gd name="connsiteY3" fmla="*/ 3817124 h 4008945"/>
              <a:gd name="connsiteX4" fmla="*/ 1365875 w 1412516"/>
              <a:gd name="connsiteY4" fmla="*/ 3690515 h 4008945"/>
              <a:gd name="connsiteX5" fmla="*/ 901641 w 1412516"/>
              <a:gd name="connsiteY5" fmla="*/ 1116127 h 4008945"/>
              <a:gd name="connsiteX6" fmla="*/ 1140792 w 1412516"/>
              <a:gd name="connsiteY6" fmla="*/ 2579167 h 4008945"/>
              <a:gd name="connsiteX7" fmla="*/ 901641 w 1412516"/>
              <a:gd name="connsiteY7" fmla="*/ 2354084 h 4008945"/>
              <a:gd name="connsiteX8" fmla="*/ 493678 w 1412516"/>
              <a:gd name="connsiteY8" fmla="*/ 1650699 h 4008945"/>
              <a:gd name="connsiteX9" fmla="*/ 549949 w 1412516"/>
              <a:gd name="connsiteY9" fmla="*/ 1721038 h 4008945"/>
              <a:gd name="connsiteX10" fmla="*/ 409272 w 1412516"/>
              <a:gd name="connsiteY10" fmla="*/ 1186466 h 4008945"/>
              <a:gd name="connsiteX11" fmla="*/ 15376 w 1412516"/>
              <a:gd name="connsiteY11" fmla="*/ 32915 h 400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2516" h="4008945">
                <a:moveTo>
                  <a:pt x="15376" y="32915"/>
                </a:moveTo>
                <a:cubicBezTo>
                  <a:pt x="113850" y="269721"/>
                  <a:pt x="840681" y="2227474"/>
                  <a:pt x="1000115" y="2607302"/>
                </a:cubicBezTo>
                <a:cubicBezTo>
                  <a:pt x="1159549" y="2987130"/>
                  <a:pt x="913364" y="2110244"/>
                  <a:pt x="971979" y="2311881"/>
                </a:cubicBezTo>
                <a:cubicBezTo>
                  <a:pt x="1030594" y="2513518"/>
                  <a:pt x="1351807" y="3817124"/>
                  <a:pt x="1351807" y="3817124"/>
                </a:cubicBezTo>
                <a:cubicBezTo>
                  <a:pt x="1417456" y="4046896"/>
                  <a:pt x="1440903" y="4140681"/>
                  <a:pt x="1365875" y="3690515"/>
                </a:cubicBezTo>
                <a:cubicBezTo>
                  <a:pt x="1290847" y="3240349"/>
                  <a:pt x="939155" y="1301352"/>
                  <a:pt x="901641" y="1116127"/>
                </a:cubicBezTo>
                <a:cubicBezTo>
                  <a:pt x="864127" y="930902"/>
                  <a:pt x="1140792" y="2372841"/>
                  <a:pt x="1140792" y="2579167"/>
                </a:cubicBezTo>
                <a:cubicBezTo>
                  <a:pt x="1140792" y="2785493"/>
                  <a:pt x="1009493" y="2508829"/>
                  <a:pt x="901641" y="2354084"/>
                </a:cubicBezTo>
                <a:cubicBezTo>
                  <a:pt x="793789" y="2199339"/>
                  <a:pt x="552293" y="1756207"/>
                  <a:pt x="493678" y="1650699"/>
                </a:cubicBezTo>
                <a:cubicBezTo>
                  <a:pt x="435063" y="1545191"/>
                  <a:pt x="564017" y="1798410"/>
                  <a:pt x="549949" y="1721038"/>
                </a:cubicBezTo>
                <a:cubicBezTo>
                  <a:pt x="535881" y="1643666"/>
                  <a:pt x="498367" y="1467820"/>
                  <a:pt x="409272" y="1186466"/>
                </a:cubicBezTo>
                <a:cubicBezTo>
                  <a:pt x="320177" y="905112"/>
                  <a:pt x="-83098" y="-203891"/>
                  <a:pt x="15376" y="32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 1520">
            <a:extLst>
              <a:ext uri="{FF2B5EF4-FFF2-40B4-BE49-F238E27FC236}">
                <a16:creationId xmlns:a16="http://schemas.microsoft.com/office/drawing/2014/main" id="{3B346E98-34AF-5A43-9077-44A84D494D65}"/>
              </a:ext>
            </a:extLst>
          </p:cNvPr>
          <p:cNvSpPr/>
          <p:nvPr/>
        </p:nvSpPr>
        <p:spPr>
          <a:xfrm>
            <a:off x="887814" y="4300152"/>
            <a:ext cx="894085" cy="3898541"/>
          </a:xfrm>
          <a:custGeom>
            <a:avLst/>
            <a:gdLst>
              <a:gd name="connsiteX0" fmla="*/ 265737 w 894085"/>
              <a:gd name="connsiteY0" fmla="*/ 32697 h 3898541"/>
              <a:gd name="connsiteX1" fmla="*/ 26586 w 894085"/>
              <a:gd name="connsiteY1" fmla="*/ 3155725 h 3898541"/>
              <a:gd name="connsiteX2" fmla="*/ 40654 w 894085"/>
              <a:gd name="connsiteY2" fmla="*/ 2396070 h 3898541"/>
              <a:gd name="connsiteX3" fmla="*/ 336075 w 894085"/>
              <a:gd name="connsiteY3" fmla="*/ 1369128 h 3898541"/>
              <a:gd name="connsiteX4" fmla="*/ 448617 w 894085"/>
              <a:gd name="connsiteY4" fmla="*/ 2156919 h 3898541"/>
              <a:gd name="connsiteX5" fmla="*/ 884715 w 894085"/>
              <a:gd name="connsiteY5" fmla="*/ 3859110 h 3898541"/>
              <a:gd name="connsiteX6" fmla="*/ 758106 w 894085"/>
              <a:gd name="connsiteY6" fmla="*/ 3394876 h 3898541"/>
              <a:gd name="connsiteX7" fmla="*/ 195398 w 894085"/>
              <a:gd name="connsiteY7" fmla="*/ 1340993 h 3898541"/>
              <a:gd name="connsiteX8" fmla="*/ 195398 w 894085"/>
              <a:gd name="connsiteY8" fmla="*/ 1509805 h 3898541"/>
              <a:gd name="connsiteX9" fmla="*/ 265737 w 894085"/>
              <a:gd name="connsiteY9" fmla="*/ 32697 h 389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4085" h="3898541">
                <a:moveTo>
                  <a:pt x="265737" y="32697"/>
                </a:moveTo>
                <a:cubicBezTo>
                  <a:pt x="237602" y="307017"/>
                  <a:pt x="64100" y="2761829"/>
                  <a:pt x="26586" y="3155725"/>
                </a:cubicBezTo>
                <a:cubicBezTo>
                  <a:pt x="-10928" y="3549621"/>
                  <a:pt x="-10928" y="2693836"/>
                  <a:pt x="40654" y="2396070"/>
                </a:cubicBezTo>
                <a:cubicBezTo>
                  <a:pt x="92236" y="2098304"/>
                  <a:pt x="268081" y="1408987"/>
                  <a:pt x="336075" y="1369128"/>
                </a:cubicBezTo>
                <a:cubicBezTo>
                  <a:pt x="404069" y="1329270"/>
                  <a:pt x="357177" y="1741922"/>
                  <a:pt x="448617" y="2156919"/>
                </a:cubicBezTo>
                <a:cubicBezTo>
                  <a:pt x="540057" y="2571916"/>
                  <a:pt x="833133" y="3652784"/>
                  <a:pt x="884715" y="3859110"/>
                </a:cubicBezTo>
                <a:cubicBezTo>
                  <a:pt x="936297" y="4065436"/>
                  <a:pt x="758106" y="3394876"/>
                  <a:pt x="758106" y="3394876"/>
                </a:cubicBezTo>
                <a:cubicBezTo>
                  <a:pt x="643220" y="2975190"/>
                  <a:pt x="289183" y="1655172"/>
                  <a:pt x="195398" y="1340993"/>
                </a:cubicBezTo>
                <a:cubicBezTo>
                  <a:pt x="101613" y="1026815"/>
                  <a:pt x="176641" y="1725509"/>
                  <a:pt x="195398" y="1509805"/>
                </a:cubicBezTo>
                <a:cubicBezTo>
                  <a:pt x="214155" y="1294101"/>
                  <a:pt x="293872" y="-241623"/>
                  <a:pt x="265737" y="32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 1521">
            <a:extLst>
              <a:ext uri="{FF2B5EF4-FFF2-40B4-BE49-F238E27FC236}">
                <a16:creationId xmlns:a16="http://schemas.microsoft.com/office/drawing/2014/main" id="{8C494662-4C98-D049-D2B7-324805FAE0E7}"/>
              </a:ext>
            </a:extLst>
          </p:cNvPr>
          <p:cNvSpPr/>
          <p:nvPr/>
        </p:nvSpPr>
        <p:spPr>
          <a:xfrm>
            <a:off x="1785933" y="5410516"/>
            <a:ext cx="456736" cy="5309112"/>
          </a:xfrm>
          <a:custGeom>
            <a:avLst/>
            <a:gdLst>
              <a:gd name="connsiteX0" fmla="*/ 664 w 456736"/>
              <a:gd name="connsiteY0" fmla="*/ 5546 h 5309112"/>
              <a:gd name="connsiteX1" fmla="*/ 352356 w 456736"/>
              <a:gd name="connsiteY1" fmla="*/ 751133 h 5309112"/>
              <a:gd name="connsiteX2" fmla="*/ 352356 w 456736"/>
              <a:gd name="connsiteY2" fmla="*/ 2706542 h 5309112"/>
              <a:gd name="connsiteX3" fmla="*/ 422695 w 456736"/>
              <a:gd name="connsiteY3" fmla="*/ 2256376 h 5309112"/>
              <a:gd name="connsiteX4" fmla="*/ 338289 w 456736"/>
              <a:gd name="connsiteY4" fmla="*/ 4718222 h 5309112"/>
              <a:gd name="connsiteX5" fmla="*/ 310153 w 456736"/>
              <a:gd name="connsiteY5" fmla="*/ 5309066 h 5309112"/>
              <a:gd name="connsiteX6" fmla="*/ 338289 w 456736"/>
              <a:gd name="connsiteY6" fmla="*/ 4704155 h 5309112"/>
              <a:gd name="connsiteX7" fmla="*/ 394559 w 456736"/>
              <a:gd name="connsiteY7" fmla="*/ 1735872 h 5309112"/>
              <a:gd name="connsiteX8" fmla="*/ 338289 w 456736"/>
              <a:gd name="connsiteY8" fmla="*/ 2115699 h 5309112"/>
              <a:gd name="connsiteX9" fmla="*/ 450830 w 456736"/>
              <a:gd name="connsiteY9" fmla="*/ 722998 h 5309112"/>
              <a:gd name="connsiteX10" fmla="*/ 422695 w 456736"/>
              <a:gd name="connsiteY10" fmla="*/ 765201 h 5309112"/>
              <a:gd name="connsiteX11" fmla="*/ 267950 w 456736"/>
              <a:gd name="connsiteY11" fmla="*/ 427576 h 5309112"/>
              <a:gd name="connsiteX12" fmla="*/ 664 w 456736"/>
              <a:gd name="connsiteY12" fmla="*/ 5546 h 530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6736" h="5309112">
                <a:moveTo>
                  <a:pt x="664" y="5546"/>
                </a:moveTo>
                <a:cubicBezTo>
                  <a:pt x="14732" y="59472"/>
                  <a:pt x="293741" y="300967"/>
                  <a:pt x="352356" y="751133"/>
                </a:cubicBezTo>
                <a:cubicBezTo>
                  <a:pt x="410971" y="1201299"/>
                  <a:pt x="340633" y="2455668"/>
                  <a:pt x="352356" y="2706542"/>
                </a:cubicBezTo>
                <a:cubicBezTo>
                  <a:pt x="364079" y="2957416"/>
                  <a:pt x="425039" y="1921096"/>
                  <a:pt x="422695" y="2256376"/>
                </a:cubicBezTo>
                <a:cubicBezTo>
                  <a:pt x="420351" y="2591656"/>
                  <a:pt x="357046" y="4209440"/>
                  <a:pt x="338289" y="4718222"/>
                </a:cubicBezTo>
                <a:cubicBezTo>
                  <a:pt x="319532" y="5227004"/>
                  <a:pt x="310153" y="5311410"/>
                  <a:pt x="310153" y="5309066"/>
                </a:cubicBezTo>
                <a:cubicBezTo>
                  <a:pt x="310153" y="5306722"/>
                  <a:pt x="324221" y="5299687"/>
                  <a:pt x="338289" y="4704155"/>
                </a:cubicBezTo>
                <a:cubicBezTo>
                  <a:pt x="352357" y="4108623"/>
                  <a:pt x="394559" y="2167281"/>
                  <a:pt x="394559" y="1735872"/>
                </a:cubicBezTo>
                <a:cubicBezTo>
                  <a:pt x="394559" y="1304463"/>
                  <a:pt x="328911" y="2284511"/>
                  <a:pt x="338289" y="2115699"/>
                </a:cubicBezTo>
                <a:cubicBezTo>
                  <a:pt x="347667" y="1946887"/>
                  <a:pt x="436762" y="948081"/>
                  <a:pt x="450830" y="722998"/>
                </a:cubicBezTo>
                <a:cubicBezTo>
                  <a:pt x="464898" y="497915"/>
                  <a:pt x="453175" y="814438"/>
                  <a:pt x="422695" y="765201"/>
                </a:cubicBezTo>
                <a:cubicBezTo>
                  <a:pt x="392215" y="715964"/>
                  <a:pt x="335944" y="549496"/>
                  <a:pt x="267950" y="427576"/>
                </a:cubicBezTo>
                <a:cubicBezTo>
                  <a:pt x="199956" y="305656"/>
                  <a:pt x="-13404" y="-48380"/>
                  <a:pt x="664" y="5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D3E31A0D-E3FB-923F-F177-718BA3A8FE3B}"/>
              </a:ext>
            </a:extLst>
          </p:cNvPr>
          <p:cNvSpPr/>
          <p:nvPr/>
        </p:nvSpPr>
        <p:spPr>
          <a:xfrm>
            <a:off x="1586274" y="6081642"/>
            <a:ext cx="430682" cy="5105988"/>
          </a:xfrm>
          <a:custGeom>
            <a:avLst/>
            <a:gdLst>
              <a:gd name="connsiteX0" fmla="*/ 3375 w 430682"/>
              <a:gd name="connsiteY0" fmla="*/ 51872 h 5105988"/>
              <a:gd name="connsiteX1" fmla="*/ 312864 w 430682"/>
              <a:gd name="connsiteY1" fmla="*/ 3625066 h 5105988"/>
              <a:gd name="connsiteX2" fmla="*/ 312864 w 430682"/>
              <a:gd name="connsiteY2" fmla="*/ 3118629 h 5105988"/>
              <a:gd name="connsiteX3" fmla="*/ 425406 w 430682"/>
              <a:gd name="connsiteY3" fmla="*/ 5074038 h 5105988"/>
              <a:gd name="connsiteX4" fmla="*/ 369135 w 430682"/>
              <a:gd name="connsiteY4" fmla="*/ 4145570 h 5105988"/>
              <a:gd name="connsiteX5" fmla="*/ 3375 w 430682"/>
              <a:gd name="connsiteY5" fmla="*/ 1754063 h 5105988"/>
              <a:gd name="connsiteX6" fmla="*/ 186255 w 430682"/>
              <a:gd name="connsiteY6" fmla="*/ 2752869 h 5105988"/>
              <a:gd name="connsiteX7" fmla="*/ 172188 w 430682"/>
              <a:gd name="connsiteY7" fmla="*/ 1585250 h 5105988"/>
              <a:gd name="connsiteX8" fmla="*/ 3375 w 430682"/>
              <a:gd name="connsiteY8" fmla="*/ 51872 h 510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0682" h="5105988">
                <a:moveTo>
                  <a:pt x="3375" y="51872"/>
                </a:moveTo>
                <a:cubicBezTo>
                  <a:pt x="26821" y="391841"/>
                  <a:pt x="261283" y="3113940"/>
                  <a:pt x="312864" y="3625066"/>
                </a:cubicBezTo>
                <a:cubicBezTo>
                  <a:pt x="364446" y="4136192"/>
                  <a:pt x="294107" y="2877134"/>
                  <a:pt x="312864" y="3118629"/>
                </a:cubicBezTo>
                <a:cubicBezTo>
                  <a:pt x="331621" y="3360124"/>
                  <a:pt x="416028" y="4902881"/>
                  <a:pt x="425406" y="5074038"/>
                </a:cubicBezTo>
                <a:cubicBezTo>
                  <a:pt x="434784" y="5245195"/>
                  <a:pt x="439473" y="4698899"/>
                  <a:pt x="369135" y="4145570"/>
                </a:cubicBezTo>
                <a:cubicBezTo>
                  <a:pt x="298797" y="3592241"/>
                  <a:pt x="33855" y="1986180"/>
                  <a:pt x="3375" y="1754063"/>
                </a:cubicBezTo>
                <a:cubicBezTo>
                  <a:pt x="-27105" y="1521946"/>
                  <a:pt x="158120" y="2781004"/>
                  <a:pt x="186255" y="2752869"/>
                </a:cubicBezTo>
                <a:cubicBezTo>
                  <a:pt x="214390" y="2724734"/>
                  <a:pt x="200323" y="2033071"/>
                  <a:pt x="172188" y="1585250"/>
                </a:cubicBezTo>
                <a:cubicBezTo>
                  <a:pt x="144053" y="1137429"/>
                  <a:pt x="-20071" y="-288097"/>
                  <a:pt x="3375" y="51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0D0DD2E3-930D-555B-5C1B-BDA1662F1D5D}"/>
              </a:ext>
            </a:extLst>
          </p:cNvPr>
          <p:cNvSpPr/>
          <p:nvPr/>
        </p:nvSpPr>
        <p:spPr>
          <a:xfrm>
            <a:off x="1547107" y="5169961"/>
            <a:ext cx="537087" cy="5375081"/>
          </a:xfrm>
          <a:custGeom>
            <a:avLst/>
            <a:gdLst>
              <a:gd name="connsiteX0" fmla="*/ 339 w 537087"/>
              <a:gd name="connsiteY0" fmla="*/ 6950 h 5375081"/>
              <a:gd name="connsiteX1" fmla="*/ 422370 w 537087"/>
              <a:gd name="connsiteY1" fmla="*/ 4016242 h 5375081"/>
              <a:gd name="connsiteX2" fmla="*/ 436438 w 537087"/>
              <a:gd name="connsiteY2" fmla="*/ 3537941 h 5375081"/>
              <a:gd name="connsiteX3" fmla="*/ 520844 w 537087"/>
              <a:gd name="connsiteY3" fmla="*/ 5310470 h 5375081"/>
              <a:gd name="connsiteX4" fmla="*/ 520844 w 537087"/>
              <a:gd name="connsiteY4" fmla="*/ 4635221 h 5375081"/>
              <a:gd name="connsiteX5" fmla="*/ 352031 w 537087"/>
              <a:gd name="connsiteY5" fmla="*/ 1357448 h 5375081"/>
              <a:gd name="connsiteX6" fmla="*/ 436438 w 537087"/>
              <a:gd name="connsiteY6" fmla="*/ 4044377 h 5375081"/>
              <a:gd name="connsiteX7" fmla="*/ 352031 w 537087"/>
              <a:gd name="connsiteY7" fmla="*/ 3073707 h 5375081"/>
              <a:gd name="connsiteX8" fmla="*/ 339 w 537087"/>
              <a:gd name="connsiteY8" fmla="*/ 6950 h 537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087" h="5375081">
                <a:moveTo>
                  <a:pt x="339" y="6950"/>
                </a:moveTo>
                <a:cubicBezTo>
                  <a:pt x="12062" y="164039"/>
                  <a:pt x="349687" y="3427744"/>
                  <a:pt x="422370" y="4016242"/>
                </a:cubicBezTo>
                <a:cubicBezTo>
                  <a:pt x="495053" y="4604741"/>
                  <a:pt x="420026" y="3322236"/>
                  <a:pt x="436438" y="3537941"/>
                </a:cubicBezTo>
                <a:cubicBezTo>
                  <a:pt x="452850" y="3753646"/>
                  <a:pt x="506776" y="5127590"/>
                  <a:pt x="520844" y="5310470"/>
                </a:cubicBezTo>
                <a:cubicBezTo>
                  <a:pt x="534912" y="5493350"/>
                  <a:pt x="548979" y="5294058"/>
                  <a:pt x="520844" y="4635221"/>
                </a:cubicBezTo>
                <a:cubicBezTo>
                  <a:pt x="492709" y="3976384"/>
                  <a:pt x="366099" y="1455922"/>
                  <a:pt x="352031" y="1357448"/>
                </a:cubicBezTo>
                <a:cubicBezTo>
                  <a:pt x="337963" y="1258974"/>
                  <a:pt x="436438" y="3758334"/>
                  <a:pt x="436438" y="4044377"/>
                </a:cubicBezTo>
                <a:cubicBezTo>
                  <a:pt x="436438" y="4330420"/>
                  <a:pt x="420025" y="3746611"/>
                  <a:pt x="352031" y="3073707"/>
                </a:cubicBezTo>
                <a:cubicBezTo>
                  <a:pt x="284037" y="2400803"/>
                  <a:pt x="-11384" y="-150139"/>
                  <a:pt x="339" y="6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 1524">
            <a:extLst>
              <a:ext uri="{FF2B5EF4-FFF2-40B4-BE49-F238E27FC236}">
                <a16:creationId xmlns:a16="http://schemas.microsoft.com/office/drawing/2014/main" id="{F1884A59-A0F0-6C17-9475-4F29CFC6C927}"/>
              </a:ext>
            </a:extLst>
          </p:cNvPr>
          <p:cNvSpPr/>
          <p:nvPr/>
        </p:nvSpPr>
        <p:spPr>
          <a:xfrm>
            <a:off x="400031" y="6242985"/>
            <a:ext cx="1171269" cy="5952505"/>
          </a:xfrm>
          <a:custGeom>
            <a:avLst/>
            <a:gdLst>
              <a:gd name="connsiteX0" fmla="*/ 1147415 w 1171269"/>
              <a:gd name="connsiteY0" fmla="*/ 87477 h 5952505"/>
              <a:gd name="connsiteX1" fmla="*/ 64203 w 1171269"/>
              <a:gd name="connsiteY1" fmla="*/ 4026430 h 5952505"/>
              <a:gd name="connsiteX2" fmla="*/ 204880 w 1171269"/>
              <a:gd name="connsiteY2" fmla="*/ 3646603 h 5952505"/>
              <a:gd name="connsiteX3" fmla="*/ 866061 w 1171269"/>
              <a:gd name="connsiteY3" fmla="*/ 903403 h 5952505"/>
              <a:gd name="connsiteX4" fmla="*/ 866061 w 1171269"/>
              <a:gd name="connsiteY4" fmla="*/ 1634923 h 5952505"/>
              <a:gd name="connsiteX5" fmla="*/ 1034874 w 1171269"/>
              <a:gd name="connsiteY5" fmla="*/ 5813027 h 5952505"/>
              <a:gd name="connsiteX6" fmla="*/ 1034874 w 1171269"/>
              <a:gd name="connsiteY6" fmla="*/ 4589138 h 5952505"/>
              <a:gd name="connsiteX7" fmla="*/ 767587 w 1171269"/>
              <a:gd name="connsiteY7" fmla="*/ 959673 h 5952505"/>
              <a:gd name="connsiteX8" fmla="*/ 809791 w 1171269"/>
              <a:gd name="connsiteY8" fmla="*/ 1269163 h 5952505"/>
              <a:gd name="connsiteX9" fmla="*/ 1147415 w 1171269"/>
              <a:gd name="connsiteY9" fmla="*/ 87477 h 5952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1269" h="5952505">
                <a:moveTo>
                  <a:pt x="1147415" y="87477"/>
                </a:moveTo>
                <a:cubicBezTo>
                  <a:pt x="1023150" y="547021"/>
                  <a:pt x="221292" y="3433242"/>
                  <a:pt x="64203" y="4026430"/>
                </a:cubicBezTo>
                <a:cubicBezTo>
                  <a:pt x="-92886" y="4619618"/>
                  <a:pt x="71237" y="4167107"/>
                  <a:pt x="204880" y="3646603"/>
                </a:cubicBezTo>
                <a:cubicBezTo>
                  <a:pt x="338523" y="3126099"/>
                  <a:pt x="755864" y="1238683"/>
                  <a:pt x="866061" y="903403"/>
                </a:cubicBezTo>
                <a:cubicBezTo>
                  <a:pt x="976258" y="568123"/>
                  <a:pt x="837925" y="816652"/>
                  <a:pt x="866061" y="1634923"/>
                </a:cubicBezTo>
                <a:cubicBezTo>
                  <a:pt x="894196" y="2453194"/>
                  <a:pt x="1006739" y="5320658"/>
                  <a:pt x="1034874" y="5813027"/>
                </a:cubicBezTo>
                <a:cubicBezTo>
                  <a:pt x="1063009" y="6305396"/>
                  <a:pt x="1079422" y="5398030"/>
                  <a:pt x="1034874" y="4589138"/>
                </a:cubicBezTo>
                <a:cubicBezTo>
                  <a:pt x="990326" y="3780246"/>
                  <a:pt x="805101" y="1513002"/>
                  <a:pt x="767587" y="959673"/>
                </a:cubicBezTo>
                <a:cubicBezTo>
                  <a:pt x="730073" y="406344"/>
                  <a:pt x="746486" y="1416874"/>
                  <a:pt x="809791" y="1269163"/>
                </a:cubicBezTo>
                <a:cubicBezTo>
                  <a:pt x="873096" y="1121452"/>
                  <a:pt x="1271680" y="-372067"/>
                  <a:pt x="1147415" y="87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 1525">
            <a:extLst>
              <a:ext uri="{FF2B5EF4-FFF2-40B4-BE49-F238E27FC236}">
                <a16:creationId xmlns:a16="http://schemas.microsoft.com/office/drawing/2014/main" id="{AD534BF1-686D-2775-0853-9FA03FE17434}"/>
              </a:ext>
            </a:extLst>
          </p:cNvPr>
          <p:cNvSpPr/>
          <p:nvPr/>
        </p:nvSpPr>
        <p:spPr>
          <a:xfrm>
            <a:off x="1536456" y="5648156"/>
            <a:ext cx="320641" cy="6591398"/>
          </a:xfrm>
          <a:custGeom>
            <a:avLst/>
            <a:gdLst>
              <a:gd name="connsiteX0" fmla="*/ 320479 w 320641"/>
              <a:gd name="connsiteY0" fmla="*/ 260275 h 6591398"/>
              <a:gd name="connsiteX1" fmla="*/ 10990 w 320641"/>
              <a:gd name="connsiteY1" fmla="*/ 2398564 h 6591398"/>
              <a:gd name="connsiteX2" fmla="*/ 81329 w 320641"/>
              <a:gd name="connsiteY2" fmla="*/ 4171093 h 6591398"/>
              <a:gd name="connsiteX3" fmla="*/ 53193 w 320641"/>
              <a:gd name="connsiteY3" fmla="*/ 3622453 h 6591398"/>
              <a:gd name="connsiteX4" fmla="*/ 179802 w 320641"/>
              <a:gd name="connsiteY4" fmla="*/ 6253112 h 6591398"/>
              <a:gd name="connsiteX5" fmla="*/ 193870 w 320641"/>
              <a:gd name="connsiteY5" fmla="*/ 5887352 h 6591398"/>
              <a:gd name="connsiteX6" fmla="*/ 10990 w 320641"/>
              <a:gd name="connsiteY6" fmla="*/ 189936 h 6591398"/>
              <a:gd name="connsiteX7" fmla="*/ 53193 w 320641"/>
              <a:gd name="connsiteY7" fmla="*/ 1259081 h 6591398"/>
              <a:gd name="connsiteX8" fmla="*/ 320479 w 320641"/>
              <a:gd name="connsiteY8" fmla="*/ 260275 h 659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641" h="6591398">
                <a:moveTo>
                  <a:pt x="320479" y="260275"/>
                </a:moveTo>
                <a:cubicBezTo>
                  <a:pt x="313445" y="450189"/>
                  <a:pt x="50848" y="1746761"/>
                  <a:pt x="10990" y="2398564"/>
                </a:cubicBezTo>
                <a:cubicBezTo>
                  <a:pt x="-28868" y="3050367"/>
                  <a:pt x="74295" y="3967112"/>
                  <a:pt x="81329" y="4171093"/>
                </a:cubicBezTo>
                <a:cubicBezTo>
                  <a:pt x="88363" y="4375074"/>
                  <a:pt x="36781" y="3275450"/>
                  <a:pt x="53193" y="3622453"/>
                </a:cubicBezTo>
                <a:cubicBezTo>
                  <a:pt x="69605" y="3969456"/>
                  <a:pt x="156356" y="5875629"/>
                  <a:pt x="179802" y="6253112"/>
                </a:cubicBezTo>
                <a:cubicBezTo>
                  <a:pt x="203248" y="6630595"/>
                  <a:pt x="222005" y="6897881"/>
                  <a:pt x="193870" y="5887352"/>
                </a:cubicBezTo>
                <a:cubicBezTo>
                  <a:pt x="165735" y="4876823"/>
                  <a:pt x="34436" y="961314"/>
                  <a:pt x="10990" y="189936"/>
                </a:cubicBezTo>
                <a:cubicBezTo>
                  <a:pt x="-12456" y="-581442"/>
                  <a:pt x="1611" y="1245013"/>
                  <a:pt x="53193" y="1259081"/>
                </a:cubicBezTo>
                <a:cubicBezTo>
                  <a:pt x="104774" y="1273149"/>
                  <a:pt x="327513" y="70361"/>
                  <a:pt x="320479" y="260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 1526">
            <a:extLst>
              <a:ext uri="{FF2B5EF4-FFF2-40B4-BE49-F238E27FC236}">
                <a16:creationId xmlns:a16="http://schemas.microsoft.com/office/drawing/2014/main" id="{E0F1CBEF-67F5-0BFB-94CC-6928C21C77DD}"/>
              </a:ext>
            </a:extLst>
          </p:cNvPr>
          <p:cNvSpPr/>
          <p:nvPr/>
        </p:nvSpPr>
        <p:spPr>
          <a:xfrm>
            <a:off x="425045" y="6328509"/>
            <a:ext cx="1224991" cy="6110559"/>
          </a:xfrm>
          <a:custGeom>
            <a:avLst/>
            <a:gdLst>
              <a:gd name="connsiteX0" fmla="*/ 1206807 w 1224991"/>
              <a:gd name="connsiteY0" fmla="*/ 86359 h 6110559"/>
              <a:gd name="connsiteX1" fmla="*/ 67324 w 1224991"/>
              <a:gd name="connsiteY1" fmla="*/ 4742765 h 6110559"/>
              <a:gd name="connsiteX2" fmla="*/ 137663 w 1224991"/>
              <a:gd name="connsiteY2" fmla="*/ 4503614 h 6110559"/>
              <a:gd name="connsiteX3" fmla="*/ 179866 w 1224991"/>
              <a:gd name="connsiteY3" fmla="*/ 4208193 h 6110559"/>
              <a:gd name="connsiteX4" fmla="*/ 672235 w 1224991"/>
              <a:gd name="connsiteY4" fmla="*/ 2477866 h 6110559"/>
              <a:gd name="connsiteX5" fmla="*/ 447152 w 1224991"/>
              <a:gd name="connsiteY5" fmla="*/ 3026506 h 6110559"/>
              <a:gd name="connsiteX6" fmla="*/ 897318 w 1224991"/>
              <a:gd name="connsiteY6" fmla="*/ 5882248 h 6110559"/>
              <a:gd name="connsiteX7" fmla="*/ 897318 w 1224991"/>
              <a:gd name="connsiteY7" fmla="*/ 5572759 h 6110559"/>
              <a:gd name="connsiteX8" fmla="*/ 447152 w 1224991"/>
              <a:gd name="connsiteY8" fmla="*/ 2702949 h 6110559"/>
              <a:gd name="connsiteX9" fmla="*/ 587829 w 1224991"/>
              <a:gd name="connsiteY9" fmla="*/ 2379393 h 6110559"/>
              <a:gd name="connsiteX10" fmla="*/ 798844 w 1224991"/>
              <a:gd name="connsiteY10" fmla="*/ 1577534 h 6110559"/>
              <a:gd name="connsiteX11" fmla="*/ 770709 w 1224991"/>
              <a:gd name="connsiteY11" fmla="*/ 1704143 h 6110559"/>
              <a:gd name="connsiteX12" fmla="*/ 1206807 w 1224991"/>
              <a:gd name="connsiteY12" fmla="*/ 86359 h 6110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4991" h="6110559">
                <a:moveTo>
                  <a:pt x="1206807" y="86359"/>
                </a:moveTo>
                <a:cubicBezTo>
                  <a:pt x="1089576" y="592796"/>
                  <a:pt x="245515" y="4006556"/>
                  <a:pt x="67324" y="4742765"/>
                </a:cubicBezTo>
                <a:cubicBezTo>
                  <a:pt x="-110867" y="5478974"/>
                  <a:pt x="118906" y="4592709"/>
                  <a:pt x="137663" y="4503614"/>
                </a:cubicBezTo>
                <a:cubicBezTo>
                  <a:pt x="156420" y="4414519"/>
                  <a:pt x="90771" y="4545818"/>
                  <a:pt x="179866" y="4208193"/>
                </a:cubicBezTo>
                <a:cubicBezTo>
                  <a:pt x="268961" y="3870568"/>
                  <a:pt x="627687" y="2674814"/>
                  <a:pt x="672235" y="2477866"/>
                </a:cubicBezTo>
                <a:cubicBezTo>
                  <a:pt x="716783" y="2280918"/>
                  <a:pt x="409638" y="2459109"/>
                  <a:pt x="447152" y="3026506"/>
                </a:cubicBezTo>
                <a:cubicBezTo>
                  <a:pt x="484666" y="3593903"/>
                  <a:pt x="822290" y="5457873"/>
                  <a:pt x="897318" y="5882248"/>
                </a:cubicBezTo>
                <a:cubicBezTo>
                  <a:pt x="972346" y="6306623"/>
                  <a:pt x="972346" y="6102642"/>
                  <a:pt x="897318" y="5572759"/>
                </a:cubicBezTo>
                <a:cubicBezTo>
                  <a:pt x="822290" y="5042876"/>
                  <a:pt x="498733" y="3235177"/>
                  <a:pt x="447152" y="2702949"/>
                </a:cubicBezTo>
                <a:cubicBezTo>
                  <a:pt x="395571" y="2170721"/>
                  <a:pt x="529214" y="2566962"/>
                  <a:pt x="587829" y="2379393"/>
                </a:cubicBezTo>
                <a:cubicBezTo>
                  <a:pt x="646444" y="2191824"/>
                  <a:pt x="768364" y="1690076"/>
                  <a:pt x="798844" y="1577534"/>
                </a:cubicBezTo>
                <a:cubicBezTo>
                  <a:pt x="829324" y="1464992"/>
                  <a:pt x="702715" y="1952672"/>
                  <a:pt x="770709" y="1704143"/>
                </a:cubicBezTo>
                <a:cubicBezTo>
                  <a:pt x="838703" y="1455614"/>
                  <a:pt x="1324038" y="-420078"/>
                  <a:pt x="1206807" y="86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 1527">
            <a:extLst>
              <a:ext uri="{FF2B5EF4-FFF2-40B4-BE49-F238E27FC236}">
                <a16:creationId xmlns:a16="http://schemas.microsoft.com/office/drawing/2014/main" id="{88C25F6B-046D-B35F-270E-20C1484E0047}"/>
              </a:ext>
            </a:extLst>
          </p:cNvPr>
          <p:cNvSpPr/>
          <p:nvPr/>
        </p:nvSpPr>
        <p:spPr>
          <a:xfrm>
            <a:off x="6217913" y="8415228"/>
            <a:ext cx="1071563" cy="2721304"/>
          </a:xfrm>
          <a:custGeom>
            <a:avLst/>
            <a:gdLst>
              <a:gd name="connsiteX0" fmla="*/ 7 w 1071563"/>
              <a:gd name="connsiteY0" fmla="*/ 630298 h 2721304"/>
              <a:gd name="connsiteX1" fmla="*/ 534579 w 1071563"/>
              <a:gd name="connsiteY1" fmla="*/ 1207074 h 2721304"/>
              <a:gd name="connsiteX2" fmla="*/ 42210 w 1071563"/>
              <a:gd name="connsiteY2" fmla="*/ 1882323 h 2721304"/>
              <a:gd name="connsiteX3" fmla="*/ 281361 w 1071563"/>
              <a:gd name="connsiteY3" fmla="*/ 1615037 h 2721304"/>
              <a:gd name="connsiteX4" fmla="*/ 1041016 w 1071563"/>
              <a:gd name="connsiteY4" fmla="*/ 602163 h 2721304"/>
              <a:gd name="connsiteX5" fmla="*/ 858136 w 1071563"/>
              <a:gd name="connsiteY5" fmla="*/ 897584 h 2721304"/>
              <a:gd name="connsiteX6" fmla="*/ 267293 w 1071563"/>
              <a:gd name="connsiteY6" fmla="*/ 2712317 h 2721304"/>
              <a:gd name="connsiteX7" fmla="*/ 1041016 w 1071563"/>
              <a:gd name="connsiteY7" fmla="*/ 39455 h 2721304"/>
              <a:gd name="connsiteX8" fmla="*/ 647121 w 1071563"/>
              <a:gd name="connsiteY8" fmla="*/ 1108600 h 2721304"/>
              <a:gd name="connsiteX9" fmla="*/ 548647 w 1071563"/>
              <a:gd name="connsiteY9" fmla="*/ 1024194 h 2721304"/>
              <a:gd name="connsiteX10" fmla="*/ 7 w 1071563"/>
              <a:gd name="connsiteY10" fmla="*/ 630298 h 272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1563" h="2721304">
                <a:moveTo>
                  <a:pt x="7" y="630298"/>
                </a:moveTo>
                <a:cubicBezTo>
                  <a:pt x="-2338" y="660778"/>
                  <a:pt x="527545" y="998403"/>
                  <a:pt x="534579" y="1207074"/>
                </a:cubicBezTo>
                <a:cubicBezTo>
                  <a:pt x="541613" y="1415745"/>
                  <a:pt x="84413" y="1814329"/>
                  <a:pt x="42210" y="1882323"/>
                </a:cubicBezTo>
                <a:cubicBezTo>
                  <a:pt x="7" y="1950317"/>
                  <a:pt x="114893" y="1828397"/>
                  <a:pt x="281361" y="1615037"/>
                </a:cubicBezTo>
                <a:cubicBezTo>
                  <a:pt x="447829" y="1401677"/>
                  <a:pt x="944887" y="721738"/>
                  <a:pt x="1041016" y="602163"/>
                </a:cubicBezTo>
                <a:cubicBezTo>
                  <a:pt x="1137145" y="482588"/>
                  <a:pt x="987090" y="545892"/>
                  <a:pt x="858136" y="897584"/>
                </a:cubicBezTo>
                <a:cubicBezTo>
                  <a:pt x="729182" y="1249276"/>
                  <a:pt x="236813" y="2855338"/>
                  <a:pt x="267293" y="2712317"/>
                </a:cubicBezTo>
                <a:cubicBezTo>
                  <a:pt x="297773" y="2569296"/>
                  <a:pt x="977711" y="306741"/>
                  <a:pt x="1041016" y="39455"/>
                </a:cubicBezTo>
                <a:cubicBezTo>
                  <a:pt x="1104321" y="-227831"/>
                  <a:pt x="729182" y="944477"/>
                  <a:pt x="647121" y="1108600"/>
                </a:cubicBezTo>
                <a:cubicBezTo>
                  <a:pt x="565060" y="1272723"/>
                  <a:pt x="651810" y="1106256"/>
                  <a:pt x="548647" y="1024194"/>
                </a:cubicBezTo>
                <a:cubicBezTo>
                  <a:pt x="445484" y="942132"/>
                  <a:pt x="2352" y="599818"/>
                  <a:pt x="7" y="630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 1528">
            <a:extLst>
              <a:ext uri="{FF2B5EF4-FFF2-40B4-BE49-F238E27FC236}">
                <a16:creationId xmlns:a16="http://schemas.microsoft.com/office/drawing/2014/main" id="{2B955A5B-7D1A-987F-E796-7AC1637C1A20}"/>
              </a:ext>
            </a:extLst>
          </p:cNvPr>
          <p:cNvSpPr/>
          <p:nvPr/>
        </p:nvSpPr>
        <p:spPr>
          <a:xfrm>
            <a:off x="463886" y="7153574"/>
            <a:ext cx="1376966" cy="5663696"/>
          </a:xfrm>
          <a:custGeom>
            <a:avLst/>
            <a:gdLst>
              <a:gd name="connsiteX0" fmla="*/ 1294576 w 1376966"/>
              <a:gd name="connsiteY0" fmla="*/ 231964 h 5663696"/>
              <a:gd name="connsiteX1" fmla="*/ 1294576 w 1376966"/>
              <a:gd name="connsiteY1" fmla="*/ 288235 h 5663696"/>
              <a:gd name="connsiteX2" fmla="*/ 366108 w 1376966"/>
              <a:gd name="connsiteY2" fmla="*/ 3453466 h 5663696"/>
              <a:gd name="connsiteX3" fmla="*/ 619326 w 1376966"/>
              <a:gd name="connsiteY3" fmla="*/ 5479214 h 5663696"/>
              <a:gd name="connsiteX4" fmla="*/ 605259 w 1376966"/>
              <a:gd name="connsiteY4" fmla="*/ 5380740 h 5663696"/>
              <a:gd name="connsiteX5" fmla="*/ 337972 w 1376966"/>
              <a:gd name="connsiteY5" fmla="*/ 3805158 h 5663696"/>
              <a:gd name="connsiteX6" fmla="*/ 450514 w 1376966"/>
              <a:gd name="connsiteY6" fmla="*/ 2736014 h 5663696"/>
              <a:gd name="connsiteX7" fmla="*/ 253566 w 1376966"/>
              <a:gd name="connsiteY7" fmla="*/ 4100580 h 5663696"/>
              <a:gd name="connsiteX8" fmla="*/ 348 w 1376966"/>
              <a:gd name="connsiteY8" fmla="*/ 4705491 h 5663696"/>
              <a:gd name="connsiteX9" fmla="*/ 197296 w 1376966"/>
              <a:gd name="connsiteY9" fmla="*/ 3326857 h 5663696"/>
              <a:gd name="connsiteX10" fmla="*/ 141025 w 1376966"/>
              <a:gd name="connsiteY10" fmla="*/ 4213121 h 5663696"/>
              <a:gd name="connsiteX11" fmla="*/ 239499 w 1376966"/>
              <a:gd name="connsiteY11" fmla="*/ 3326857 h 5663696"/>
              <a:gd name="connsiteX12" fmla="*/ 1083560 w 1376966"/>
              <a:gd name="connsiteY12" fmla="*/ 1244838 h 5663696"/>
              <a:gd name="connsiteX13" fmla="*/ 563056 w 1376966"/>
              <a:gd name="connsiteY13" fmla="*/ 1877884 h 5663696"/>
              <a:gd name="connsiteX14" fmla="*/ 971019 w 1376966"/>
              <a:gd name="connsiteY14" fmla="*/ 1047891 h 5663696"/>
              <a:gd name="connsiteX15" fmla="*/ 1294576 w 1376966"/>
              <a:gd name="connsiteY15" fmla="*/ 231964 h 5663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76966" h="5663696">
                <a:moveTo>
                  <a:pt x="1294576" y="231964"/>
                </a:moveTo>
                <a:cubicBezTo>
                  <a:pt x="1348502" y="105355"/>
                  <a:pt x="1449321" y="-248682"/>
                  <a:pt x="1294576" y="288235"/>
                </a:cubicBezTo>
                <a:cubicBezTo>
                  <a:pt x="1139831" y="825152"/>
                  <a:pt x="478650" y="2588303"/>
                  <a:pt x="366108" y="3453466"/>
                </a:cubicBezTo>
                <a:cubicBezTo>
                  <a:pt x="253566" y="4318629"/>
                  <a:pt x="619326" y="5479214"/>
                  <a:pt x="619326" y="5479214"/>
                </a:cubicBezTo>
                <a:cubicBezTo>
                  <a:pt x="659184" y="5800426"/>
                  <a:pt x="652151" y="5659749"/>
                  <a:pt x="605259" y="5380740"/>
                </a:cubicBezTo>
                <a:cubicBezTo>
                  <a:pt x="558367" y="5101731"/>
                  <a:pt x="363763" y="4245946"/>
                  <a:pt x="337972" y="3805158"/>
                </a:cubicBezTo>
                <a:cubicBezTo>
                  <a:pt x="312181" y="3364370"/>
                  <a:pt x="464582" y="2686777"/>
                  <a:pt x="450514" y="2736014"/>
                </a:cubicBezTo>
                <a:cubicBezTo>
                  <a:pt x="436446" y="2785251"/>
                  <a:pt x="328594" y="3772334"/>
                  <a:pt x="253566" y="4100580"/>
                </a:cubicBezTo>
                <a:cubicBezTo>
                  <a:pt x="178538" y="4428826"/>
                  <a:pt x="9726" y="4834445"/>
                  <a:pt x="348" y="4705491"/>
                </a:cubicBezTo>
                <a:cubicBezTo>
                  <a:pt x="-9030" y="4576537"/>
                  <a:pt x="173850" y="3408919"/>
                  <a:pt x="197296" y="3326857"/>
                </a:cubicBezTo>
                <a:cubicBezTo>
                  <a:pt x="220742" y="3244795"/>
                  <a:pt x="133991" y="4213121"/>
                  <a:pt x="141025" y="4213121"/>
                </a:cubicBezTo>
                <a:cubicBezTo>
                  <a:pt x="148059" y="4213121"/>
                  <a:pt x="82410" y="3821571"/>
                  <a:pt x="239499" y="3326857"/>
                </a:cubicBezTo>
                <a:cubicBezTo>
                  <a:pt x="396588" y="2832143"/>
                  <a:pt x="1029634" y="1486333"/>
                  <a:pt x="1083560" y="1244838"/>
                </a:cubicBezTo>
                <a:cubicBezTo>
                  <a:pt x="1137486" y="1003343"/>
                  <a:pt x="581813" y="1910709"/>
                  <a:pt x="563056" y="1877884"/>
                </a:cubicBezTo>
                <a:cubicBezTo>
                  <a:pt x="544299" y="1845059"/>
                  <a:pt x="849099" y="1324555"/>
                  <a:pt x="971019" y="1047891"/>
                </a:cubicBezTo>
                <a:cubicBezTo>
                  <a:pt x="1092939" y="771227"/>
                  <a:pt x="1240650" y="358573"/>
                  <a:pt x="1294576" y="231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 1529">
            <a:extLst>
              <a:ext uri="{FF2B5EF4-FFF2-40B4-BE49-F238E27FC236}">
                <a16:creationId xmlns:a16="http://schemas.microsoft.com/office/drawing/2014/main" id="{493A8C7B-878E-9CBF-8670-E0B2CF33C626}"/>
              </a:ext>
            </a:extLst>
          </p:cNvPr>
          <p:cNvSpPr/>
          <p:nvPr/>
        </p:nvSpPr>
        <p:spPr>
          <a:xfrm>
            <a:off x="7638504" y="7575492"/>
            <a:ext cx="894563" cy="2356805"/>
          </a:xfrm>
          <a:custGeom>
            <a:avLst/>
            <a:gdLst>
              <a:gd name="connsiteX0" fmla="*/ 84659 w 894563"/>
              <a:gd name="connsiteY0" fmla="*/ 105468 h 2356805"/>
              <a:gd name="connsiteX1" fmla="*/ 872450 w 894563"/>
              <a:gd name="connsiteY1" fmla="*/ 851056 h 2356805"/>
              <a:gd name="connsiteX2" fmla="*/ 675502 w 894563"/>
              <a:gd name="connsiteY2" fmla="*/ 668176 h 2356805"/>
              <a:gd name="connsiteX3" fmla="*/ 661434 w 894563"/>
              <a:gd name="connsiteY3" fmla="*/ 1005800 h 2356805"/>
              <a:gd name="connsiteX4" fmla="*/ 422284 w 894563"/>
              <a:gd name="connsiteY4" fmla="*/ 1357493 h 2356805"/>
              <a:gd name="connsiteX5" fmla="*/ 633299 w 894563"/>
              <a:gd name="connsiteY5" fmla="*/ 865123 h 2356805"/>
              <a:gd name="connsiteX6" fmla="*/ 253 w 894563"/>
              <a:gd name="connsiteY6" fmla="*/ 2356299 h 2356805"/>
              <a:gd name="connsiteX7" fmla="*/ 717705 w 894563"/>
              <a:gd name="connsiteY7" fmla="*/ 682243 h 2356805"/>
              <a:gd name="connsiteX8" fmla="*/ 633299 w 894563"/>
              <a:gd name="connsiteY8" fmla="*/ 611905 h 2356805"/>
              <a:gd name="connsiteX9" fmla="*/ 112794 w 894563"/>
              <a:gd name="connsiteY9" fmla="*/ 63265 h 2356805"/>
              <a:gd name="connsiteX10" fmla="*/ 84659 w 894563"/>
              <a:gd name="connsiteY10" fmla="*/ 105468 h 235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4563" h="2356805">
                <a:moveTo>
                  <a:pt x="84659" y="105468"/>
                </a:moveTo>
                <a:cubicBezTo>
                  <a:pt x="211268" y="236767"/>
                  <a:pt x="773976" y="757271"/>
                  <a:pt x="872450" y="851056"/>
                </a:cubicBezTo>
                <a:cubicBezTo>
                  <a:pt x="970924" y="944841"/>
                  <a:pt x="710671" y="642385"/>
                  <a:pt x="675502" y="668176"/>
                </a:cubicBezTo>
                <a:cubicBezTo>
                  <a:pt x="640333" y="693967"/>
                  <a:pt x="703637" y="890914"/>
                  <a:pt x="661434" y="1005800"/>
                </a:cubicBezTo>
                <a:cubicBezTo>
                  <a:pt x="619231" y="1120686"/>
                  <a:pt x="426973" y="1380939"/>
                  <a:pt x="422284" y="1357493"/>
                </a:cubicBezTo>
                <a:cubicBezTo>
                  <a:pt x="417595" y="1334047"/>
                  <a:pt x="703637" y="698655"/>
                  <a:pt x="633299" y="865123"/>
                </a:cubicBezTo>
                <a:cubicBezTo>
                  <a:pt x="562961" y="1031591"/>
                  <a:pt x="-13815" y="2386779"/>
                  <a:pt x="253" y="2356299"/>
                </a:cubicBezTo>
                <a:cubicBezTo>
                  <a:pt x="14321" y="2325819"/>
                  <a:pt x="717705" y="682243"/>
                  <a:pt x="717705" y="682243"/>
                </a:cubicBezTo>
                <a:cubicBezTo>
                  <a:pt x="823213" y="391511"/>
                  <a:pt x="734118" y="715068"/>
                  <a:pt x="633299" y="611905"/>
                </a:cubicBezTo>
                <a:cubicBezTo>
                  <a:pt x="532481" y="508742"/>
                  <a:pt x="204234" y="154705"/>
                  <a:pt x="112794" y="63265"/>
                </a:cubicBezTo>
                <a:cubicBezTo>
                  <a:pt x="21354" y="-28175"/>
                  <a:pt x="-41950" y="-25831"/>
                  <a:pt x="84659" y="105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 1530">
            <a:extLst>
              <a:ext uri="{FF2B5EF4-FFF2-40B4-BE49-F238E27FC236}">
                <a16:creationId xmlns:a16="http://schemas.microsoft.com/office/drawing/2014/main" id="{56E34D19-A16D-9A14-E261-EDF0E0BBD12B}"/>
              </a:ext>
            </a:extLst>
          </p:cNvPr>
          <p:cNvSpPr/>
          <p:nvPr/>
        </p:nvSpPr>
        <p:spPr>
          <a:xfrm>
            <a:off x="120135" y="8157027"/>
            <a:ext cx="555324" cy="966332"/>
          </a:xfrm>
          <a:custGeom>
            <a:avLst/>
            <a:gdLst>
              <a:gd name="connsiteX0" fmla="*/ 555114 w 555324"/>
              <a:gd name="connsiteY0" fmla="*/ 2235 h 966332"/>
              <a:gd name="connsiteX1" fmla="*/ 259693 w 555324"/>
              <a:gd name="connsiteY1" fmla="*/ 396130 h 966332"/>
              <a:gd name="connsiteX2" fmla="*/ 6474 w 555324"/>
              <a:gd name="connsiteY2" fmla="*/ 958838 h 966332"/>
              <a:gd name="connsiteX3" fmla="*/ 90880 w 555324"/>
              <a:gd name="connsiteY3" fmla="*/ 733755 h 966332"/>
              <a:gd name="connsiteX4" fmla="*/ 6474 w 555324"/>
              <a:gd name="connsiteY4" fmla="*/ 944770 h 966332"/>
              <a:gd name="connsiteX5" fmla="*/ 301896 w 555324"/>
              <a:gd name="connsiteY5" fmla="*/ 269521 h 966332"/>
              <a:gd name="connsiteX6" fmla="*/ 555114 w 555324"/>
              <a:gd name="connsiteY6" fmla="*/ 2235 h 96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5324" h="966332">
                <a:moveTo>
                  <a:pt x="555114" y="2235"/>
                </a:moveTo>
                <a:cubicBezTo>
                  <a:pt x="548080" y="23337"/>
                  <a:pt x="351133" y="236696"/>
                  <a:pt x="259693" y="396130"/>
                </a:cubicBezTo>
                <a:cubicBezTo>
                  <a:pt x="168253" y="555564"/>
                  <a:pt x="34609" y="902567"/>
                  <a:pt x="6474" y="958838"/>
                </a:cubicBezTo>
                <a:cubicBezTo>
                  <a:pt x="-21661" y="1015109"/>
                  <a:pt x="90880" y="736100"/>
                  <a:pt x="90880" y="733755"/>
                </a:cubicBezTo>
                <a:cubicBezTo>
                  <a:pt x="90880" y="731410"/>
                  <a:pt x="-28695" y="1022142"/>
                  <a:pt x="6474" y="944770"/>
                </a:cubicBezTo>
                <a:cubicBezTo>
                  <a:pt x="41643" y="867398"/>
                  <a:pt x="212801" y="426610"/>
                  <a:pt x="301896" y="269521"/>
                </a:cubicBezTo>
                <a:cubicBezTo>
                  <a:pt x="390991" y="112432"/>
                  <a:pt x="562148" y="-18867"/>
                  <a:pt x="555114" y="2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 1531">
            <a:extLst>
              <a:ext uri="{FF2B5EF4-FFF2-40B4-BE49-F238E27FC236}">
                <a16:creationId xmlns:a16="http://schemas.microsoft.com/office/drawing/2014/main" id="{94C3CCEE-438E-621D-8758-867E7F859F56}"/>
              </a:ext>
            </a:extLst>
          </p:cNvPr>
          <p:cNvSpPr/>
          <p:nvPr/>
        </p:nvSpPr>
        <p:spPr>
          <a:xfrm>
            <a:off x="5106073" y="10581856"/>
            <a:ext cx="1491715" cy="911677"/>
          </a:xfrm>
          <a:custGeom>
            <a:avLst/>
            <a:gdLst>
              <a:gd name="connsiteX0" fmla="*/ 499 w 1491715"/>
              <a:gd name="connsiteY0" fmla="*/ 911449 h 911677"/>
              <a:gd name="connsiteX1" fmla="*/ 872696 w 1491715"/>
              <a:gd name="connsiteY1" fmla="*/ 81455 h 911677"/>
              <a:gd name="connsiteX2" fmla="*/ 914899 w 1491715"/>
              <a:gd name="connsiteY2" fmla="*/ 53319 h 911677"/>
              <a:gd name="connsiteX3" fmla="*/ 999305 w 1491715"/>
              <a:gd name="connsiteY3" fmla="*/ 278402 h 911677"/>
              <a:gd name="connsiteX4" fmla="*/ 1491675 w 1491715"/>
              <a:gd name="connsiteY4" fmla="*/ 827042 h 911677"/>
              <a:gd name="connsiteX5" fmla="*/ 971170 w 1491715"/>
              <a:gd name="connsiteY5" fmla="*/ 165861 h 911677"/>
              <a:gd name="connsiteX6" fmla="*/ 675749 w 1491715"/>
              <a:gd name="connsiteY6" fmla="*/ 193996 h 911677"/>
              <a:gd name="connsiteX7" fmla="*/ 746087 w 1491715"/>
              <a:gd name="connsiteY7" fmla="*/ 165861 h 911677"/>
              <a:gd name="connsiteX8" fmla="*/ 499 w 1491715"/>
              <a:gd name="connsiteY8" fmla="*/ 911449 h 911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1715" h="911677">
                <a:moveTo>
                  <a:pt x="499" y="911449"/>
                </a:moveTo>
                <a:cubicBezTo>
                  <a:pt x="21601" y="897381"/>
                  <a:pt x="872696" y="81455"/>
                  <a:pt x="872696" y="81455"/>
                </a:cubicBezTo>
                <a:cubicBezTo>
                  <a:pt x="1025096" y="-61567"/>
                  <a:pt x="893797" y="20494"/>
                  <a:pt x="914899" y="53319"/>
                </a:cubicBezTo>
                <a:cubicBezTo>
                  <a:pt x="936001" y="86144"/>
                  <a:pt x="903176" y="149448"/>
                  <a:pt x="999305" y="278402"/>
                </a:cubicBezTo>
                <a:cubicBezTo>
                  <a:pt x="1095434" y="407356"/>
                  <a:pt x="1496364" y="845799"/>
                  <a:pt x="1491675" y="827042"/>
                </a:cubicBezTo>
                <a:cubicBezTo>
                  <a:pt x="1486986" y="808285"/>
                  <a:pt x="1107158" y="271369"/>
                  <a:pt x="971170" y="165861"/>
                </a:cubicBezTo>
                <a:cubicBezTo>
                  <a:pt x="835182" y="60353"/>
                  <a:pt x="675749" y="193996"/>
                  <a:pt x="675749" y="193996"/>
                </a:cubicBezTo>
                <a:cubicBezTo>
                  <a:pt x="638235" y="193996"/>
                  <a:pt x="858629" y="46286"/>
                  <a:pt x="746087" y="165861"/>
                </a:cubicBezTo>
                <a:cubicBezTo>
                  <a:pt x="633545" y="285436"/>
                  <a:pt x="-20603" y="925517"/>
                  <a:pt x="499" y="911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 1532">
            <a:extLst>
              <a:ext uri="{FF2B5EF4-FFF2-40B4-BE49-F238E27FC236}">
                <a16:creationId xmlns:a16="http://schemas.microsoft.com/office/drawing/2014/main" id="{2A3A5BDA-F784-09AD-A8FF-691996913225}"/>
              </a:ext>
            </a:extLst>
          </p:cNvPr>
          <p:cNvSpPr/>
          <p:nvPr/>
        </p:nvSpPr>
        <p:spPr>
          <a:xfrm>
            <a:off x="8720229" y="9129451"/>
            <a:ext cx="678644" cy="2014567"/>
          </a:xfrm>
          <a:custGeom>
            <a:avLst/>
            <a:gdLst>
              <a:gd name="connsiteX0" fmla="*/ 240891 w 678644"/>
              <a:gd name="connsiteY0" fmla="*/ 481 h 2014567"/>
              <a:gd name="connsiteX1" fmla="*/ 592583 w 678644"/>
              <a:gd name="connsiteY1" fmla="*/ 830475 h 2014567"/>
              <a:gd name="connsiteX2" fmla="*/ 254959 w 678644"/>
              <a:gd name="connsiteY2" fmla="*/ 1491657 h 2014567"/>
              <a:gd name="connsiteX3" fmla="*/ 1740 w 678644"/>
              <a:gd name="connsiteY3" fmla="*/ 2012161 h 2014567"/>
              <a:gd name="connsiteX4" fmla="*/ 381568 w 678644"/>
              <a:gd name="connsiteY4" fmla="*/ 1280641 h 2014567"/>
              <a:gd name="connsiteX5" fmla="*/ 676989 w 678644"/>
              <a:gd name="connsiteY5" fmla="*/ 661663 h 2014567"/>
              <a:gd name="connsiteX6" fmla="*/ 508177 w 678644"/>
              <a:gd name="connsiteY6" fmla="*/ 239632 h 2014567"/>
              <a:gd name="connsiteX7" fmla="*/ 662922 w 678644"/>
              <a:gd name="connsiteY7" fmla="*/ 703866 h 2014567"/>
              <a:gd name="connsiteX8" fmla="*/ 240891 w 678644"/>
              <a:gd name="connsiteY8" fmla="*/ 481 h 201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644" h="2014567">
                <a:moveTo>
                  <a:pt x="240891" y="481"/>
                </a:moveTo>
                <a:cubicBezTo>
                  <a:pt x="229168" y="21582"/>
                  <a:pt x="590238" y="581946"/>
                  <a:pt x="592583" y="830475"/>
                </a:cubicBezTo>
                <a:cubicBezTo>
                  <a:pt x="594928" y="1079004"/>
                  <a:pt x="353433" y="1294710"/>
                  <a:pt x="254959" y="1491657"/>
                </a:cubicBezTo>
                <a:cubicBezTo>
                  <a:pt x="156485" y="1688604"/>
                  <a:pt x="-19362" y="2047330"/>
                  <a:pt x="1740" y="2012161"/>
                </a:cubicBezTo>
                <a:cubicBezTo>
                  <a:pt x="22841" y="1976992"/>
                  <a:pt x="269027" y="1505724"/>
                  <a:pt x="381568" y="1280641"/>
                </a:cubicBezTo>
                <a:cubicBezTo>
                  <a:pt x="494109" y="1055558"/>
                  <a:pt x="655888" y="835164"/>
                  <a:pt x="676989" y="661663"/>
                </a:cubicBezTo>
                <a:cubicBezTo>
                  <a:pt x="698090" y="488162"/>
                  <a:pt x="510521" y="232598"/>
                  <a:pt x="508177" y="239632"/>
                </a:cubicBezTo>
                <a:cubicBezTo>
                  <a:pt x="505833" y="246666"/>
                  <a:pt x="707470" y="748414"/>
                  <a:pt x="662922" y="703866"/>
                </a:cubicBezTo>
                <a:cubicBezTo>
                  <a:pt x="618374" y="659318"/>
                  <a:pt x="252614" y="-20620"/>
                  <a:pt x="240891" y="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 1533">
            <a:extLst>
              <a:ext uri="{FF2B5EF4-FFF2-40B4-BE49-F238E27FC236}">
                <a16:creationId xmlns:a16="http://schemas.microsoft.com/office/drawing/2014/main" id="{4A6477B8-8049-2D9F-38DF-88479935BC2C}"/>
              </a:ext>
            </a:extLst>
          </p:cNvPr>
          <p:cNvSpPr/>
          <p:nvPr/>
        </p:nvSpPr>
        <p:spPr>
          <a:xfrm>
            <a:off x="6910741" y="10901642"/>
            <a:ext cx="2458442" cy="767391"/>
          </a:xfrm>
          <a:custGeom>
            <a:avLst/>
            <a:gdLst>
              <a:gd name="connsiteX0" fmla="*/ 10564 w 2458442"/>
              <a:gd name="connsiteY0" fmla="*/ 408783 h 767391"/>
              <a:gd name="connsiteX1" fmla="*/ 1431401 w 2458442"/>
              <a:gd name="connsiteY1" fmla="*/ 169632 h 767391"/>
              <a:gd name="connsiteX2" fmla="*/ 1276656 w 2458442"/>
              <a:gd name="connsiteY2" fmla="*/ 225903 h 767391"/>
              <a:gd name="connsiteX3" fmla="*/ 1670551 w 2458442"/>
              <a:gd name="connsiteY3" fmla="*/ 352512 h 767391"/>
              <a:gd name="connsiteX4" fmla="*/ 2444274 w 2458442"/>
              <a:gd name="connsiteY4" fmla="*/ 760475 h 767391"/>
              <a:gd name="connsiteX5" fmla="*/ 2191056 w 2458442"/>
              <a:gd name="connsiteY5" fmla="*/ 619798 h 767391"/>
              <a:gd name="connsiteX6" fmla="*/ 1079708 w 2458442"/>
              <a:gd name="connsiteY6" fmla="*/ 14887 h 767391"/>
              <a:gd name="connsiteX7" fmla="*/ 1276656 w 2458442"/>
              <a:gd name="connsiteY7" fmla="*/ 183700 h 767391"/>
              <a:gd name="connsiteX8" fmla="*/ 249714 w 2458442"/>
              <a:gd name="connsiteY8" fmla="*/ 169632 h 767391"/>
              <a:gd name="connsiteX9" fmla="*/ 756151 w 2458442"/>
              <a:gd name="connsiteY9" fmla="*/ 183700 h 767391"/>
              <a:gd name="connsiteX10" fmla="*/ 10564 w 2458442"/>
              <a:gd name="connsiteY10" fmla="*/ 408783 h 767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8442" h="767391">
                <a:moveTo>
                  <a:pt x="10564" y="408783"/>
                </a:moveTo>
                <a:cubicBezTo>
                  <a:pt x="123106" y="406438"/>
                  <a:pt x="1220386" y="200112"/>
                  <a:pt x="1431401" y="169632"/>
                </a:cubicBezTo>
                <a:cubicBezTo>
                  <a:pt x="1642416" y="139152"/>
                  <a:pt x="1236798" y="195423"/>
                  <a:pt x="1276656" y="225903"/>
                </a:cubicBezTo>
                <a:cubicBezTo>
                  <a:pt x="1316514" y="256383"/>
                  <a:pt x="1475948" y="263417"/>
                  <a:pt x="1670551" y="352512"/>
                </a:cubicBezTo>
                <a:cubicBezTo>
                  <a:pt x="1865154" y="441607"/>
                  <a:pt x="2357523" y="715927"/>
                  <a:pt x="2444274" y="760475"/>
                </a:cubicBezTo>
                <a:cubicBezTo>
                  <a:pt x="2531025" y="805023"/>
                  <a:pt x="2191056" y="619798"/>
                  <a:pt x="2191056" y="619798"/>
                </a:cubicBezTo>
                <a:cubicBezTo>
                  <a:pt x="1963629" y="495533"/>
                  <a:pt x="1232108" y="87570"/>
                  <a:pt x="1079708" y="14887"/>
                </a:cubicBezTo>
                <a:cubicBezTo>
                  <a:pt x="927308" y="-57796"/>
                  <a:pt x="1414988" y="157909"/>
                  <a:pt x="1276656" y="183700"/>
                </a:cubicBezTo>
                <a:cubicBezTo>
                  <a:pt x="1138324" y="209491"/>
                  <a:pt x="336465" y="169632"/>
                  <a:pt x="249714" y="169632"/>
                </a:cubicBezTo>
                <a:cubicBezTo>
                  <a:pt x="162963" y="169632"/>
                  <a:pt x="791320" y="139152"/>
                  <a:pt x="756151" y="183700"/>
                </a:cubicBezTo>
                <a:cubicBezTo>
                  <a:pt x="720982" y="228248"/>
                  <a:pt x="-101978" y="411128"/>
                  <a:pt x="10564" y="4087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 1534">
            <a:extLst>
              <a:ext uri="{FF2B5EF4-FFF2-40B4-BE49-F238E27FC236}">
                <a16:creationId xmlns:a16="http://schemas.microsoft.com/office/drawing/2014/main" id="{0DE25AF8-5649-91F1-5BC7-FAFCEDC20663}"/>
              </a:ext>
            </a:extLst>
          </p:cNvPr>
          <p:cNvSpPr/>
          <p:nvPr/>
        </p:nvSpPr>
        <p:spPr>
          <a:xfrm>
            <a:off x="6956492" y="11062051"/>
            <a:ext cx="809506" cy="997815"/>
          </a:xfrm>
          <a:custGeom>
            <a:avLst/>
            <a:gdLst>
              <a:gd name="connsiteX0" fmla="*/ 7016 w 809506"/>
              <a:gd name="connsiteY0" fmla="*/ 768878 h 997815"/>
              <a:gd name="connsiteX1" fmla="*/ 682265 w 809506"/>
              <a:gd name="connsiteY1" fmla="*/ 23291 h 997815"/>
              <a:gd name="connsiteX2" fmla="*/ 541588 w 809506"/>
              <a:gd name="connsiteY2" fmla="*/ 206171 h 997815"/>
              <a:gd name="connsiteX3" fmla="*/ 611926 w 809506"/>
              <a:gd name="connsiteY3" fmla="*/ 389051 h 997815"/>
              <a:gd name="connsiteX4" fmla="*/ 246166 w 809506"/>
              <a:gd name="connsiteY4" fmla="*/ 993961 h 997815"/>
              <a:gd name="connsiteX5" fmla="*/ 794806 w 809506"/>
              <a:gd name="connsiteY5" fmla="*/ 65494 h 997815"/>
              <a:gd name="connsiteX6" fmla="*/ 625994 w 809506"/>
              <a:gd name="connsiteY6" fmla="*/ 206171 h 997815"/>
              <a:gd name="connsiteX7" fmla="*/ 344640 w 809506"/>
              <a:gd name="connsiteY7" fmla="*/ 389051 h 997815"/>
              <a:gd name="connsiteX8" fmla="*/ 7016 w 809506"/>
              <a:gd name="connsiteY8" fmla="*/ 768878 h 99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9506" h="997815">
                <a:moveTo>
                  <a:pt x="7016" y="768878"/>
                </a:moveTo>
                <a:cubicBezTo>
                  <a:pt x="63287" y="707918"/>
                  <a:pt x="593170" y="117076"/>
                  <a:pt x="682265" y="23291"/>
                </a:cubicBezTo>
                <a:cubicBezTo>
                  <a:pt x="771360" y="-70494"/>
                  <a:pt x="553311" y="145211"/>
                  <a:pt x="541588" y="206171"/>
                </a:cubicBezTo>
                <a:cubicBezTo>
                  <a:pt x="529865" y="267131"/>
                  <a:pt x="661163" y="257753"/>
                  <a:pt x="611926" y="389051"/>
                </a:cubicBezTo>
                <a:cubicBezTo>
                  <a:pt x="562689" y="520349"/>
                  <a:pt x="215686" y="1047887"/>
                  <a:pt x="246166" y="993961"/>
                </a:cubicBezTo>
                <a:cubicBezTo>
                  <a:pt x="276646" y="940035"/>
                  <a:pt x="731501" y="196792"/>
                  <a:pt x="794806" y="65494"/>
                </a:cubicBezTo>
                <a:cubicBezTo>
                  <a:pt x="858111" y="-65804"/>
                  <a:pt x="701022" y="152245"/>
                  <a:pt x="625994" y="206171"/>
                </a:cubicBezTo>
                <a:cubicBezTo>
                  <a:pt x="550966" y="260097"/>
                  <a:pt x="440769" y="295267"/>
                  <a:pt x="344640" y="389051"/>
                </a:cubicBezTo>
                <a:cubicBezTo>
                  <a:pt x="248511" y="482835"/>
                  <a:pt x="-49255" y="829838"/>
                  <a:pt x="7016" y="7688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 1535">
            <a:extLst>
              <a:ext uri="{FF2B5EF4-FFF2-40B4-BE49-F238E27FC236}">
                <a16:creationId xmlns:a16="http://schemas.microsoft.com/office/drawing/2014/main" id="{CDAC5415-66D3-8D1D-3946-2E7BB625D2F1}"/>
              </a:ext>
            </a:extLst>
          </p:cNvPr>
          <p:cNvSpPr/>
          <p:nvPr/>
        </p:nvSpPr>
        <p:spPr>
          <a:xfrm>
            <a:off x="7469764" y="11360133"/>
            <a:ext cx="1719410" cy="1134795"/>
          </a:xfrm>
          <a:custGeom>
            <a:avLst/>
            <a:gdLst>
              <a:gd name="connsiteX0" fmla="*/ 464414 w 1719410"/>
              <a:gd name="connsiteY0" fmla="*/ 90969 h 1134795"/>
              <a:gd name="connsiteX1" fmla="*/ 1308476 w 1719410"/>
              <a:gd name="connsiteY1" fmla="*/ 203510 h 1134795"/>
              <a:gd name="connsiteX2" fmla="*/ 1674236 w 1719410"/>
              <a:gd name="connsiteY2" fmla="*/ 6562 h 1134795"/>
              <a:gd name="connsiteX3" fmla="*/ 1463221 w 1719410"/>
              <a:gd name="connsiteY3" fmla="*/ 147239 h 1134795"/>
              <a:gd name="connsiteX4" fmla="*/ 1716439 w 1719410"/>
              <a:gd name="connsiteY4" fmla="*/ 1047572 h 1134795"/>
              <a:gd name="connsiteX5" fmla="*/ 1561694 w 1719410"/>
              <a:gd name="connsiteY5" fmla="*/ 386390 h 1134795"/>
              <a:gd name="connsiteX6" fmla="*/ 998987 w 1719410"/>
              <a:gd name="connsiteY6" fmla="*/ 203510 h 1134795"/>
              <a:gd name="connsiteX7" fmla="*/ 872378 w 1719410"/>
              <a:gd name="connsiteY7" fmla="*/ 301984 h 1134795"/>
              <a:gd name="connsiteX8" fmla="*/ 1463221 w 1719410"/>
              <a:gd name="connsiteY8" fmla="*/ 1131978 h 1134795"/>
              <a:gd name="connsiteX9" fmla="*/ 1027122 w 1719410"/>
              <a:gd name="connsiteY9" fmla="*/ 555202 h 1134795"/>
              <a:gd name="connsiteX10" fmla="*/ 181 w 1719410"/>
              <a:gd name="connsiteY10" fmla="*/ 76901 h 1134795"/>
              <a:gd name="connsiteX11" fmla="*/ 942716 w 1719410"/>
              <a:gd name="connsiteY11" fmla="*/ 470796 h 1134795"/>
              <a:gd name="connsiteX12" fmla="*/ 886445 w 1719410"/>
              <a:gd name="connsiteY12" fmla="*/ 316052 h 1134795"/>
              <a:gd name="connsiteX13" fmla="*/ 816107 w 1719410"/>
              <a:gd name="connsiteY13" fmla="*/ 147239 h 1134795"/>
              <a:gd name="connsiteX14" fmla="*/ 464414 w 1719410"/>
              <a:gd name="connsiteY14" fmla="*/ 90969 h 113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19410" h="1134795">
                <a:moveTo>
                  <a:pt x="464414" y="90969"/>
                </a:moveTo>
                <a:cubicBezTo>
                  <a:pt x="546475" y="100347"/>
                  <a:pt x="1106839" y="217578"/>
                  <a:pt x="1308476" y="203510"/>
                </a:cubicBezTo>
                <a:cubicBezTo>
                  <a:pt x="1510113" y="189442"/>
                  <a:pt x="1648445" y="15940"/>
                  <a:pt x="1674236" y="6562"/>
                </a:cubicBezTo>
                <a:cubicBezTo>
                  <a:pt x="1700027" y="-2816"/>
                  <a:pt x="1456187" y="-26263"/>
                  <a:pt x="1463221" y="147239"/>
                </a:cubicBezTo>
                <a:cubicBezTo>
                  <a:pt x="1470255" y="320741"/>
                  <a:pt x="1700027" y="1007714"/>
                  <a:pt x="1716439" y="1047572"/>
                </a:cubicBezTo>
                <a:cubicBezTo>
                  <a:pt x="1732851" y="1087430"/>
                  <a:pt x="1681269" y="527067"/>
                  <a:pt x="1561694" y="386390"/>
                </a:cubicBezTo>
                <a:cubicBezTo>
                  <a:pt x="1442119" y="245713"/>
                  <a:pt x="1113873" y="217578"/>
                  <a:pt x="998987" y="203510"/>
                </a:cubicBezTo>
                <a:cubicBezTo>
                  <a:pt x="884101" y="189442"/>
                  <a:pt x="795006" y="147239"/>
                  <a:pt x="872378" y="301984"/>
                </a:cubicBezTo>
                <a:cubicBezTo>
                  <a:pt x="949750" y="456729"/>
                  <a:pt x="1437430" y="1089775"/>
                  <a:pt x="1463221" y="1131978"/>
                </a:cubicBezTo>
                <a:cubicBezTo>
                  <a:pt x="1489012" y="1174181"/>
                  <a:pt x="1270962" y="731048"/>
                  <a:pt x="1027122" y="555202"/>
                </a:cubicBezTo>
                <a:cubicBezTo>
                  <a:pt x="783282" y="379356"/>
                  <a:pt x="14249" y="90969"/>
                  <a:pt x="181" y="76901"/>
                </a:cubicBezTo>
                <a:cubicBezTo>
                  <a:pt x="-13887" y="62833"/>
                  <a:pt x="795005" y="430938"/>
                  <a:pt x="942716" y="470796"/>
                </a:cubicBezTo>
                <a:cubicBezTo>
                  <a:pt x="1090427" y="510654"/>
                  <a:pt x="907547" y="369978"/>
                  <a:pt x="886445" y="316052"/>
                </a:cubicBezTo>
                <a:cubicBezTo>
                  <a:pt x="865344" y="262126"/>
                  <a:pt x="879412" y="187098"/>
                  <a:pt x="816107" y="147239"/>
                </a:cubicBezTo>
                <a:cubicBezTo>
                  <a:pt x="752802" y="107380"/>
                  <a:pt x="382353" y="81591"/>
                  <a:pt x="464414" y="90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 1536">
            <a:extLst>
              <a:ext uri="{FF2B5EF4-FFF2-40B4-BE49-F238E27FC236}">
                <a16:creationId xmlns:a16="http://schemas.microsoft.com/office/drawing/2014/main" id="{E24BC8B5-C675-0083-616C-212A8B15C10C}"/>
              </a:ext>
            </a:extLst>
          </p:cNvPr>
          <p:cNvSpPr/>
          <p:nvPr/>
        </p:nvSpPr>
        <p:spPr>
          <a:xfrm>
            <a:off x="7339684" y="9183707"/>
            <a:ext cx="1679010" cy="1789849"/>
          </a:xfrm>
          <a:custGeom>
            <a:avLst/>
            <a:gdLst>
              <a:gd name="connsiteX0" fmla="*/ 3651 w 1679010"/>
              <a:gd name="connsiteY0" fmla="*/ 1367062 h 1789849"/>
              <a:gd name="connsiteX1" fmla="*/ 1621436 w 1679010"/>
              <a:gd name="connsiteY1" fmla="*/ 565204 h 1789849"/>
              <a:gd name="connsiteX2" fmla="*/ 1340082 w 1679010"/>
              <a:gd name="connsiteY2" fmla="*/ 663678 h 1789849"/>
              <a:gd name="connsiteX3" fmla="*/ 1565165 w 1679010"/>
              <a:gd name="connsiteY3" fmla="*/ 30631 h 1789849"/>
              <a:gd name="connsiteX4" fmla="*/ 946187 w 1679010"/>
              <a:gd name="connsiteY4" fmla="*/ 1789093 h 1789849"/>
              <a:gd name="connsiteX5" fmla="*/ 1410421 w 1679010"/>
              <a:gd name="connsiteY5" fmla="*/ 255715 h 1789849"/>
              <a:gd name="connsiteX6" fmla="*/ 1297879 w 1679010"/>
              <a:gd name="connsiteY6" fmla="*/ 579271 h 1789849"/>
              <a:gd name="connsiteX7" fmla="*/ 1185338 w 1679010"/>
              <a:gd name="connsiteY7" fmla="*/ 804355 h 1789849"/>
              <a:gd name="connsiteX8" fmla="*/ 3651 w 1679010"/>
              <a:gd name="connsiteY8" fmla="*/ 1367062 h 178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9010" h="1789849">
                <a:moveTo>
                  <a:pt x="3651" y="1367062"/>
                </a:moveTo>
                <a:cubicBezTo>
                  <a:pt x="76334" y="1327204"/>
                  <a:pt x="1398698" y="682435"/>
                  <a:pt x="1621436" y="565204"/>
                </a:cubicBezTo>
                <a:cubicBezTo>
                  <a:pt x="1844174" y="447973"/>
                  <a:pt x="1349460" y="752773"/>
                  <a:pt x="1340082" y="663678"/>
                </a:cubicBezTo>
                <a:cubicBezTo>
                  <a:pt x="1330704" y="574583"/>
                  <a:pt x="1630814" y="-156938"/>
                  <a:pt x="1565165" y="30631"/>
                </a:cubicBezTo>
                <a:cubicBezTo>
                  <a:pt x="1499516" y="218200"/>
                  <a:pt x="971978" y="1751579"/>
                  <a:pt x="946187" y="1789093"/>
                </a:cubicBezTo>
                <a:cubicBezTo>
                  <a:pt x="920396" y="1826607"/>
                  <a:pt x="1351806" y="457352"/>
                  <a:pt x="1410421" y="255715"/>
                </a:cubicBezTo>
                <a:cubicBezTo>
                  <a:pt x="1469036" y="54078"/>
                  <a:pt x="1335393" y="487831"/>
                  <a:pt x="1297879" y="579271"/>
                </a:cubicBezTo>
                <a:cubicBezTo>
                  <a:pt x="1260365" y="670711"/>
                  <a:pt x="1405732" y="673057"/>
                  <a:pt x="1185338" y="804355"/>
                </a:cubicBezTo>
                <a:cubicBezTo>
                  <a:pt x="964944" y="935653"/>
                  <a:pt x="-69032" y="1406920"/>
                  <a:pt x="3651" y="1367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 1537">
            <a:extLst>
              <a:ext uri="{FF2B5EF4-FFF2-40B4-BE49-F238E27FC236}">
                <a16:creationId xmlns:a16="http://schemas.microsoft.com/office/drawing/2014/main" id="{8B87AF4C-A57A-3E3B-0A69-DD401032028B}"/>
              </a:ext>
            </a:extLst>
          </p:cNvPr>
          <p:cNvSpPr/>
          <p:nvPr/>
        </p:nvSpPr>
        <p:spPr>
          <a:xfrm>
            <a:off x="7328008" y="8917020"/>
            <a:ext cx="1742693" cy="1480529"/>
          </a:xfrm>
          <a:custGeom>
            <a:avLst/>
            <a:gdLst>
              <a:gd name="connsiteX0" fmla="*/ 1260 w 1742693"/>
              <a:gd name="connsiteY0" fmla="*/ 1479005 h 1480529"/>
              <a:gd name="connsiteX1" fmla="*/ 1647180 w 1742693"/>
              <a:gd name="connsiteY1" fmla="*/ 72235 h 1480529"/>
              <a:gd name="connsiteX2" fmla="*/ 1379894 w 1742693"/>
              <a:gd name="connsiteY2" fmla="*/ 339522 h 1480529"/>
              <a:gd name="connsiteX3" fmla="*/ 1260 w 1742693"/>
              <a:gd name="connsiteY3" fmla="*/ 1479005 h 148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693" h="1480529">
                <a:moveTo>
                  <a:pt x="1260" y="1479005"/>
                </a:moveTo>
                <a:cubicBezTo>
                  <a:pt x="45808" y="1434457"/>
                  <a:pt x="1417408" y="262149"/>
                  <a:pt x="1647180" y="72235"/>
                </a:cubicBezTo>
                <a:cubicBezTo>
                  <a:pt x="1876952" y="-117679"/>
                  <a:pt x="1654214" y="100371"/>
                  <a:pt x="1379894" y="339522"/>
                </a:cubicBezTo>
                <a:cubicBezTo>
                  <a:pt x="1105574" y="578673"/>
                  <a:pt x="-43288" y="1523553"/>
                  <a:pt x="1260" y="14790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 1538">
            <a:extLst>
              <a:ext uri="{FF2B5EF4-FFF2-40B4-BE49-F238E27FC236}">
                <a16:creationId xmlns:a16="http://schemas.microsoft.com/office/drawing/2014/main" id="{5B903894-14C1-9281-73DC-4866A0703878}"/>
              </a:ext>
            </a:extLst>
          </p:cNvPr>
          <p:cNvSpPr/>
          <p:nvPr/>
        </p:nvSpPr>
        <p:spPr>
          <a:xfrm>
            <a:off x="1796889" y="7224161"/>
            <a:ext cx="1047796" cy="3229012"/>
          </a:xfrm>
          <a:custGeom>
            <a:avLst/>
            <a:gdLst>
              <a:gd name="connsiteX0" fmla="*/ 3776 w 1047796"/>
              <a:gd name="connsiteY0" fmla="*/ 20701 h 3229012"/>
              <a:gd name="connsiteX1" fmla="*/ 749363 w 1047796"/>
              <a:gd name="connsiteY1" fmla="*/ 2313734 h 3229012"/>
              <a:gd name="connsiteX2" fmla="*/ 341400 w 1047796"/>
              <a:gd name="connsiteY2" fmla="*/ 3228134 h 3229012"/>
              <a:gd name="connsiteX3" fmla="*/ 693093 w 1047796"/>
              <a:gd name="connsiteY3" fmla="*/ 2468479 h 3229012"/>
              <a:gd name="connsiteX4" fmla="*/ 932243 w 1047796"/>
              <a:gd name="connsiteY4" fmla="*/ 1807297 h 3229012"/>
              <a:gd name="connsiteX5" fmla="*/ 1044785 w 1047796"/>
              <a:gd name="connsiteY5" fmla="*/ 2932713 h 3229012"/>
              <a:gd name="connsiteX6" fmla="*/ 819702 w 1047796"/>
              <a:gd name="connsiteY6" fmla="*/ 1807297 h 3229012"/>
              <a:gd name="connsiteX7" fmla="*/ 594619 w 1047796"/>
              <a:gd name="connsiteY7" fmla="*/ 442731 h 3229012"/>
              <a:gd name="connsiteX8" fmla="*/ 636822 w 1047796"/>
              <a:gd name="connsiteY8" fmla="*/ 1793230 h 3229012"/>
              <a:gd name="connsiteX9" fmla="*/ 468009 w 1047796"/>
              <a:gd name="connsiteY9" fmla="*/ 1216454 h 3229012"/>
              <a:gd name="connsiteX10" fmla="*/ 3776 w 1047796"/>
              <a:gd name="connsiteY10" fmla="*/ 20701 h 322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7796" h="3229012">
                <a:moveTo>
                  <a:pt x="3776" y="20701"/>
                </a:moveTo>
                <a:cubicBezTo>
                  <a:pt x="50668" y="203581"/>
                  <a:pt x="693092" y="1779162"/>
                  <a:pt x="749363" y="2313734"/>
                </a:cubicBezTo>
                <a:cubicBezTo>
                  <a:pt x="805634" y="2848306"/>
                  <a:pt x="350778" y="3202343"/>
                  <a:pt x="341400" y="3228134"/>
                </a:cubicBezTo>
                <a:cubicBezTo>
                  <a:pt x="332022" y="3253925"/>
                  <a:pt x="594619" y="2705285"/>
                  <a:pt x="693093" y="2468479"/>
                </a:cubicBezTo>
                <a:cubicBezTo>
                  <a:pt x="791567" y="2231673"/>
                  <a:pt x="873628" y="1729925"/>
                  <a:pt x="932243" y="1807297"/>
                </a:cubicBezTo>
                <a:cubicBezTo>
                  <a:pt x="990858" y="1884669"/>
                  <a:pt x="1063542" y="2932713"/>
                  <a:pt x="1044785" y="2932713"/>
                </a:cubicBezTo>
                <a:cubicBezTo>
                  <a:pt x="1026028" y="2932713"/>
                  <a:pt x="894730" y="2222294"/>
                  <a:pt x="819702" y="1807297"/>
                </a:cubicBezTo>
                <a:cubicBezTo>
                  <a:pt x="744674" y="1392300"/>
                  <a:pt x="625099" y="445075"/>
                  <a:pt x="594619" y="442731"/>
                </a:cubicBezTo>
                <a:cubicBezTo>
                  <a:pt x="564139" y="440387"/>
                  <a:pt x="657924" y="1664276"/>
                  <a:pt x="636822" y="1793230"/>
                </a:cubicBezTo>
                <a:cubicBezTo>
                  <a:pt x="615720" y="1922184"/>
                  <a:pt x="575861" y="1514220"/>
                  <a:pt x="468009" y="1216454"/>
                </a:cubicBezTo>
                <a:cubicBezTo>
                  <a:pt x="360157" y="918688"/>
                  <a:pt x="-43116" y="-162179"/>
                  <a:pt x="3776" y="20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 1539">
            <a:extLst>
              <a:ext uri="{FF2B5EF4-FFF2-40B4-BE49-F238E27FC236}">
                <a16:creationId xmlns:a16="http://schemas.microsoft.com/office/drawing/2014/main" id="{E6CB043C-4774-4348-7177-BCC4059F49F4}"/>
              </a:ext>
            </a:extLst>
          </p:cNvPr>
          <p:cNvSpPr/>
          <p:nvPr/>
        </p:nvSpPr>
        <p:spPr>
          <a:xfrm>
            <a:off x="2104009" y="5034711"/>
            <a:ext cx="841552" cy="1644668"/>
          </a:xfrm>
          <a:custGeom>
            <a:avLst/>
            <a:gdLst>
              <a:gd name="connsiteX0" fmla="*/ 53822 w 841552"/>
              <a:gd name="connsiteY0" fmla="*/ 11706 h 1644668"/>
              <a:gd name="connsiteX1" fmla="*/ 547368 w 841552"/>
              <a:gd name="connsiteY1" fmla="*/ 1121229 h 1644668"/>
              <a:gd name="connsiteX2" fmla="*/ 509109 w 841552"/>
              <a:gd name="connsiteY2" fmla="*/ 1060014 h 1644668"/>
              <a:gd name="connsiteX3" fmla="*/ 780751 w 841552"/>
              <a:gd name="connsiteY3" fmla="*/ 1572690 h 1644668"/>
              <a:gd name="connsiteX4" fmla="*/ 769273 w 841552"/>
              <a:gd name="connsiteY4" fmla="*/ 1499997 h 1644668"/>
              <a:gd name="connsiteX5" fmla="*/ 7911 w 841552"/>
              <a:gd name="connsiteY5" fmla="*/ 279522 h 1644668"/>
              <a:gd name="connsiteX6" fmla="*/ 356071 w 841552"/>
              <a:gd name="connsiteY6" fmla="*/ 822805 h 1644668"/>
              <a:gd name="connsiteX7" fmla="*/ 92081 w 841552"/>
              <a:gd name="connsiteY7" fmla="*/ 264218 h 1644668"/>
              <a:gd name="connsiteX8" fmla="*/ 359897 w 841552"/>
              <a:gd name="connsiteY8" fmla="*/ 700375 h 1644668"/>
              <a:gd name="connsiteX9" fmla="*/ 141819 w 841552"/>
              <a:gd name="connsiteY9" fmla="*/ 260392 h 1644668"/>
              <a:gd name="connsiteX10" fmla="*/ 233641 w 841552"/>
              <a:gd name="connsiteY10" fmla="*/ 520556 h 1644668"/>
              <a:gd name="connsiteX11" fmla="*/ 53822 w 841552"/>
              <a:gd name="connsiteY11" fmla="*/ 11706 h 164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1552" h="1644668">
                <a:moveTo>
                  <a:pt x="53822" y="11706"/>
                </a:moveTo>
                <a:cubicBezTo>
                  <a:pt x="106110" y="111818"/>
                  <a:pt x="471487" y="946511"/>
                  <a:pt x="547368" y="1121229"/>
                </a:cubicBezTo>
                <a:cubicBezTo>
                  <a:pt x="623249" y="1295947"/>
                  <a:pt x="470212" y="984771"/>
                  <a:pt x="509109" y="1060014"/>
                </a:cubicBezTo>
                <a:cubicBezTo>
                  <a:pt x="548006" y="1135257"/>
                  <a:pt x="737390" y="1499360"/>
                  <a:pt x="780751" y="1572690"/>
                </a:cubicBezTo>
                <a:cubicBezTo>
                  <a:pt x="824112" y="1646021"/>
                  <a:pt x="898080" y="1715525"/>
                  <a:pt x="769273" y="1499997"/>
                </a:cubicBezTo>
                <a:cubicBezTo>
                  <a:pt x="640466" y="1284469"/>
                  <a:pt x="76778" y="392387"/>
                  <a:pt x="7911" y="279522"/>
                </a:cubicBezTo>
                <a:cubicBezTo>
                  <a:pt x="-60956" y="166657"/>
                  <a:pt x="342043" y="825356"/>
                  <a:pt x="356071" y="822805"/>
                </a:cubicBezTo>
                <a:cubicBezTo>
                  <a:pt x="370099" y="820254"/>
                  <a:pt x="91443" y="284623"/>
                  <a:pt x="92081" y="264218"/>
                </a:cubicBezTo>
                <a:cubicBezTo>
                  <a:pt x="92719" y="243813"/>
                  <a:pt x="351608" y="701013"/>
                  <a:pt x="359897" y="700375"/>
                </a:cubicBezTo>
                <a:cubicBezTo>
                  <a:pt x="368186" y="699737"/>
                  <a:pt x="162862" y="290362"/>
                  <a:pt x="141819" y="260392"/>
                </a:cubicBezTo>
                <a:cubicBezTo>
                  <a:pt x="120776" y="230422"/>
                  <a:pt x="247669" y="555627"/>
                  <a:pt x="233641" y="520556"/>
                </a:cubicBezTo>
                <a:cubicBezTo>
                  <a:pt x="219613" y="485485"/>
                  <a:pt x="1534" y="-88406"/>
                  <a:pt x="53822" y="11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 1540">
            <a:extLst>
              <a:ext uri="{FF2B5EF4-FFF2-40B4-BE49-F238E27FC236}">
                <a16:creationId xmlns:a16="http://schemas.microsoft.com/office/drawing/2014/main" id="{B556350A-5563-5561-E0CF-BC43AAACF994}"/>
              </a:ext>
            </a:extLst>
          </p:cNvPr>
          <p:cNvSpPr/>
          <p:nvPr/>
        </p:nvSpPr>
        <p:spPr>
          <a:xfrm>
            <a:off x="5378252" y="5329517"/>
            <a:ext cx="601767" cy="1179583"/>
          </a:xfrm>
          <a:custGeom>
            <a:avLst/>
            <a:gdLst>
              <a:gd name="connsiteX0" fmla="*/ 463961 w 601767"/>
              <a:gd name="connsiteY0" fmla="*/ 7671 h 1179583"/>
              <a:gd name="connsiteX1" fmla="*/ 35455 w 601767"/>
              <a:gd name="connsiteY1" fmla="*/ 967983 h 1179583"/>
              <a:gd name="connsiteX2" fmla="*/ 69889 w 601767"/>
              <a:gd name="connsiteY2" fmla="*/ 864682 h 1179583"/>
              <a:gd name="connsiteX3" fmla="*/ 433353 w 601767"/>
              <a:gd name="connsiteY3" fmla="*/ 179839 h 1179583"/>
              <a:gd name="connsiteX4" fmla="*/ 333879 w 601767"/>
              <a:gd name="connsiteY4" fmla="*/ 374962 h 1179583"/>
              <a:gd name="connsiteX5" fmla="*/ 23977 w 601767"/>
              <a:gd name="connsiteY5" fmla="*/ 1155454 h 1179583"/>
              <a:gd name="connsiteX6" fmla="*/ 177015 w 601767"/>
              <a:gd name="connsiteY6" fmla="*/ 902942 h 1179583"/>
              <a:gd name="connsiteX7" fmla="*/ 601694 w 601767"/>
              <a:gd name="connsiteY7" fmla="*/ 122450 h 1179583"/>
              <a:gd name="connsiteX8" fmla="*/ 142581 w 601767"/>
              <a:gd name="connsiteY8" fmla="*/ 788163 h 1179583"/>
              <a:gd name="connsiteX9" fmla="*/ 410397 w 601767"/>
              <a:gd name="connsiteY9" fmla="*/ 191316 h 1179583"/>
              <a:gd name="connsiteX10" fmla="*/ 372138 w 601767"/>
              <a:gd name="connsiteY10" fmla="*/ 420873 h 1179583"/>
              <a:gd name="connsiteX11" fmla="*/ 521350 w 601767"/>
              <a:gd name="connsiteY11" fmla="*/ 149231 h 1179583"/>
              <a:gd name="connsiteX12" fmla="*/ 280315 w 601767"/>
              <a:gd name="connsiteY12" fmla="*/ 497392 h 1179583"/>
              <a:gd name="connsiteX13" fmla="*/ 463961 w 601767"/>
              <a:gd name="connsiteY13" fmla="*/ 7671 h 117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1767" h="1179583">
                <a:moveTo>
                  <a:pt x="463961" y="7671"/>
                </a:moveTo>
                <a:cubicBezTo>
                  <a:pt x="423151" y="86103"/>
                  <a:pt x="101134" y="825148"/>
                  <a:pt x="35455" y="967983"/>
                </a:cubicBezTo>
                <a:cubicBezTo>
                  <a:pt x="-30224" y="1110818"/>
                  <a:pt x="3573" y="996039"/>
                  <a:pt x="69889" y="864682"/>
                </a:cubicBezTo>
                <a:cubicBezTo>
                  <a:pt x="136205" y="733325"/>
                  <a:pt x="389355" y="261459"/>
                  <a:pt x="433353" y="179839"/>
                </a:cubicBezTo>
                <a:cubicBezTo>
                  <a:pt x="477351" y="98219"/>
                  <a:pt x="402108" y="212360"/>
                  <a:pt x="333879" y="374962"/>
                </a:cubicBezTo>
                <a:cubicBezTo>
                  <a:pt x="265650" y="537564"/>
                  <a:pt x="50121" y="1067457"/>
                  <a:pt x="23977" y="1155454"/>
                </a:cubicBezTo>
                <a:cubicBezTo>
                  <a:pt x="-2167" y="1243451"/>
                  <a:pt x="80729" y="1075109"/>
                  <a:pt x="177015" y="902942"/>
                </a:cubicBezTo>
                <a:cubicBezTo>
                  <a:pt x="273301" y="730775"/>
                  <a:pt x="607433" y="141580"/>
                  <a:pt x="601694" y="122450"/>
                </a:cubicBezTo>
                <a:cubicBezTo>
                  <a:pt x="595955" y="103320"/>
                  <a:pt x="174464" y="776685"/>
                  <a:pt x="142581" y="788163"/>
                </a:cubicBezTo>
                <a:cubicBezTo>
                  <a:pt x="110698" y="799641"/>
                  <a:pt x="372138" y="252531"/>
                  <a:pt x="410397" y="191316"/>
                </a:cubicBezTo>
                <a:cubicBezTo>
                  <a:pt x="448656" y="130101"/>
                  <a:pt x="353646" y="427887"/>
                  <a:pt x="372138" y="420873"/>
                </a:cubicBezTo>
                <a:cubicBezTo>
                  <a:pt x="390630" y="413859"/>
                  <a:pt x="536654" y="136478"/>
                  <a:pt x="521350" y="149231"/>
                </a:cubicBezTo>
                <a:cubicBezTo>
                  <a:pt x="506046" y="161984"/>
                  <a:pt x="294343" y="517159"/>
                  <a:pt x="280315" y="497392"/>
                </a:cubicBezTo>
                <a:cubicBezTo>
                  <a:pt x="266287" y="477625"/>
                  <a:pt x="504771" y="-70761"/>
                  <a:pt x="463961" y="76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 1541">
            <a:extLst>
              <a:ext uri="{FF2B5EF4-FFF2-40B4-BE49-F238E27FC236}">
                <a16:creationId xmlns:a16="http://schemas.microsoft.com/office/drawing/2014/main" id="{14920A49-2FAD-8B64-5AE5-6E2F79F6ED95}"/>
              </a:ext>
            </a:extLst>
          </p:cNvPr>
          <p:cNvSpPr/>
          <p:nvPr/>
        </p:nvSpPr>
        <p:spPr>
          <a:xfrm>
            <a:off x="5004923" y="6229318"/>
            <a:ext cx="499871" cy="429233"/>
          </a:xfrm>
          <a:custGeom>
            <a:avLst/>
            <a:gdLst>
              <a:gd name="connsiteX0" fmla="*/ 2296 w 499871"/>
              <a:gd name="connsiteY0" fmla="*/ 426459 h 429233"/>
              <a:gd name="connsiteX1" fmla="*/ 490269 w 499871"/>
              <a:gd name="connsiteY1" fmla="*/ 8824 h 429233"/>
              <a:gd name="connsiteX2" fmla="*/ 327612 w 499871"/>
              <a:gd name="connsiteY2" fmla="*/ 145105 h 429233"/>
              <a:gd name="connsiteX3" fmla="*/ 340800 w 499871"/>
              <a:gd name="connsiteY3" fmla="*/ 184670 h 429233"/>
              <a:gd name="connsiteX4" fmla="*/ 397950 w 499871"/>
              <a:gd name="connsiteY4" fmla="*/ 246217 h 429233"/>
              <a:gd name="connsiteX5" fmla="*/ 384762 w 499871"/>
              <a:gd name="connsiteY5" fmla="*/ 373705 h 429233"/>
              <a:gd name="connsiteX6" fmla="*/ 389158 w 499871"/>
              <a:gd name="connsiteY6" fmla="*/ 184670 h 429233"/>
              <a:gd name="connsiteX7" fmla="*/ 173746 w 499871"/>
              <a:gd name="connsiteY7" fmla="*/ 347328 h 429233"/>
              <a:gd name="connsiteX8" fmla="*/ 301235 w 499871"/>
              <a:gd name="connsiteY8" fmla="*/ 197859 h 429233"/>
              <a:gd name="connsiteX9" fmla="*/ 2296 w 499871"/>
              <a:gd name="connsiteY9" fmla="*/ 426459 h 42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9871" h="429233">
                <a:moveTo>
                  <a:pt x="2296" y="426459"/>
                </a:moveTo>
                <a:cubicBezTo>
                  <a:pt x="33802" y="394953"/>
                  <a:pt x="436050" y="55716"/>
                  <a:pt x="490269" y="8824"/>
                </a:cubicBezTo>
                <a:cubicBezTo>
                  <a:pt x="544488" y="-38068"/>
                  <a:pt x="352524" y="115797"/>
                  <a:pt x="327612" y="145105"/>
                </a:cubicBezTo>
                <a:cubicBezTo>
                  <a:pt x="302701" y="174413"/>
                  <a:pt x="329077" y="167818"/>
                  <a:pt x="340800" y="184670"/>
                </a:cubicBezTo>
                <a:cubicBezTo>
                  <a:pt x="352523" y="201522"/>
                  <a:pt x="390623" y="214711"/>
                  <a:pt x="397950" y="246217"/>
                </a:cubicBezTo>
                <a:cubicBezTo>
                  <a:pt x="405277" y="277723"/>
                  <a:pt x="386227" y="383963"/>
                  <a:pt x="384762" y="373705"/>
                </a:cubicBezTo>
                <a:cubicBezTo>
                  <a:pt x="383297" y="363447"/>
                  <a:pt x="424327" y="189066"/>
                  <a:pt x="389158" y="184670"/>
                </a:cubicBezTo>
                <a:cubicBezTo>
                  <a:pt x="353989" y="180274"/>
                  <a:pt x="188400" y="345130"/>
                  <a:pt x="173746" y="347328"/>
                </a:cubicBezTo>
                <a:cubicBezTo>
                  <a:pt x="159092" y="349526"/>
                  <a:pt x="329077" y="184671"/>
                  <a:pt x="301235" y="197859"/>
                </a:cubicBezTo>
                <a:cubicBezTo>
                  <a:pt x="273393" y="211047"/>
                  <a:pt x="-29210" y="457965"/>
                  <a:pt x="2296" y="426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 1542">
            <a:extLst>
              <a:ext uri="{FF2B5EF4-FFF2-40B4-BE49-F238E27FC236}">
                <a16:creationId xmlns:a16="http://schemas.microsoft.com/office/drawing/2014/main" id="{F4125093-F2A0-806E-23F0-52A1C9335B03}"/>
              </a:ext>
            </a:extLst>
          </p:cNvPr>
          <p:cNvSpPr/>
          <p:nvPr/>
        </p:nvSpPr>
        <p:spPr>
          <a:xfrm>
            <a:off x="2578251" y="6148836"/>
            <a:ext cx="1121131" cy="767826"/>
          </a:xfrm>
          <a:custGeom>
            <a:avLst/>
            <a:gdLst>
              <a:gd name="connsiteX0" fmla="*/ 19876 w 1121131"/>
              <a:gd name="connsiteY0" fmla="*/ 14572 h 767826"/>
              <a:gd name="connsiteX1" fmla="*/ 899107 w 1121131"/>
              <a:gd name="connsiteY1" fmla="*/ 625637 h 767826"/>
              <a:gd name="connsiteX2" fmla="*/ 885918 w 1121131"/>
              <a:gd name="connsiteY2" fmla="*/ 564091 h 767826"/>
              <a:gd name="connsiteX3" fmla="*/ 1110122 w 1121131"/>
              <a:gd name="connsiteY3" fmla="*/ 761918 h 767826"/>
              <a:gd name="connsiteX4" fmla="*/ 1004614 w 1121131"/>
              <a:gd name="connsiteY4" fmla="*/ 682787 h 767826"/>
              <a:gd name="connsiteX5" fmla="*/ 314418 w 1121131"/>
              <a:gd name="connsiteY5" fmla="*/ 353076 h 767826"/>
              <a:gd name="connsiteX6" fmla="*/ 925484 w 1121131"/>
              <a:gd name="connsiteY6" fmla="*/ 603656 h 767826"/>
              <a:gd name="connsiteX7" fmla="*/ 705676 w 1121131"/>
              <a:gd name="connsiteY7" fmla="*/ 348679 h 767826"/>
              <a:gd name="connsiteX8" fmla="*/ 674903 w 1121131"/>
              <a:gd name="connsiteY8" fmla="*/ 146456 h 767826"/>
              <a:gd name="connsiteX9" fmla="*/ 754034 w 1121131"/>
              <a:gd name="connsiteY9" fmla="*/ 462979 h 767826"/>
              <a:gd name="connsiteX10" fmla="*/ 560603 w 1121131"/>
              <a:gd name="connsiteY10" fmla="*/ 357472 h 767826"/>
              <a:gd name="connsiteX11" fmla="*/ 173741 w 1121131"/>
              <a:gd name="connsiteY11" fmla="*/ 247568 h 767826"/>
              <a:gd name="connsiteX12" fmla="*/ 358380 w 1121131"/>
              <a:gd name="connsiteY12" fmla="*/ 300322 h 767826"/>
              <a:gd name="connsiteX13" fmla="*/ 288041 w 1121131"/>
              <a:gd name="connsiteY13" fmla="*/ 199210 h 767826"/>
              <a:gd name="connsiteX14" fmla="*/ 19876 w 1121131"/>
              <a:gd name="connsiteY14" fmla="*/ 14572 h 76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21131" h="767826">
                <a:moveTo>
                  <a:pt x="19876" y="14572"/>
                </a:moveTo>
                <a:cubicBezTo>
                  <a:pt x="121720" y="85643"/>
                  <a:pt x="754767" y="534051"/>
                  <a:pt x="899107" y="625637"/>
                </a:cubicBezTo>
                <a:cubicBezTo>
                  <a:pt x="1043447" y="717224"/>
                  <a:pt x="850749" y="541378"/>
                  <a:pt x="885918" y="564091"/>
                </a:cubicBezTo>
                <a:cubicBezTo>
                  <a:pt x="921087" y="586804"/>
                  <a:pt x="1090339" y="742135"/>
                  <a:pt x="1110122" y="761918"/>
                </a:cubicBezTo>
                <a:cubicBezTo>
                  <a:pt x="1129905" y="781701"/>
                  <a:pt x="1137231" y="750927"/>
                  <a:pt x="1004614" y="682787"/>
                </a:cubicBezTo>
                <a:cubicBezTo>
                  <a:pt x="871997" y="614647"/>
                  <a:pt x="327606" y="366265"/>
                  <a:pt x="314418" y="353076"/>
                </a:cubicBezTo>
                <a:cubicBezTo>
                  <a:pt x="301230" y="339888"/>
                  <a:pt x="860274" y="604389"/>
                  <a:pt x="925484" y="603656"/>
                </a:cubicBezTo>
                <a:cubicBezTo>
                  <a:pt x="990694" y="602923"/>
                  <a:pt x="747439" y="424879"/>
                  <a:pt x="705676" y="348679"/>
                </a:cubicBezTo>
                <a:cubicBezTo>
                  <a:pt x="663913" y="272479"/>
                  <a:pt x="666843" y="127406"/>
                  <a:pt x="674903" y="146456"/>
                </a:cubicBezTo>
                <a:cubicBezTo>
                  <a:pt x="682963" y="165506"/>
                  <a:pt x="773084" y="427810"/>
                  <a:pt x="754034" y="462979"/>
                </a:cubicBezTo>
                <a:cubicBezTo>
                  <a:pt x="734984" y="498148"/>
                  <a:pt x="657319" y="393374"/>
                  <a:pt x="560603" y="357472"/>
                </a:cubicBezTo>
                <a:cubicBezTo>
                  <a:pt x="463888" y="321570"/>
                  <a:pt x="173741" y="247568"/>
                  <a:pt x="173741" y="247568"/>
                </a:cubicBezTo>
                <a:cubicBezTo>
                  <a:pt x="140037" y="238043"/>
                  <a:pt x="339330" y="308382"/>
                  <a:pt x="358380" y="300322"/>
                </a:cubicBezTo>
                <a:cubicBezTo>
                  <a:pt x="377430" y="292262"/>
                  <a:pt x="337864" y="245370"/>
                  <a:pt x="288041" y="199210"/>
                </a:cubicBezTo>
                <a:cubicBezTo>
                  <a:pt x="238218" y="153050"/>
                  <a:pt x="-81968" y="-56499"/>
                  <a:pt x="19876" y="14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 1543">
            <a:extLst>
              <a:ext uri="{FF2B5EF4-FFF2-40B4-BE49-F238E27FC236}">
                <a16:creationId xmlns:a16="http://schemas.microsoft.com/office/drawing/2014/main" id="{A6E3BDA4-1D43-1B5E-A9B9-5E2F13790CFC}"/>
              </a:ext>
            </a:extLst>
          </p:cNvPr>
          <p:cNvSpPr/>
          <p:nvPr/>
        </p:nvSpPr>
        <p:spPr>
          <a:xfrm>
            <a:off x="2839502" y="7523365"/>
            <a:ext cx="232010" cy="2788983"/>
          </a:xfrm>
          <a:custGeom>
            <a:avLst/>
            <a:gdLst>
              <a:gd name="connsiteX0" fmla="*/ 139868 w 232010"/>
              <a:gd name="connsiteY0" fmla="*/ 9838 h 2788983"/>
              <a:gd name="connsiteX1" fmla="*/ 224646 w 232010"/>
              <a:gd name="connsiteY1" fmla="*/ 1438966 h 2788983"/>
              <a:gd name="connsiteX2" fmla="*/ 212535 w 232010"/>
              <a:gd name="connsiteY2" fmla="*/ 1099851 h 2788983"/>
              <a:gd name="connsiteX3" fmla="*/ 91423 w 232010"/>
              <a:gd name="connsiteY3" fmla="*/ 2686426 h 2788983"/>
              <a:gd name="connsiteX4" fmla="*/ 67200 w 232010"/>
              <a:gd name="connsiteY4" fmla="*/ 2371533 h 2788983"/>
              <a:gd name="connsiteX5" fmla="*/ 588 w 232010"/>
              <a:gd name="connsiteY5" fmla="*/ 258118 h 2788983"/>
              <a:gd name="connsiteX6" fmla="*/ 109589 w 232010"/>
              <a:gd name="connsiteY6" fmla="*/ 2407867 h 2788983"/>
              <a:gd name="connsiteX7" fmla="*/ 188313 w 232010"/>
              <a:gd name="connsiteY7" fmla="*/ 887904 h 2788983"/>
              <a:gd name="connsiteX8" fmla="*/ 139868 w 232010"/>
              <a:gd name="connsiteY8" fmla="*/ 9838 h 278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010" h="2788983">
                <a:moveTo>
                  <a:pt x="139868" y="9838"/>
                </a:moveTo>
                <a:cubicBezTo>
                  <a:pt x="145924" y="101682"/>
                  <a:pt x="212535" y="1257297"/>
                  <a:pt x="224646" y="1438966"/>
                </a:cubicBezTo>
                <a:cubicBezTo>
                  <a:pt x="236757" y="1620635"/>
                  <a:pt x="234739" y="891941"/>
                  <a:pt x="212535" y="1099851"/>
                </a:cubicBezTo>
                <a:cubicBezTo>
                  <a:pt x="190331" y="1307761"/>
                  <a:pt x="115645" y="2474479"/>
                  <a:pt x="91423" y="2686426"/>
                </a:cubicBezTo>
                <a:cubicBezTo>
                  <a:pt x="67201" y="2898373"/>
                  <a:pt x="82339" y="2776251"/>
                  <a:pt x="67200" y="2371533"/>
                </a:cubicBezTo>
                <a:cubicBezTo>
                  <a:pt x="52061" y="1966815"/>
                  <a:pt x="-6477" y="252062"/>
                  <a:pt x="588" y="258118"/>
                </a:cubicBezTo>
                <a:cubicBezTo>
                  <a:pt x="7653" y="264174"/>
                  <a:pt x="78301" y="2302903"/>
                  <a:pt x="109589" y="2407867"/>
                </a:cubicBezTo>
                <a:cubicBezTo>
                  <a:pt x="140877" y="2512831"/>
                  <a:pt x="180239" y="1286566"/>
                  <a:pt x="188313" y="887904"/>
                </a:cubicBezTo>
                <a:cubicBezTo>
                  <a:pt x="196387" y="489242"/>
                  <a:pt x="133812" y="-82006"/>
                  <a:pt x="139868" y="98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 1544">
            <a:extLst>
              <a:ext uri="{FF2B5EF4-FFF2-40B4-BE49-F238E27FC236}">
                <a16:creationId xmlns:a16="http://schemas.microsoft.com/office/drawing/2014/main" id="{51468E70-BAEC-91A7-3F49-30F06718FAC6}"/>
              </a:ext>
            </a:extLst>
          </p:cNvPr>
          <p:cNvSpPr/>
          <p:nvPr/>
        </p:nvSpPr>
        <p:spPr>
          <a:xfrm>
            <a:off x="2278505" y="3691286"/>
            <a:ext cx="229752" cy="1547586"/>
          </a:xfrm>
          <a:custGeom>
            <a:avLst/>
            <a:gdLst>
              <a:gd name="connsiteX0" fmla="*/ 114739 w 229752"/>
              <a:gd name="connsiteY0" fmla="*/ 181 h 1547586"/>
              <a:gd name="connsiteX1" fmla="*/ 1851 w 229752"/>
              <a:gd name="connsiteY1" fmla="*/ 671870 h 1547586"/>
              <a:gd name="connsiteX2" fmla="*/ 227628 w 229752"/>
              <a:gd name="connsiteY2" fmla="*/ 1535470 h 1547586"/>
              <a:gd name="connsiteX3" fmla="*/ 109095 w 229752"/>
              <a:gd name="connsiteY3" fmla="*/ 1140358 h 1547586"/>
              <a:gd name="connsiteX4" fmla="*/ 7495 w 229752"/>
              <a:gd name="connsiteY4" fmla="*/ 609781 h 1547586"/>
              <a:gd name="connsiteX5" fmla="*/ 114739 w 229752"/>
              <a:gd name="connsiteY5" fmla="*/ 181 h 154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752" h="1547586">
                <a:moveTo>
                  <a:pt x="114739" y="181"/>
                </a:moveTo>
                <a:cubicBezTo>
                  <a:pt x="113798" y="10529"/>
                  <a:pt x="-16964" y="415989"/>
                  <a:pt x="1851" y="671870"/>
                </a:cubicBezTo>
                <a:cubicBezTo>
                  <a:pt x="20666" y="927751"/>
                  <a:pt x="209754" y="1457389"/>
                  <a:pt x="227628" y="1535470"/>
                </a:cubicBezTo>
                <a:cubicBezTo>
                  <a:pt x="245502" y="1613551"/>
                  <a:pt x="145784" y="1294640"/>
                  <a:pt x="109095" y="1140358"/>
                </a:cubicBezTo>
                <a:cubicBezTo>
                  <a:pt x="72406" y="986077"/>
                  <a:pt x="8436" y="795107"/>
                  <a:pt x="7495" y="609781"/>
                </a:cubicBezTo>
                <a:cubicBezTo>
                  <a:pt x="6554" y="424455"/>
                  <a:pt x="115680" y="-10167"/>
                  <a:pt x="114739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 1545">
            <a:extLst>
              <a:ext uri="{FF2B5EF4-FFF2-40B4-BE49-F238E27FC236}">
                <a16:creationId xmlns:a16="http://schemas.microsoft.com/office/drawing/2014/main" id="{8A201E9D-4DFB-476B-5896-734330860493}"/>
              </a:ext>
            </a:extLst>
          </p:cNvPr>
          <p:cNvSpPr/>
          <p:nvPr/>
        </p:nvSpPr>
        <p:spPr>
          <a:xfrm>
            <a:off x="4493601" y="5322181"/>
            <a:ext cx="174334" cy="37414"/>
          </a:xfrm>
          <a:custGeom>
            <a:avLst/>
            <a:gdLst>
              <a:gd name="connsiteX0" fmla="*/ 22 w 174334"/>
              <a:gd name="connsiteY0" fmla="*/ 37323 h 37414"/>
              <a:gd name="connsiteX1" fmla="*/ 78399 w 174334"/>
              <a:gd name="connsiteY1" fmla="*/ 11197 h 37414"/>
              <a:gd name="connsiteX2" fmla="*/ 171705 w 174334"/>
              <a:gd name="connsiteY2" fmla="*/ 33590 h 37414"/>
              <a:gd name="connsiteX3" fmla="*/ 141847 w 174334"/>
              <a:gd name="connsiteY3" fmla="*/ 22394 h 37414"/>
              <a:gd name="connsiteX4" fmla="*/ 70935 w 174334"/>
              <a:gd name="connsiteY4" fmla="*/ 0 h 37414"/>
              <a:gd name="connsiteX5" fmla="*/ 22 w 174334"/>
              <a:gd name="connsiteY5" fmla="*/ 37323 h 3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334" h="37414">
                <a:moveTo>
                  <a:pt x="22" y="37323"/>
                </a:moveTo>
                <a:cubicBezTo>
                  <a:pt x="1266" y="39189"/>
                  <a:pt x="49785" y="11819"/>
                  <a:pt x="78399" y="11197"/>
                </a:cubicBezTo>
                <a:cubicBezTo>
                  <a:pt x="107013" y="10575"/>
                  <a:pt x="161130" y="31724"/>
                  <a:pt x="171705" y="33590"/>
                </a:cubicBezTo>
                <a:cubicBezTo>
                  <a:pt x="182280" y="35456"/>
                  <a:pt x="158642" y="27992"/>
                  <a:pt x="141847" y="22394"/>
                </a:cubicBezTo>
                <a:cubicBezTo>
                  <a:pt x="125052" y="16796"/>
                  <a:pt x="91462" y="0"/>
                  <a:pt x="70935" y="0"/>
                </a:cubicBezTo>
                <a:cubicBezTo>
                  <a:pt x="50408" y="0"/>
                  <a:pt x="-1222" y="35457"/>
                  <a:pt x="22" y="37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 1546">
            <a:extLst>
              <a:ext uri="{FF2B5EF4-FFF2-40B4-BE49-F238E27FC236}">
                <a16:creationId xmlns:a16="http://schemas.microsoft.com/office/drawing/2014/main" id="{550E224A-A263-F17F-68EE-C7D5AA3D7CF8}"/>
              </a:ext>
            </a:extLst>
          </p:cNvPr>
          <p:cNvSpPr/>
          <p:nvPr/>
        </p:nvSpPr>
        <p:spPr>
          <a:xfrm>
            <a:off x="3422395" y="5276919"/>
            <a:ext cx="328676" cy="179637"/>
          </a:xfrm>
          <a:custGeom>
            <a:avLst/>
            <a:gdLst>
              <a:gd name="connsiteX0" fmla="*/ 74 w 328676"/>
              <a:gd name="connsiteY0" fmla="*/ 179623 h 179637"/>
              <a:gd name="connsiteX1" fmla="*/ 238937 w 328676"/>
              <a:gd name="connsiteY1" fmla="*/ 71388 h 179637"/>
              <a:gd name="connsiteX2" fmla="*/ 328511 w 328676"/>
              <a:gd name="connsiteY2" fmla="*/ 475 h 179637"/>
              <a:gd name="connsiteX3" fmla="*/ 261331 w 328676"/>
              <a:gd name="connsiteY3" fmla="*/ 41530 h 179637"/>
              <a:gd name="connsiteX4" fmla="*/ 265063 w 328676"/>
              <a:gd name="connsiteY4" fmla="*/ 63923 h 179637"/>
              <a:gd name="connsiteX5" fmla="*/ 74 w 328676"/>
              <a:gd name="connsiteY5" fmla="*/ 179623 h 17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676" h="179637">
                <a:moveTo>
                  <a:pt x="74" y="179623"/>
                </a:moveTo>
                <a:cubicBezTo>
                  <a:pt x="-4280" y="180867"/>
                  <a:pt x="184197" y="101246"/>
                  <a:pt x="238937" y="71388"/>
                </a:cubicBezTo>
                <a:cubicBezTo>
                  <a:pt x="293677" y="41530"/>
                  <a:pt x="324779" y="5451"/>
                  <a:pt x="328511" y="475"/>
                </a:cubicBezTo>
                <a:cubicBezTo>
                  <a:pt x="332243" y="-4501"/>
                  <a:pt x="271906" y="30955"/>
                  <a:pt x="261331" y="41530"/>
                </a:cubicBezTo>
                <a:cubicBezTo>
                  <a:pt x="250756" y="52105"/>
                  <a:pt x="306118" y="43396"/>
                  <a:pt x="265063" y="63923"/>
                </a:cubicBezTo>
                <a:cubicBezTo>
                  <a:pt x="224008" y="84450"/>
                  <a:pt x="4428" y="178379"/>
                  <a:pt x="74" y="179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 1547">
            <a:extLst>
              <a:ext uri="{FF2B5EF4-FFF2-40B4-BE49-F238E27FC236}">
                <a16:creationId xmlns:a16="http://schemas.microsoft.com/office/drawing/2014/main" id="{029DC736-EC0E-ED01-A9E1-67056172253B}"/>
              </a:ext>
            </a:extLst>
          </p:cNvPr>
          <p:cNvSpPr/>
          <p:nvPr/>
        </p:nvSpPr>
        <p:spPr>
          <a:xfrm>
            <a:off x="3937512" y="5236071"/>
            <a:ext cx="171799" cy="142644"/>
          </a:xfrm>
          <a:custGeom>
            <a:avLst/>
            <a:gdLst>
              <a:gd name="connsiteX0" fmla="*/ 6 w 171799"/>
              <a:gd name="connsiteY0" fmla="*/ 269 h 142644"/>
              <a:gd name="connsiteX1" fmla="*/ 70919 w 171799"/>
              <a:gd name="connsiteY1" fmla="*/ 67449 h 142644"/>
              <a:gd name="connsiteX2" fmla="*/ 59722 w 171799"/>
              <a:gd name="connsiteY2" fmla="*/ 142094 h 142644"/>
              <a:gd name="connsiteX3" fmla="*/ 74651 w 171799"/>
              <a:gd name="connsiteY3" fmla="*/ 97307 h 142644"/>
              <a:gd name="connsiteX4" fmla="*/ 171690 w 171799"/>
              <a:gd name="connsiteY4" fmla="*/ 22662 h 142644"/>
              <a:gd name="connsiteX5" fmla="*/ 93312 w 171799"/>
              <a:gd name="connsiteY5" fmla="*/ 74913 h 142644"/>
              <a:gd name="connsiteX6" fmla="*/ 67187 w 171799"/>
              <a:gd name="connsiteY6" fmla="*/ 45056 h 142644"/>
              <a:gd name="connsiteX7" fmla="*/ 6 w 171799"/>
              <a:gd name="connsiteY7" fmla="*/ 269 h 142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799" h="142644">
                <a:moveTo>
                  <a:pt x="6" y="269"/>
                </a:moveTo>
                <a:cubicBezTo>
                  <a:pt x="628" y="4001"/>
                  <a:pt x="60966" y="43811"/>
                  <a:pt x="70919" y="67449"/>
                </a:cubicBezTo>
                <a:cubicBezTo>
                  <a:pt x="80872" y="91087"/>
                  <a:pt x="59100" y="137118"/>
                  <a:pt x="59722" y="142094"/>
                </a:cubicBezTo>
                <a:cubicBezTo>
                  <a:pt x="60344" y="147070"/>
                  <a:pt x="55990" y="117212"/>
                  <a:pt x="74651" y="97307"/>
                </a:cubicBezTo>
                <a:cubicBezTo>
                  <a:pt x="93312" y="77402"/>
                  <a:pt x="168580" y="26394"/>
                  <a:pt x="171690" y="22662"/>
                </a:cubicBezTo>
                <a:cubicBezTo>
                  <a:pt x="174800" y="18930"/>
                  <a:pt x="110729" y="71181"/>
                  <a:pt x="93312" y="74913"/>
                </a:cubicBezTo>
                <a:cubicBezTo>
                  <a:pt x="75895" y="78645"/>
                  <a:pt x="87092" y="57497"/>
                  <a:pt x="67187" y="45056"/>
                </a:cubicBezTo>
                <a:cubicBezTo>
                  <a:pt x="47282" y="32615"/>
                  <a:pt x="-616" y="-3463"/>
                  <a:pt x="6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 1548">
            <a:extLst>
              <a:ext uri="{FF2B5EF4-FFF2-40B4-BE49-F238E27FC236}">
                <a16:creationId xmlns:a16="http://schemas.microsoft.com/office/drawing/2014/main" id="{2CEE1E04-9855-7E1C-905D-DA171838EFA7}"/>
              </a:ext>
            </a:extLst>
          </p:cNvPr>
          <p:cNvSpPr/>
          <p:nvPr/>
        </p:nvSpPr>
        <p:spPr>
          <a:xfrm>
            <a:off x="3547174" y="4956412"/>
            <a:ext cx="117965" cy="224664"/>
          </a:xfrm>
          <a:custGeom>
            <a:avLst/>
            <a:gdLst>
              <a:gd name="connsiteX0" fmla="*/ 117890 w 117965"/>
              <a:gd name="connsiteY0" fmla="*/ 9 h 224664"/>
              <a:gd name="connsiteX1" fmla="*/ 20852 w 117965"/>
              <a:gd name="connsiteY1" fmla="*/ 156764 h 224664"/>
              <a:gd name="connsiteX2" fmla="*/ 84300 w 117965"/>
              <a:gd name="connsiteY2" fmla="*/ 223944 h 224664"/>
              <a:gd name="connsiteX3" fmla="*/ 43246 w 117965"/>
              <a:gd name="connsiteY3" fmla="*/ 194086 h 224664"/>
              <a:gd name="connsiteX4" fmla="*/ 2191 w 117965"/>
              <a:gd name="connsiteY4" fmla="*/ 164228 h 224664"/>
              <a:gd name="connsiteX5" fmla="*/ 117890 w 117965"/>
              <a:gd name="connsiteY5" fmla="*/ 9 h 22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965" h="224664">
                <a:moveTo>
                  <a:pt x="117890" y="9"/>
                </a:moveTo>
                <a:cubicBezTo>
                  <a:pt x="121000" y="-1235"/>
                  <a:pt x="26450" y="119442"/>
                  <a:pt x="20852" y="156764"/>
                </a:cubicBezTo>
                <a:cubicBezTo>
                  <a:pt x="15254" y="194086"/>
                  <a:pt x="80568" y="217724"/>
                  <a:pt x="84300" y="223944"/>
                </a:cubicBezTo>
                <a:cubicBezTo>
                  <a:pt x="88032" y="230164"/>
                  <a:pt x="43246" y="194086"/>
                  <a:pt x="43246" y="194086"/>
                </a:cubicBezTo>
                <a:cubicBezTo>
                  <a:pt x="29561" y="184133"/>
                  <a:pt x="-9628" y="192842"/>
                  <a:pt x="2191" y="164228"/>
                </a:cubicBezTo>
                <a:cubicBezTo>
                  <a:pt x="14010" y="135614"/>
                  <a:pt x="114780" y="1253"/>
                  <a:pt x="117890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 1549">
            <a:extLst>
              <a:ext uri="{FF2B5EF4-FFF2-40B4-BE49-F238E27FC236}">
                <a16:creationId xmlns:a16="http://schemas.microsoft.com/office/drawing/2014/main" id="{8502A36C-979D-B71F-FDF4-4BA25FAF3C79}"/>
              </a:ext>
            </a:extLst>
          </p:cNvPr>
          <p:cNvSpPr/>
          <p:nvPr/>
        </p:nvSpPr>
        <p:spPr>
          <a:xfrm>
            <a:off x="3360680" y="5381893"/>
            <a:ext cx="46867" cy="145782"/>
          </a:xfrm>
          <a:custGeom>
            <a:avLst/>
            <a:gdLst>
              <a:gd name="connsiteX0" fmla="*/ 46860 w 46867"/>
              <a:gd name="connsiteY0" fmla="*/ 4 h 145782"/>
              <a:gd name="connsiteX1" fmla="*/ 5805 w 46867"/>
              <a:gd name="connsiteY1" fmla="*/ 82114 h 145782"/>
              <a:gd name="connsiteX2" fmla="*/ 39395 w 46867"/>
              <a:gd name="connsiteY2" fmla="*/ 145562 h 145782"/>
              <a:gd name="connsiteX3" fmla="*/ 9537 w 46867"/>
              <a:gd name="connsiteY3" fmla="*/ 104507 h 145782"/>
              <a:gd name="connsiteX4" fmla="*/ 2073 w 46867"/>
              <a:gd name="connsiteY4" fmla="*/ 78381 h 145782"/>
              <a:gd name="connsiteX5" fmla="*/ 46860 w 46867"/>
              <a:gd name="connsiteY5" fmla="*/ 4 h 14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67" h="145782">
                <a:moveTo>
                  <a:pt x="46860" y="4"/>
                </a:moveTo>
                <a:cubicBezTo>
                  <a:pt x="47482" y="626"/>
                  <a:pt x="7049" y="57854"/>
                  <a:pt x="5805" y="82114"/>
                </a:cubicBezTo>
                <a:cubicBezTo>
                  <a:pt x="4561" y="106374"/>
                  <a:pt x="38773" y="141830"/>
                  <a:pt x="39395" y="145562"/>
                </a:cubicBezTo>
                <a:cubicBezTo>
                  <a:pt x="40017" y="149294"/>
                  <a:pt x="9537" y="104507"/>
                  <a:pt x="9537" y="104507"/>
                </a:cubicBezTo>
                <a:cubicBezTo>
                  <a:pt x="3317" y="93310"/>
                  <a:pt x="-3525" y="90822"/>
                  <a:pt x="2073" y="78381"/>
                </a:cubicBezTo>
                <a:cubicBezTo>
                  <a:pt x="7671" y="65940"/>
                  <a:pt x="46238" y="-618"/>
                  <a:pt x="4686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 1550">
            <a:extLst>
              <a:ext uri="{FF2B5EF4-FFF2-40B4-BE49-F238E27FC236}">
                <a16:creationId xmlns:a16="http://schemas.microsoft.com/office/drawing/2014/main" id="{D1C0206B-4496-6B47-0BB7-0DDCE7433704}"/>
              </a:ext>
            </a:extLst>
          </p:cNvPr>
          <p:cNvSpPr/>
          <p:nvPr/>
        </p:nvSpPr>
        <p:spPr>
          <a:xfrm>
            <a:off x="4229780" y="5363207"/>
            <a:ext cx="96061" cy="224084"/>
          </a:xfrm>
          <a:custGeom>
            <a:avLst/>
            <a:gdLst>
              <a:gd name="connsiteX0" fmla="*/ 95892 w 96061"/>
              <a:gd name="connsiteY0" fmla="*/ 29 h 224084"/>
              <a:gd name="connsiteX1" fmla="*/ 24979 w 96061"/>
              <a:gd name="connsiteY1" fmla="*/ 123193 h 224084"/>
              <a:gd name="connsiteX2" fmla="*/ 2586 w 96061"/>
              <a:gd name="connsiteY2" fmla="*/ 223964 h 224084"/>
              <a:gd name="connsiteX3" fmla="*/ 32444 w 96061"/>
              <a:gd name="connsiteY3" fmla="*/ 130657 h 224084"/>
              <a:gd name="connsiteX4" fmla="*/ 77231 w 96061"/>
              <a:gd name="connsiteY4" fmla="*/ 223964 h 224084"/>
              <a:gd name="connsiteX5" fmla="*/ 39908 w 96061"/>
              <a:gd name="connsiteY5" fmla="*/ 149319 h 224084"/>
              <a:gd name="connsiteX6" fmla="*/ 39908 w 96061"/>
              <a:gd name="connsiteY6" fmla="*/ 104532 h 224084"/>
              <a:gd name="connsiteX7" fmla="*/ 2586 w 96061"/>
              <a:gd name="connsiteY7" fmla="*/ 134390 h 224084"/>
              <a:gd name="connsiteX8" fmla="*/ 95892 w 96061"/>
              <a:gd name="connsiteY8" fmla="*/ 29 h 22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061" h="224084">
                <a:moveTo>
                  <a:pt x="95892" y="29"/>
                </a:moveTo>
                <a:cubicBezTo>
                  <a:pt x="99624" y="-1837"/>
                  <a:pt x="40530" y="85871"/>
                  <a:pt x="24979" y="123193"/>
                </a:cubicBezTo>
                <a:cubicBezTo>
                  <a:pt x="9428" y="160516"/>
                  <a:pt x="1342" y="222720"/>
                  <a:pt x="2586" y="223964"/>
                </a:cubicBezTo>
                <a:cubicBezTo>
                  <a:pt x="3830" y="225208"/>
                  <a:pt x="20003" y="130657"/>
                  <a:pt x="32444" y="130657"/>
                </a:cubicBezTo>
                <a:cubicBezTo>
                  <a:pt x="44885" y="130657"/>
                  <a:pt x="75987" y="220854"/>
                  <a:pt x="77231" y="223964"/>
                </a:cubicBezTo>
                <a:cubicBezTo>
                  <a:pt x="78475" y="227074"/>
                  <a:pt x="46129" y="169224"/>
                  <a:pt x="39908" y="149319"/>
                </a:cubicBezTo>
                <a:cubicBezTo>
                  <a:pt x="33687" y="129414"/>
                  <a:pt x="46128" y="107020"/>
                  <a:pt x="39908" y="104532"/>
                </a:cubicBezTo>
                <a:cubicBezTo>
                  <a:pt x="33688" y="102044"/>
                  <a:pt x="-11099" y="149319"/>
                  <a:pt x="2586" y="134390"/>
                </a:cubicBezTo>
                <a:cubicBezTo>
                  <a:pt x="16271" y="119461"/>
                  <a:pt x="92160" y="1895"/>
                  <a:pt x="95892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 1551">
            <a:extLst>
              <a:ext uri="{FF2B5EF4-FFF2-40B4-BE49-F238E27FC236}">
                <a16:creationId xmlns:a16="http://schemas.microsoft.com/office/drawing/2014/main" id="{30415C40-834A-0015-8EF3-CD2055112A66}"/>
              </a:ext>
            </a:extLst>
          </p:cNvPr>
          <p:cNvSpPr/>
          <p:nvPr/>
        </p:nvSpPr>
        <p:spPr>
          <a:xfrm>
            <a:off x="4190677" y="5250932"/>
            <a:ext cx="64963" cy="382868"/>
          </a:xfrm>
          <a:custGeom>
            <a:avLst/>
            <a:gdLst>
              <a:gd name="connsiteX0" fmla="*/ 64082 w 64963"/>
              <a:gd name="connsiteY0" fmla="*/ 7801 h 382868"/>
              <a:gd name="connsiteX1" fmla="*/ 634 w 64963"/>
              <a:gd name="connsiteY1" fmla="*/ 381026 h 382868"/>
              <a:gd name="connsiteX2" fmla="*/ 34224 w 64963"/>
              <a:gd name="connsiteY2" fmla="*/ 145894 h 382868"/>
              <a:gd name="connsiteX3" fmla="*/ 64082 w 64963"/>
              <a:gd name="connsiteY3" fmla="*/ 7801 h 38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63" h="382868">
                <a:moveTo>
                  <a:pt x="64082" y="7801"/>
                </a:moveTo>
                <a:cubicBezTo>
                  <a:pt x="58484" y="46990"/>
                  <a:pt x="5610" y="358010"/>
                  <a:pt x="634" y="381026"/>
                </a:cubicBezTo>
                <a:cubicBezTo>
                  <a:pt x="-4342" y="404042"/>
                  <a:pt x="21161" y="204988"/>
                  <a:pt x="34224" y="145894"/>
                </a:cubicBezTo>
                <a:cubicBezTo>
                  <a:pt x="47287" y="86800"/>
                  <a:pt x="69680" y="-31388"/>
                  <a:pt x="64082" y="7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 1552">
            <a:extLst>
              <a:ext uri="{FF2B5EF4-FFF2-40B4-BE49-F238E27FC236}">
                <a16:creationId xmlns:a16="http://schemas.microsoft.com/office/drawing/2014/main" id="{428615A6-3AAE-7470-C660-F79EFBBCFA2A}"/>
              </a:ext>
            </a:extLst>
          </p:cNvPr>
          <p:cNvSpPr/>
          <p:nvPr/>
        </p:nvSpPr>
        <p:spPr>
          <a:xfrm>
            <a:off x="3997234" y="5183869"/>
            <a:ext cx="467048" cy="97258"/>
          </a:xfrm>
          <a:custGeom>
            <a:avLst/>
            <a:gdLst>
              <a:gd name="connsiteX0" fmla="*/ 0 w 467048"/>
              <a:gd name="connsiteY0" fmla="*/ 11416 h 97258"/>
              <a:gd name="connsiteX1" fmla="*/ 134361 w 467048"/>
              <a:gd name="connsiteY1" fmla="*/ 71132 h 97258"/>
              <a:gd name="connsiteX2" fmla="*/ 78377 w 467048"/>
              <a:gd name="connsiteY2" fmla="*/ 97258 h 97258"/>
              <a:gd name="connsiteX3" fmla="*/ 253793 w 467048"/>
              <a:gd name="connsiteY3" fmla="*/ 15148 h 97258"/>
              <a:gd name="connsiteX4" fmla="*/ 406815 w 467048"/>
              <a:gd name="connsiteY4" fmla="*/ 11416 h 97258"/>
              <a:gd name="connsiteX5" fmla="*/ 343367 w 467048"/>
              <a:gd name="connsiteY5" fmla="*/ 219 h 97258"/>
              <a:gd name="connsiteX6" fmla="*/ 238864 w 467048"/>
              <a:gd name="connsiteY6" fmla="*/ 22613 h 97258"/>
              <a:gd name="connsiteX7" fmla="*/ 212738 w 467048"/>
              <a:gd name="connsiteY7" fmla="*/ 41274 h 97258"/>
              <a:gd name="connsiteX8" fmla="*/ 466531 w 467048"/>
              <a:gd name="connsiteY8" fmla="*/ 56203 h 97258"/>
              <a:gd name="connsiteX9" fmla="*/ 283651 w 467048"/>
              <a:gd name="connsiteY9" fmla="*/ 48738 h 97258"/>
              <a:gd name="connsiteX10" fmla="*/ 134361 w 467048"/>
              <a:gd name="connsiteY10" fmla="*/ 45006 h 97258"/>
              <a:gd name="connsiteX11" fmla="*/ 0 w 467048"/>
              <a:gd name="connsiteY11" fmla="*/ 11416 h 9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7048" h="97258">
                <a:moveTo>
                  <a:pt x="0" y="11416"/>
                </a:moveTo>
                <a:cubicBezTo>
                  <a:pt x="0" y="15770"/>
                  <a:pt x="121298" y="56825"/>
                  <a:pt x="134361" y="71132"/>
                </a:cubicBezTo>
                <a:cubicBezTo>
                  <a:pt x="147424" y="85439"/>
                  <a:pt x="78377" y="97258"/>
                  <a:pt x="78377" y="97258"/>
                </a:cubicBezTo>
                <a:cubicBezTo>
                  <a:pt x="98282" y="87927"/>
                  <a:pt x="199053" y="29455"/>
                  <a:pt x="253793" y="15148"/>
                </a:cubicBezTo>
                <a:cubicBezTo>
                  <a:pt x="308533" y="841"/>
                  <a:pt x="391886" y="13904"/>
                  <a:pt x="406815" y="11416"/>
                </a:cubicBezTo>
                <a:cubicBezTo>
                  <a:pt x="421744" y="8928"/>
                  <a:pt x="371359" y="-1647"/>
                  <a:pt x="343367" y="219"/>
                </a:cubicBezTo>
                <a:cubicBezTo>
                  <a:pt x="315375" y="2085"/>
                  <a:pt x="260635" y="15771"/>
                  <a:pt x="238864" y="22613"/>
                </a:cubicBezTo>
                <a:cubicBezTo>
                  <a:pt x="217093" y="29455"/>
                  <a:pt x="174794" y="35676"/>
                  <a:pt x="212738" y="41274"/>
                </a:cubicBezTo>
                <a:cubicBezTo>
                  <a:pt x="250683" y="46872"/>
                  <a:pt x="454712" y="54959"/>
                  <a:pt x="466531" y="56203"/>
                </a:cubicBezTo>
                <a:cubicBezTo>
                  <a:pt x="478350" y="57447"/>
                  <a:pt x="283651" y="48738"/>
                  <a:pt x="283651" y="48738"/>
                </a:cubicBezTo>
                <a:cubicBezTo>
                  <a:pt x="228289" y="46872"/>
                  <a:pt x="175416" y="48738"/>
                  <a:pt x="134361" y="45006"/>
                </a:cubicBezTo>
                <a:cubicBezTo>
                  <a:pt x="93306" y="41274"/>
                  <a:pt x="0" y="7062"/>
                  <a:pt x="0" y="11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 1553">
            <a:extLst>
              <a:ext uri="{FF2B5EF4-FFF2-40B4-BE49-F238E27FC236}">
                <a16:creationId xmlns:a16="http://schemas.microsoft.com/office/drawing/2014/main" id="{D2FFE92E-914B-8D41-6517-7EE0A4A83FCC}"/>
              </a:ext>
            </a:extLst>
          </p:cNvPr>
          <p:cNvSpPr/>
          <p:nvPr/>
        </p:nvSpPr>
        <p:spPr>
          <a:xfrm>
            <a:off x="1059498" y="2048132"/>
            <a:ext cx="1592040" cy="2067622"/>
          </a:xfrm>
          <a:custGeom>
            <a:avLst/>
            <a:gdLst>
              <a:gd name="connsiteX0" fmla="*/ 1589917 w 1592040"/>
              <a:gd name="connsiteY0" fmla="*/ 3406 h 2067622"/>
              <a:gd name="connsiteX1" fmla="*/ 781025 w 1592040"/>
              <a:gd name="connsiteY1" fmla="*/ 1269499 h 2067622"/>
              <a:gd name="connsiteX2" fmla="*/ 1003764 w 1592040"/>
              <a:gd name="connsiteY2" fmla="*/ 999868 h 2067622"/>
              <a:gd name="connsiteX3" fmla="*/ 54194 w 1592040"/>
              <a:gd name="connsiteY3" fmla="*/ 1972883 h 2067622"/>
              <a:gd name="connsiteX4" fmla="*/ 171425 w 1592040"/>
              <a:gd name="connsiteY4" fmla="*/ 1855653 h 2067622"/>
              <a:gd name="connsiteX5" fmla="*/ 628625 w 1592040"/>
              <a:gd name="connsiteY5" fmla="*/ 1316391 h 2067622"/>
              <a:gd name="connsiteX6" fmla="*/ 288656 w 1592040"/>
              <a:gd name="connsiteY6" fmla="*/ 2066668 h 2067622"/>
              <a:gd name="connsiteX7" fmla="*/ 886533 w 1592040"/>
              <a:gd name="connsiteY7" fmla="*/ 1128822 h 2067622"/>
              <a:gd name="connsiteX8" fmla="*/ 593456 w 1592040"/>
              <a:gd name="connsiteY8" fmla="*/ 1480514 h 2067622"/>
              <a:gd name="connsiteX9" fmla="*/ 1402348 w 1592040"/>
              <a:gd name="connsiteY9" fmla="*/ 472330 h 2067622"/>
              <a:gd name="connsiteX10" fmla="*/ 1027210 w 1592040"/>
              <a:gd name="connsiteY10" fmla="*/ 882637 h 2067622"/>
              <a:gd name="connsiteX11" fmla="*/ 1589917 w 1592040"/>
              <a:gd name="connsiteY11" fmla="*/ 3406 h 206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92040" h="2067622">
                <a:moveTo>
                  <a:pt x="1589917" y="3406"/>
                </a:moveTo>
                <a:cubicBezTo>
                  <a:pt x="1548886" y="67883"/>
                  <a:pt x="878717" y="1103422"/>
                  <a:pt x="781025" y="1269499"/>
                </a:cubicBezTo>
                <a:cubicBezTo>
                  <a:pt x="683333" y="1435576"/>
                  <a:pt x="1124902" y="882637"/>
                  <a:pt x="1003764" y="999868"/>
                </a:cubicBezTo>
                <a:cubicBezTo>
                  <a:pt x="882625" y="1117099"/>
                  <a:pt x="192917" y="1830252"/>
                  <a:pt x="54194" y="1972883"/>
                </a:cubicBezTo>
                <a:cubicBezTo>
                  <a:pt x="-84529" y="2115514"/>
                  <a:pt x="75686" y="1965068"/>
                  <a:pt x="171425" y="1855653"/>
                </a:cubicBezTo>
                <a:cubicBezTo>
                  <a:pt x="267163" y="1746238"/>
                  <a:pt x="609086" y="1281222"/>
                  <a:pt x="628625" y="1316391"/>
                </a:cubicBezTo>
                <a:cubicBezTo>
                  <a:pt x="648163" y="1351560"/>
                  <a:pt x="245671" y="2097929"/>
                  <a:pt x="288656" y="2066668"/>
                </a:cubicBezTo>
                <a:cubicBezTo>
                  <a:pt x="331641" y="2035407"/>
                  <a:pt x="835733" y="1226514"/>
                  <a:pt x="886533" y="1128822"/>
                </a:cubicBezTo>
                <a:cubicBezTo>
                  <a:pt x="937333" y="1031130"/>
                  <a:pt x="507487" y="1589929"/>
                  <a:pt x="593456" y="1480514"/>
                </a:cubicBezTo>
                <a:cubicBezTo>
                  <a:pt x="679425" y="1371099"/>
                  <a:pt x="1330056" y="571976"/>
                  <a:pt x="1402348" y="472330"/>
                </a:cubicBezTo>
                <a:cubicBezTo>
                  <a:pt x="1474640" y="372684"/>
                  <a:pt x="990087" y="954929"/>
                  <a:pt x="1027210" y="882637"/>
                </a:cubicBezTo>
                <a:cubicBezTo>
                  <a:pt x="1064333" y="810345"/>
                  <a:pt x="1630948" y="-61071"/>
                  <a:pt x="1589917" y="3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 1554">
            <a:extLst>
              <a:ext uri="{FF2B5EF4-FFF2-40B4-BE49-F238E27FC236}">
                <a16:creationId xmlns:a16="http://schemas.microsoft.com/office/drawing/2014/main" id="{2FBC9B65-91D3-FA03-EE42-98F5B6314A11}"/>
              </a:ext>
            </a:extLst>
          </p:cNvPr>
          <p:cNvSpPr/>
          <p:nvPr/>
        </p:nvSpPr>
        <p:spPr>
          <a:xfrm>
            <a:off x="829488" y="3773815"/>
            <a:ext cx="1645923" cy="3226972"/>
          </a:xfrm>
          <a:custGeom>
            <a:avLst/>
            <a:gdLst>
              <a:gd name="connsiteX0" fmla="*/ 471774 w 1645923"/>
              <a:gd name="connsiteY0" fmla="*/ 24462 h 3226972"/>
              <a:gd name="connsiteX1" fmla="*/ 2850 w 1645923"/>
              <a:gd name="connsiteY1" fmla="*/ 1794647 h 3226972"/>
              <a:gd name="connsiteX2" fmla="*/ 284204 w 1645923"/>
              <a:gd name="connsiteY2" fmla="*/ 786462 h 3226972"/>
              <a:gd name="connsiteX3" fmla="*/ 471774 w 1645923"/>
              <a:gd name="connsiteY3" fmla="*/ 1360893 h 3226972"/>
              <a:gd name="connsiteX4" fmla="*/ 1011035 w 1645923"/>
              <a:gd name="connsiteY4" fmla="*/ 2849723 h 3226972"/>
              <a:gd name="connsiteX5" fmla="*/ 506943 w 1645923"/>
              <a:gd name="connsiteY5" fmla="*/ 1243662 h 3226972"/>
              <a:gd name="connsiteX6" fmla="*/ 1186881 w 1645923"/>
              <a:gd name="connsiteY6" fmla="*/ 2099447 h 3226972"/>
              <a:gd name="connsiteX7" fmla="*/ 1644081 w 1645923"/>
              <a:gd name="connsiteY7" fmla="*/ 3224862 h 3226972"/>
              <a:gd name="connsiteX8" fmla="*/ 1315835 w 1645923"/>
              <a:gd name="connsiteY8" fmla="*/ 2345631 h 3226972"/>
              <a:gd name="connsiteX9" fmla="*/ 565558 w 1645923"/>
              <a:gd name="connsiteY9" fmla="*/ 1102985 h 3226972"/>
              <a:gd name="connsiteX10" fmla="*/ 295927 w 1645923"/>
              <a:gd name="connsiteY10" fmla="*/ 598893 h 3226972"/>
              <a:gd name="connsiteX11" fmla="*/ 249035 w 1645923"/>
              <a:gd name="connsiteY11" fmla="*/ 751293 h 3226972"/>
              <a:gd name="connsiteX12" fmla="*/ 471774 w 1645923"/>
              <a:gd name="connsiteY12" fmla="*/ 24462 h 322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5923" h="3226972">
                <a:moveTo>
                  <a:pt x="471774" y="24462"/>
                </a:moveTo>
                <a:cubicBezTo>
                  <a:pt x="430743" y="198354"/>
                  <a:pt x="34112" y="1667647"/>
                  <a:pt x="2850" y="1794647"/>
                </a:cubicBezTo>
                <a:cubicBezTo>
                  <a:pt x="-28412" y="1921647"/>
                  <a:pt x="206050" y="858754"/>
                  <a:pt x="284204" y="786462"/>
                </a:cubicBezTo>
                <a:cubicBezTo>
                  <a:pt x="362358" y="714170"/>
                  <a:pt x="350636" y="1017016"/>
                  <a:pt x="471774" y="1360893"/>
                </a:cubicBezTo>
                <a:cubicBezTo>
                  <a:pt x="592912" y="1704770"/>
                  <a:pt x="1005174" y="2869261"/>
                  <a:pt x="1011035" y="2849723"/>
                </a:cubicBezTo>
                <a:cubicBezTo>
                  <a:pt x="1016896" y="2830185"/>
                  <a:pt x="477635" y="1368708"/>
                  <a:pt x="506943" y="1243662"/>
                </a:cubicBezTo>
                <a:cubicBezTo>
                  <a:pt x="536251" y="1118616"/>
                  <a:pt x="997358" y="1769247"/>
                  <a:pt x="1186881" y="2099447"/>
                </a:cubicBezTo>
                <a:cubicBezTo>
                  <a:pt x="1376404" y="2429647"/>
                  <a:pt x="1622589" y="3183831"/>
                  <a:pt x="1644081" y="3224862"/>
                </a:cubicBezTo>
                <a:cubicBezTo>
                  <a:pt x="1665573" y="3265893"/>
                  <a:pt x="1495589" y="2699277"/>
                  <a:pt x="1315835" y="2345631"/>
                </a:cubicBezTo>
                <a:cubicBezTo>
                  <a:pt x="1136081" y="1991985"/>
                  <a:pt x="735543" y="1394108"/>
                  <a:pt x="565558" y="1102985"/>
                </a:cubicBezTo>
                <a:cubicBezTo>
                  <a:pt x="395573" y="811862"/>
                  <a:pt x="348681" y="657508"/>
                  <a:pt x="295927" y="598893"/>
                </a:cubicBezTo>
                <a:cubicBezTo>
                  <a:pt x="243173" y="540278"/>
                  <a:pt x="219727" y="845078"/>
                  <a:pt x="249035" y="751293"/>
                </a:cubicBezTo>
                <a:cubicBezTo>
                  <a:pt x="278343" y="657508"/>
                  <a:pt x="512805" y="-149430"/>
                  <a:pt x="471774" y="24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 1555">
            <a:extLst>
              <a:ext uri="{FF2B5EF4-FFF2-40B4-BE49-F238E27FC236}">
                <a16:creationId xmlns:a16="http://schemas.microsoft.com/office/drawing/2014/main" id="{808F0A0C-721D-0195-802C-289C2E472D68}"/>
              </a:ext>
            </a:extLst>
          </p:cNvPr>
          <p:cNvSpPr/>
          <p:nvPr/>
        </p:nvSpPr>
        <p:spPr>
          <a:xfrm>
            <a:off x="1251509" y="4500387"/>
            <a:ext cx="1227475" cy="3397329"/>
          </a:xfrm>
          <a:custGeom>
            <a:avLst/>
            <a:gdLst>
              <a:gd name="connsiteX0" fmla="*/ 108368 w 1227475"/>
              <a:gd name="connsiteY0" fmla="*/ 1275 h 3397329"/>
              <a:gd name="connsiteX1" fmla="*/ 741414 w 1227475"/>
              <a:gd name="connsiteY1" fmla="*/ 950844 h 3397329"/>
              <a:gd name="connsiteX2" fmla="*/ 987599 w 1227475"/>
              <a:gd name="connsiteY2" fmla="*/ 2158321 h 3397329"/>
              <a:gd name="connsiteX3" fmla="*/ 882091 w 1227475"/>
              <a:gd name="connsiteY3" fmla="*/ 1677675 h 3397329"/>
              <a:gd name="connsiteX4" fmla="*/ 776583 w 1227475"/>
              <a:gd name="connsiteY4" fmla="*/ 3377521 h 3397329"/>
              <a:gd name="connsiteX5" fmla="*/ 846922 w 1227475"/>
              <a:gd name="connsiteY5" fmla="*/ 2592075 h 3397329"/>
              <a:gd name="connsiteX6" fmla="*/ 835199 w 1227475"/>
              <a:gd name="connsiteY6" fmla="*/ 2381059 h 3397329"/>
              <a:gd name="connsiteX7" fmla="*/ 2860 w 1227475"/>
              <a:gd name="connsiteY7" fmla="*/ 892228 h 3397329"/>
              <a:gd name="connsiteX8" fmla="*/ 1163445 w 1227475"/>
              <a:gd name="connsiteY8" fmla="*/ 2873428 h 3397329"/>
              <a:gd name="connsiteX9" fmla="*/ 1046214 w 1227475"/>
              <a:gd name="connsiteY9" fmla="*/ 2392782 h 3397329"/>
              <a:gd name="connsiteX10" fmla="*/ 788306 w 1227475"/>
              <a:gd name="connsiteY10" fmla="*/ 1232198 h 3397329"/>
              <a:gd name="connsiteX11" fmla="*/ 764860 w 1227475"/>
              <a:gd name="connsiteY11" fmla="*/ 1150136 h 3397329"/>
              <a:gd name="connsiteX12" fmla="*/ 108368 w 1227475"/>
              <a:gd name="connsiteY12" fmla="*/ 1275 h 339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7475" h="3397329">
                <a:moveTo>
                  <a:pt x="108368" y="1275"/>
                </a:moveTo>
                <a:cubicBezTo>
                  <a:pt x="104460" y="-31940"/>
                  <a:pt x="594876" y="591336"/>
                  <a:pt x="741414" y="950844"/>
                </a:cubicBezTo>
                <a:cubicBezTo>
                  <a:pt x="887952" y="1310352"/>
                  <a:pt x="964153" y="2037183"/>
                  <a:pt x="987599" y="2158321"/>
                </a:cubicBezTo>
                <a:cubicBezTo>
                  <a:pt x="1011045" y="2279459"/>
                  <a:pt x="917260" y="1474475"/>
                  <a:pt x="882091" y="1677675"/>
                </a:cubicBezTo>
                <a:cubicBezTo>
                  <a:pt x="846922" y="1880875"/>
                  <a:pt x="782445" y="3225121"/>
                  <a:pt x="776583" y="3377521"/>
                </a:cubicBezTo>
                <a:cubicBezTo>
                  <a:pt x="770721" y="3529921"/>
                  <a:pt x="837153" y="2758152"/>
                  <a:pt x="846922" y="2592075"/>
                </a:cubicBezTo>
                <a:cubicBezTo>
                  <a:pt x="856691" y="2425998"/>
                  <a:pt x="975876" y="2664367"/>
                  <a:pt x="835199" y="2381059"/>
                </a:cubicBezTo>
                <a:cubicBezTo>
                  <a:pt x="694522" y="2097751"/>
                  <a:pt x="-51848" y="810167"/>
                  <a:pt x="2860" y="892228"/>
                </a:cubicBezTo>
                <a:cubicBezTo>
                  <a:pt x="57568" y="974290"/>
                  <a:pt x="989553" y="2623336"/>
                  <a:pt x="1163445" y="2873428"/>
                </a:cubicBezTo>
                <a:cubicBezTo>
                  <a:pt x="1337337" y="3123520"/>
                  <a:pt x="1108737" y="2666320"/>
                  <a:pt x="1046214" y="2392782"/>
                </a:cubicBezTo>
                <a:cubicBezTo>
                  <a:pt x="983691" y="2119244"/>
                  <a:pt x="835198" y="1439306"/>
                  <a:pt x="788306" y="1232198"/>
                </a:cubicBezTo>
                <a:cubicBezTo>
                  <a:pt x="741414" y="1025090"/>
                  <a:pt x="874275" y="1357244"/>
                  <a:pt x="764860" y="1150136"/>
                </a:cubicBezTo>
                <a:cubicBezTo>
                  <a:pt x="655445" y="943028"/>
                  <a:pt x="112276" y="34490"/>
                  <a:pt x="108368" y="1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 1556">
            <a:extLst>
              <a:ext uri="{FF2B5EF4-FFF2-40B4-BE49-F238E27FC236}">
                <a16:creationId xmlns:a16="http://schemas.microsoft.com/office/drawing/2014/main" id="{332745E9-F69D-C677-1AE2-0741EDBE9DF6}"/>
              </a:ext>
            </a:extLst>
          </p:cNvPr>
          <p:cNvSpPr/>
          <p:nvPr/>
        </p:nvSpPr>
        <p:spPr>
          <a:xfrm>
            <a:off x="3188577" y="1096923"/>
            <a:ext cx="4203744" cy="3132523"/>
          </a:xfrm>
          <a:custGeom>
            <a:avLst/>
            <a:gdLst>
              <a:gd name="connsiteX0" fmla="*/ 100 w 4203744"/>
              <a:gd name="connsiteY0" fmla="*/ 239508 h 3132523"/>
              <a:gd name="connsiteX1" fmla="*/ 1629608 w 4203744"/>
              <a:gd name="connsiteY1" fmla="*/ 614646 h 3132523"/>
              <a:gd name="connsiteX2" fmla="*/ 2872254 w 4203744"/>
              <a:gd name="connsiteY2" fmla="*/ 1470431 h 3132523"/>
              <a:gd name="connsiteX3" fmla="*/ 2297823 w 4203744"/>
              <a:gd name="connsiteY3" fmla="*/ 1095292 h 3132523"/>
              <a:gd name="connsiteX4" fmla="*/ 4173515 w 4203744"/>
              <a:gd name="connsiteY4" fmla="*/ 3088215 h 3132523"/>
              <a:gd name="connsiteX5" fmla="*/ 3505300 w 4203744"/>
              <a:gd name="connsiteY5" fmla="*/ 2525508 h 3132523"/>
              <a:gd name="connsiteX6" fmla="*/ 3587361 w 4203744"/>
              <a:gd name="connsiteY6" fmla="*/ 2595846 h 3132523"/>
              <a:gd name="connsiteX7" fmla="*/ 2837085 w 4203744"/>
              <a:gd name="connsiteY7" fmla="*/ 1634554 h 3132523"/>
              <a:gd name="connsiteX8" fmla="*/ 1500654 w 4203744"/>
              <a:gd name="connsiteY8" fmla="*/ 16769 h 3132523"/>
              <a:gd name="connsiteX9" fmla="*/ 2121977 w 4203744"/>
              <a:gd name="connsiteY9" fmla="*/ 767046 h 3132523"/>
              <a:gd name="connsiteX10" fmla="*/ 1055177 w 4203744"/>
              <a:gd name="connsiteY10" fmla="*/ 368462 h 3132523"/>
              <a:gd name="connsiteX11" fmla="*/ 1547546 w 4203744"/>
              <a:gd name="connsiteY11" fmla="*/ 544308 h 3132523"/>
              <a:gd name="connsiteX12" fmla="*/ 100 w 4203744"/>
              <a:gd name="connsiteY12" fmla="*/ 239508 h 313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03744" h="3132523">
                <a:moveTo>
                  <a:pt x="100" y="239508"/>
                </a:moveTo>
                <a:cubicBezTo>
                  <a:pt x="13777" y="251231"/>
                  <a:pt x="1150916" y="409492"/>
                  <a:pt x="1629608" y="614646"/>
                </a:cubicBezTo>
                <a:cubicBezTo>
                  <a:pt x="2108300" y="819800"/>
                  <a:pt x="2760885" y="1390323"/>
                  <a:pt x="2872254" y="1470431"/>
                </a:cubicBezTo>
                <a:cubicBezTo>
                  <a:pt x="2983623" y="1550539"/>
                  <a:pt x="2080946" y="825661"/>
                  <a:pt x="2297823" y="1095292"/>
                </a:cubicBezTo>
                <a:cubicBezTo>
                  <a:pt x="2514700" y="1364923"/>
                  <a:pt x="3972269" y="2849846"/>
                  <a:pt x="4173515" y="3088215"/>
                </a:cubicBezTo>
                <a:cubicBezTo>
                  <a:pt x="4374761" y="3326584"/>
                  <a:pt x="3505300" y="2525508"/>
                  <a:pt x="3505300" y="2525508"/>
                </a:cubicBezTo>
                <a:cubicBezTo>
                  <a:pt x="3407608" y="2443447"/>
                  <a:pt x="3698730" y="2744338"/>
                  <a:pt x="3587361" y="2595846"/>
                </a:cubicBezTo>
                <a:cubicBezTo>
                  <a:pt x="3475992" y="2447354"/>
                  <a:pt x="3184869" y="2064400"/>
                  <a:pt x="2837085" y="1634554"/>
                </a:cubicBezTo>
                <a:cubicBezTo>
                  <a:pt x="2489301" y="1204708"/>
                  <a:pt x="1500654" y="16769"/>
                  <a:pt x="1500654" y="16769"/>
                </a:cubicBezTo>
                <a:cubicBezTo>
                  <a:pt x="1381469" y="-127816"/>
                  <a:pt x="2196223" y="708430"/>
                  <a:pt x="2121977" y="767046"/>
                </a:cubicBezTo>
                <a:cubicBezTo>
                  <a:pt x="2047731" y="825662"/>
                  <a:pt x="1150915" y="405585"/>
                  <a:pt x="1055177" y="368462"/>
                </a:cubicBezTo>
                <a:cubicBezTo>
                  <a:pt x="959439" y="331339"/>
                  <a:pt x="1719484" y="565800"/>
                  <a:pt x="1547546" y="544308"/>
                </a:cubicBezTo>
                <a:cubicBezTo>
                  <a:pt x="1375608" y="522816"/>
                  <a:pt x="-13577" y="227785"/>
                  <a:pt x="100" y="239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 1557">
            <a:extLst>
              <a:ext uri="{FF2B5EF4-FFF2-40B4-BE49-F238E27FC236}">
                <a16:creationId xmlns:a16="http://schemas.microsoft.com/office/drawing/2014/main" id="{77E5DF6B-1005-8FD2-C71E-6B53627C72E9}"/>
              </a:ext>
            </a:extLst>
          </p:cNvPr>
          <p:cNvSpPr/>
          <p:nvPr/>
        </p:nvSpPr>
        <p:spPr>
          <a:xfrm>
            <a:off x="5189674" y="1377633"/>
            <a:ext cx="1907689" cy="4326042"/>
          </a:xfrm>
          <a:custGeom>
            <a:avLst/>
            <a:gdLst>
              <a:gd name="connsiteX0" fmla="*/ 15372 w 1907689"/>
              <a:gd name="connsiteY0" fmla="*/ 29136 h 4326042"/>
              <a:gd name="connsiteX1" fmla="*/ 1480757 w 1907689"/>
              <a:gd name="connsiteY1" fmla="*/ 2795782 h 4326042"/>
              <a:gd name="connsiteX2" fmla="*/ 1469034 w 1907689"/>
              <a:gd name="connsiteY2" fmla="*/ 2713721 h 4326042"/>
              <a:gd name="connsiteX3" fmla="*/ 1879341 w 1907689"/>
              <a:gd name="connsiteY3" fmla="*/ 4272890 h 4326042"/>
              <a:gd name="connsiteX4" fmla="*/ 1750388 w 1907689"/>
              <a:gd name="connsiteY4" fmla="*/ 3698459 h 4326042"/>
              <a:gd name="connsiteX5" fmla="*/ 777372 w 1907689"/>
              <a:gd name="connsiteY5" fmla="*/ 1177998 h 4326042"/>
              <a:gd name="connsiteX6" fmla="*/ 1035280 w 1907689"/>
              <a:gd name="connsiteY6" fmla="*/ 1799321 h 4326042"/>
              <a:gd name="connsiteX7" fmla="*/ 402234 w 1907689"/>
              <a:gd name="connsiteY7" fmla="*/ 498059 h 4326042"/>
              <a:gd name="connsiteX8" fmla="*/ 695311 w 1907689"/>
              <a:gd name="connsiteY8" fmla="*/ 1295229 h 4326042"/>
              <a:gd name="connsiteX9" fmla="*/ 15372 w 1907689"/>
              <a:gd name="connsiteY9" fmla="*/ 29136 h 432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7689" h="4326042">
                <a:moveTo>
                  <a:pt x="15372" y="29136"/>
                </a:moveTo>
                <a:cubicBezTo>
                  <a:pt x="146280" y="279228"/>
                  <a:pt x="1238480" y="2348351"/>
                  <a:pt x="1480757" y="2795782"/>
                </a:cubicBezTo>
                <a:cubicBezTo>
                  <a:pt x="1723034" y="3243213"/>
                  <a:pt x="1402603" y="2467536"/>
                  <a:pt x="1469034" y="2713721"/>
                </a:cubicBezTo>
                <a:cubicBezTo>
                  <a:pt x="1535465" y="2959906"/>
                  <a:pt x="1832449" y="4108767"/>
                  <a:pt x="1879341" y="4272890"/>
                </a:cubicBezTo>
                <a:cubicBezTo>
                  <a:pt x="1926233" y="4437013"/>
                  <a:pt x="1934050" y="4214274"/>
                  <a:pt x="1750388" y="3698459"/>
                </a:cubicBezTo>
                <a:cubicBezTo>
                  <a:pt x="1566727" y="3182644"/>
                  <a:pt x="896557" y="1494521"/>
                  <a:pt x="777372" y="1177998"/>
                </a:cubicBezTo>
                <a:cubicBezTo>
                  <a:pt x="658187" y="861475"/>
                  <a:pt x="1097803" y="1912644"/>
                  <a:pt x="1035280" y="1799321"/>
                </a:cubicBezTo>
                <a:cubicBezTo>
                  <a:pt x="972757" y="1685998"/>
                  <a:pt x="458896" y="582074"/>
                  <a:pt x="402234" y="498059"/>
                </a:cubicBezTo>
                <a:cubicBezTo>
                  <a:pt x="345572" y="414044"/>
                  <a:pt x="759788" y="1371429"/>
                  <a:pt x="695311" y="1295229"/>
                </a:cubicBezTo>
                <a:cubicBezTo>
                  <a:pt x="630834" y="1219029"/>
                  <a:pt x="-115536" y="-220956"/>
                  <a:pt x="15372" y="29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 1558">
            <a:extLst>
              <a:ext uri="{FF2B5EF4-FFF2-40B4-BE49-F238E27FC236}">
                <a16:creationId xmlns:a16="http://schemas.microsoft.com/office/drawing/2014/main" id="{B20B9609-B9F2-423D-760A-95F7BF79DEA9}"/>
              </a:ext>
            </a:extLst>
          </p:cNvPr>
          <p:cNvSpPr/>
          <p:nvPr/>
        </p:nvSpPr>
        <p:spPr>
          <a:xfrm>
            <a:off x="5013834" y="5516682"/>
            <a:ext cx="697972" cy="1008928"/>
          </a:xfrm>
          <a:custGeom>
            <a:avLst/>
            <a:gdLst>
              <a:gd name="connsiteX0" fmla="*/ 24958 w 697972"/>
              <a:gd name="connsiteY0" fmla="*/ 986428 h 1008928"/>
              <a:gd name="connsiteX1" fmla="*/ 37746 w 697972"/>
              <a:gd name="connsiteY1" fmla="*/ 896907 h 1008928"/>
              <a:gd name="connsiteX2" fmla="*/ 389439 w 697972"/>
              <a:gd name="connsiteY2" fmla="*/ 276649 h 1008928"/>
              <a:gd name="connsiteX3" fmla="*/ 248762 w 697972"/>
              <a:gd name="connsiteY3" fmla="*/ 526031 h 1008928"/>
              <a:gd name="connsiteX4" fmla="*/ 696370 w 697972"/>
              <a:gd name="connsiteY4" fmla="*/ 1690 h 1008928"/>
              <a:gd name="connsiteX5" fmla="*/ 408622 w 697972"/>
              <a:gd name="connsiteY5" fmla="*/ 346988 h 1008928"/>
              <a:gd name="connsiteX6" fmla="*/ 76113 w 697972"/>
              <a:gd name="connsiteY6" fmla="*/ 743441 h 1008928"/>
              <a:gd name="connsiteX7" fmla="*/ 172029 w 697972"/>
              <a:gd name="connsiteY7" fmla="*/ 634736 h 1008928"/>
              <a:gd name="connsiteX8" fmla="*/ 24958 w 697972"/>
              <a:gd name="connsiteY8" fmla="*/ 986428 h 100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7972" h="1008928">
                <a:moveTo>
                  <a:pt x="24958" y="986428"/>
                </a:moveTo>
                <a:cubicBezTo>
                  <a:pt x="2577" y="1030123"/>
                  <a:pt x="-23001" y="1015203"/>
                  <a:pt x="37746" y="896907"/>
                </a:cubicBezTo>
                <a:cubicBezTo>
                  <a:pt x="98493" y="778611"/>
                  <a:pt x="354270" y="338462"/>
                  <a:pt x="389439" y="276649"/>
                </a:cubicBezTo>
                <a:cubicBezTo>
                  <a:pt x="424608" y="214836"/>
                  <a:pt x="197607" y="571858"/>
                  <a:pt x="248762" y="526031"/>
                </a:cubicBezTo>
                <a:cubicBezTo>
                  <a:pt x="299917" y="480204"/>
                  <a:pt x="669727" y="31530"/>
                  <a:pt x="696370" y="1690"/>
                </a:cubicBezTo>
                <a:cubicBezTo>
                  <a:pt x="723013" y="-28150"/>
                  <a:pt x="408622" y="346988"/>
                  <a:pt x="408622" y="346988"/>
                </a:cubicBezTo>
                <a:lnTo>
                  <a:pt x="76113" y="743441"/>
                </a:lnTo>
                <a:cubicBezTo>
                  <a:pt x="36681" y="791399"/>
                  <a:pt x="182686" y="598501"/>
                  <a:pt x="172029" y="634736"/>
                </a:cubicBezTo>
                <a:cubicBezTo>
                  <a:pt x="161372" y="670971"/>
                  <a:pt x="47339" y="942733"/>
                  <a:pt x="24958" y="986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 1559">
            <a:extLst>
              <a:ext uri="{FF2B5EF4-FFF2-40B4-BE49-F238E27FC236}">
                <a16:creationId xmlns:a16="http://schemas.microsoft.com/office/drawing/2014/main" id="{5F15040E-D9AD-071F-9630-F5D3490A64BA}"/>
              </a:ext>
            </a:extLst>
          </p:cNvPr>
          <p:cNvSpPr/>
          <p:nvPr/>
        </p:nvSpPr>
        <p:spPr>
          <a:xfrm>
            <a:off x="4545793" y="6240861"/>
            <a:ext cx="463680" cy="192910"/>
          </a:xfrm>
          <a:custGeom>
            <a:avLst/>
            <a:gdLst>
              <a:gd name="connsiteX0" fmla="*/ 629 w 463680"/>
              <a:gd name="connsiteY0" fmla="*/ 79 h 192910"/>
              <a:gd name="connsiteX1" fmla="*/ 454632 w 463680"/>
              <a:gd name="connsiteY1" fmla="*/ 140756 h 192910"/>
              <a:gd name="connsiteX2" fmla="*/ 313955 w 463680"/>
              <a:gd name="connsiteY2" fmla="*/ 70417 h 192910"/>
              <a:gd name="connsiteX3" fmla="*/ 441843 w 463680"/>
              <a:gd name="connsiteY3" fmla="*/ 191911 h 192910"/>
              <a:gd name="connsiteX4" fmla="*/ 358716 w 463680"/>
              <a:gd name="connsiteY4" fmla="*/ 121573 h 192910"/>
              <a:gd name="connsiteX5" fmla="*/ 629 w 463680"/>
              <a:gd name="connsiteY5" fmla="*/ 79 h 19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680" h="192910">
                <a:moveTo>
                  <a:pt x="629" y="79"/>
                </a:moveTo>
                <a:cubicBezTo>
                  <a:pt x="16615" y="3276"/>
                  <a:pt x="402411" y="129033"/>
                  <a:pt x="454632" y="140756"/>
                </a:cubicBezTo>
                <a:cubicBezTo>
                  <a:pt x="506853" y="152479"/>
                  <a:pt x="316087" y="61891"/>
                  <a:pt x="313955" y="70417"/>
                </a:cubicBezTo>
                <a:cubicBezTo>
                  <a:pt x="311824" y="78943"/>
                  <a:pt x="434383" y="183385"/>
                  <a:pt x="441843" y="191911"/>
                </a:cubicBezTo>
                <a:cubicBezTo>
                  <a:pt x="449303" y="200437"/>
                  <a:pt x="439712" y="152479"/>
                  <a:pt x="358716" y="121573"/>
                </a:cubicBezTo>
                <a:cubicBezTo>
                  <a:pt x="277720" y="90667"/>
                  <a:pt x="-15357" y="-3118"/>
                  <a:pt x="629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 1560">
            <a:extLst>
              <a:ext uri="{FF2B5EF4-FFF2-40B4-BE49-F238E27FC236}">
                <a16:creationId xmlns:a16="http://schemas.microsoft.com/office/drawing/2014/main" id="{08BB994C-DDAA-7E9E-7246-FFA63DD7E2D1}"/>
              </a:ext>
            </a:extLst>
          </p:cNvPr>
          <p:cNvSpPr/>
          <p:nvPr/>
        </p:nvSpPr>
        <p:spPr>
          <a:xfrm>
            <a:off x="5384050" y="4917291"/>
            <a:ext cx="95999" cy="217453"/>
          </a:xfrm>
          <a:custGeom>
            <a:avLst/>
            <a:gdLst>
              <a:gd name="connsiteX0" fmla="*/ 40 w 95999"/>
              <a:gd name="connsiteY0" fmla="*/ 7 h 217453"/>
              <a:gd name="connsiteX1" fmla="*/ 83167 w 95999"/>
              <a:gd name="connsiteY1" fmla="*/ 159867 h 217453"/>
              <a:gd name="connsiteX2" fmla="*/ 19223 w 95999"/>
              <a:gd name="connsiteY2" fmla="*/ 217417 h 217453"/>
              <a:gd name="connsiteX3" fmla="*/ 95956 w 95999"/>
              <a:gd name="connsiteY3" fmla="*/ 153473 h 217453"/>
              <a:gd name="connsiteX4" fmla="*/ 40 w 95999"/>
              <a:gd name="connsiteY4" fmla="*/ 7 h 2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999" h="217453">
                <a:moveTo>
                  <a:pt x="40" y="7"/>
                </a:moveTo>
                <a:cubicBezTo>
                  <a:pt x="-2092" y="1073"/>
                  <a:pt x="79970" y="123632"/>
                  <a:pt x="83167" y="159867"/>
                </a:cubicBezTo>
                <a:cubicBezTo>
                  <a:pt x="86364" y="196102"/>
                  <a:pt x="17092" y="218483"/>
                  <a:pt x="19223" y="217417"/>
                </a:cubicBezTo>
                <a:cubicBezTo>
                  <a:pt x="21355" y="216351"/>
                  <a:pt x="98088" y="187577"/>
                  <a:pt x="95956" y="153473"/>
                </a:cubicBezTo>
                <a:cubicBezTo>
                  <a:pt x="93825" y="119370"/>
                  <a:pt x="2172" y="-1059"/>
                  <a:pt x="40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 1561">
            <a:extLst>
              <a:ext uri="{FF2B5EF4-FFF2-40B4-BE49-F238E27FC236}">
                <a16:creationId xmlns:a16="http://schemas.microsoft.com/office/drawing/2014/main" id="{0BB50FB5-097C-73DF-D73A-DADD73E73095}"/>
              </a:ext>
            </a:extLst>
          </p:cNvPr>
          <p:cNvSpPr/>
          <p:nvPr/>
        </p:nvSpPr>
        <p:spPr>
          <a:xfrm>
            <a:off x="5563133" y="4808348"/>
            <a:ext cx="41742" cy="186980"/>
          </a:xfrm>
          <a:custGeom>
            <a:avLst/>
            <a:gdLst>
              <a:gd name="connsiteX0" fmla="*/ 0 w 41742"/>
              <a:gd name="connsiteY0" fmla="*/ 245 h 186980"/>
              <a:gd name="connsiteX1" fmla="*/ 38366 w 41742"/>
              <a:gd name="connsiteY1" fmla="*/ 179288 h 186980"/>
              <a:gd name="connsiteX2" fmla="*/ 38366 w 41742"/>
              <a:gd name="connsiteY2" fmla="*/ 140922 h 186980"/>
              <a:gd name="connsiteX3" fmla="*/ 0 w 41742"/>
              <a:gd name="connsiteY3" fmla="*/ 245 h 186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42" h="186980">
                <a:moveTo>
                  <a:pt x="0" y="245"/>
                </a:moveTo>
                <a:cubicBezTo>
                  <a:pt x="0" y="6639"/>
                  <a:pt x="38366" y="179288"/>
                  <a:pt x="38366" y="179288"/>
                </a:cubicBezTo>
                <a:cubicBezTo>
                  <a:pt x="44760" y="202734"/>
                  <a:pt x="40497" y="167565"/>
                  <a:pt x="38366" y="140922"/>
                </a:cubicBezTo>
                <a:cubicBezTo>
                  <a:pt x="36235" y="114279"/>
                  <a:pt x="0" y="-6149"/>
                  <a:pt x="0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 1562">
            <a:extLst>
              <a:ext uri="{FF2B5EF4-FFF2-40B4-BE49-F238E27FC236}">
                <a16:creationId xmlns:a16="http://schemas.microsoft.com/office/drawing/2014/main" id="{21CCA200-830F-F2E2-BA1E-84F305EC669F}"/>
              </a:ext>
            </a:extLst>
          </p:cNvPr>
          <p:cNvSpPr/>
          <p:nvPr/>
        </p:nvSpPr>
        <p:spPr>
          <a:xfrm>
            <a:off x="3114055" y="4437664"/>
            <a:ext cx="195292" cy="287971"/>
          </a:xfrm>
          <a:custGeom>
            <a:avLst/>
            <a:gdLst>
              <a:gd name="connsiteX0" fmla="*/ 21 w 195292"/>
              <a:gd name="connsiteY0" fmla="*/ 53 h 287971"/>
              <a:gd name="connsiteX1" fmla="*/ 179064 w 195292"/>
              <a:gd name="connsiteY1" fmla="*/ 185491 h 287971"/>
              <a:gd name="connsiteX2" fmla="*/ 134303 w 195292"/>
              <a:gd name="connsiteY2" fmla="*/ 287802 h 287971"/>
              <a:gd name="connsiteX3" fmla="*/ 191853 w 195292"/>
              <a:gd name="connsiteY3" fmla="*/ 204674 h 287971"/>
              <a:gd name="connsiteX4" fmla="*/ 21 w 195292"/>
              <a:gd name="connsiteY4" fmla="*/ 53 h 28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92" h="287971">
                <a:moveTo>
                  <a:pt x="21" y="53"/>
                </a:moveTo>
                <a:cubicBezTo>
                  <a:pt x="-2110" y="-3144"/>
                  <a:pt x="156684" y="137533"/>
                  <a:pt x="179064" y="185491"/>
                </a:cubicBezTo>
                <a:cubicBezTo>
                  <a:pt x="201444" y="233449"/>
                  <a:pt x="132172" y="284605"/>
                  <a:pt x="134303" y="287802"/>
                </a:cubicBezTo>
                <a:cubicBezTo>
                  <a:pt x="136434" y="290999"/>
                  <a:pt x="212102" y="248369"/>
                  <a:pt x="191853" y="204674"/>
                </a:cubicBezTo>
                <a:cubicBezTo>
                  <a:pt x="171604" y="160979"/>
                  <a:pt x="2152" y="3250"/>
                  <a:pt x="21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 1563">
            <a:extLst>
              <a:ext uri="{FF2B5EF4-FFF2-40B4-BE49-F238E27FC236}">
                <a16:creationId xmlns:a16="http://schemas.microsoft.com/office/drawing/2014/main" id="{E1047FD5-88C9-4FB7-0C78-B0C9651338C8}"/>
              </a:ext>
            </a:extLst>
          </p:cNvPr>
          <p:cNvSpPr/>
          <p:nvPr/>
        </p:nvSpPr>
        <p:spPr>
          <a:xfrm>
            <a:off x="2602121" y="4055998"/>
            <a:ext cx="831695" cy="129140"/>
          </a:xfrm>
          <a:custGeom>
            <a:avLst/>
            <a:gdLst>
              <a:gd name="connsiteX0" fmla="*/ 402 w 831695"/>
              <a:gd name="connsiteY0" fmla="*/ 23633 h 129140"/>
              <a:gd name="connsiteX1" fmla="*/ 230601 w 831695"/>
              <a:gd name="connsiteY1" fmla="*/ 4450 h 129140"/>
              <a:gd name="connsiteX2" fmla="*/ 454405 w 831695"/>
              <a:gd name="connsiteY2" fmla="*/ 119549 h 129140"/>
              <a:gd name="connsiteX3" fmla="*/ 396855 w 831695"/>
              <a:gd name="connsiteY3" fmla="*/ 113154 h 129140"/>
              <a:gd name="connsiteX4" fmla="*/ 831675 w 831695"/>
              <a:gd name="connsiteY4" fmla="*/ 36422 h 129140"/>
              <a:gd name="connsiteX5" fmla="*/ 377672 w 831695"/>
              <a:gd name="connsiteY5" fmla="*/ 100366 h 129140"/>
              <a:gd name="connsiteX6" fmla="*/ 288150 w 831695"/>
              <a:gd name="connsiteY6" fmla="*/ 23633 h 129140"/>
              <a:gd name="connsiteX7" fmla="*/ 402 w 831695"/>
              <a:gd name="connsiteY7" fmla="*/ 23633 h 12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1695" h="129140">
                <a:moveTo>
                  <a:pt x="402" y="23633"/>
                </a:moveTo>
                <a:cubicBezTo>
                  <a:pt x="-9189" y="20436"/>
                  <a:pt x="154934" y="-11536"/>
                  <a:pt x="230601" y="4450"/>
                </a:cubicBezTo>
                <a:cubicBezTo>
                  <a:pt x="306268" y="20436"/>
                  <a:pt x="426696" y="101432"/>
                  <a:pt x="454405" y="119549"/>
                </a:cubicBezTo>
                <a:cubicBezTo>
                  <a:pt x="482114" y="137666"/>
                  <a:pt x="333977" y="127008"/>
                  <a:pt x="396855" y="113154"/>
                </a:cubicBezTo>
                <a:cubicBezTo>
                  <a:pt x="459733" y="99300"/>
                  <a:pt x="834872" y="38553"/>
                  <a:pt x="831675" y="36422"/>
                </a:cubicBezTo>
                <a:cubicBezTo>
                  <a:pt x="828478" y="34291"/>
                  <a:pt x="468259" y="102497"/>
                  <a:pt x="377672" y="100366"/>
                </a:cubicBezTo>
                <a:cubicBezTo>
                  <a:pt x="287085" y="98235"/>
                  <a:pt x="349963" y="37488"/>
                  <a:pt x="288150" y="23633"/>
                </a:cubicBezTo>
                <a:cubicBezTo>
                  <a:pt x="226337" y="9778"/>
                  <a:pt x="9993" y="26830"/>
                  <a:pt x="402" y="23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 1564">
            <a:extLst>
              <a:ext uri="{FF2B5EF4-FFF2-40B4-BE49-F238E27FC236}">
                <a16:creationId xmlns:a16="http://schemas.microsoft.com/office/drawing/2014/main" id="{E4545F64-677C-5D1E-E084-0CD69F52AF2A}"/>
              </a:ext>
            </a:extLst>
          </p:cNvPr>
          <p:cNvSpPr/>
          <p:nvPr/>
        </p:nvSpPr>
        <p:spPr>
          <a:xfrm>
            <a:off x="4360985" y="4047061"/>
            <a:ext cx="79534" cy="489419"/>
          </a:xfrm>
          <a:custGeom>
            <a:avLst/>
            <a:gdLst>
              <a:gd name="connsiteX0" fmla="*/ 0 w 79534"/>
              <a:gd name="connsiteY0" fmla="*/ 598 h 489419"/>
              <a:gd name="connsiteX1" fmla="*/ 70338 w 79534"/>
              <a:gd name="connsiteY1" fmla="*/ 467389 h 489419"/>
              <a:gd name="connsiteX2" fmla="*/ 70338 w 79534"/>
              <a:gd name="connsiteY2" fmla="*/ 371473 h 489419"/>
              <a:gd name="connsiteX3" fmla="*/ 0 w 79534"/>
              <a:gd name="connsiteY3" fmla="*/ 598 h 48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34" h="489419">
                <a:moveTo>
                  <a:pt x="0" y="598"/>
                </a:moveTo>
                <a:cubicBezTo>
                  <a:pt x="0" y="16584"/>
                  <a:pt x="58615" y="405577"/>
                  <a:pt x="70338" y="467389"/>
                </a:cubicBezTo>
                <a:cubicBezTo>
                  <a:pt x="82061" y="529202"/>
                  <a:pt x="83127" y="449272"/>
                  <a:pt x="70338" y="371473"/>
                </a:cubicBezTo>
                <a:cubicBezTo>
                  <a:pt x="57549" y="293675"/>
                  <a:pt x="0" y="-15388"/>
                  <a:pt x="0" y="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 1565">
            <a:extLst>
              <a:ext uri="{FF2B5EF4-FFF2-40B4-BE49-F238E27FC236}">
                <a16:creationId xmlns:a16="http://schemas.microsoft.com/office/drawing/2014/main" id="{DBD8FB0B-756B-5FC2-0585-42E7964828CF}"/>
              </a:ext>
            </a:extLst>
          </p:cNvPr>
          <p:cNvSpPr/>
          <p:nvPr/>
        </p:nvSpPr>
        <p:spPr>
          <a:xfrm>
            <a:off x="2604127" y="2537642"/>
            <a:ext cx="219685" cy="637878"/>
          </a:xfrm>
          <a:custGeom>
            <a:avLst/>
            <a:gdLst>
              <a:gd name="connsiteX0" fmla="*/ 219540 w 219685"/>
              <a:gd name="connsiteY0" fmla="*/ 732 h 637878"/>
              <a:gd name="connsiteX1" fmla="*/ 58606 w 219685"/>
              <a:gd name="connsiteY1" fmla="*/ 410384 h 637878"/>
              <a:gd name="connsiteX2" fmla="*/ 80551 w 219685"/>
              <a:gd name="connsiteY2" fmla="*/ 366492 h 637878"/>
              <a:gd name="connsiteX3" fmla="*/ 84 w 219685"/>
              <a:gd name="connsiteY3" fmla="*/ 637155 h 637878"/>
              <a:gd name="connsiteX4" fmla="*/ 65921 w 219685"/>
              <a:gd name="connsiteY4" fmla="*/ 439644 h 637878"/>
              <a:gd name="connsiteX5" fmla="*/ 102497 w 219685"/>
              <a:gd name="connsiteY5" fmla="*/ 249449 h 637878"/>
              <a:gd name="connsiteX6" fmla="*/ 87867 w 219685"/>
              <a:gd name="connsiteY6" fmla="*/ 307971 h 637878"/>
              <a:gd name="connsiteX7" fmla="*/ 219540 w 219685"/>
              <a:gd name="connsiteY7" fmla="*/ 732 h 637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685" h="637878">
                <a:moveTo>
                  <a:pt x="219540" y="732"/>
                </a:moveTo>
                <a:cubicBezTo>
                  <a:pt x="214663" y="17801"/>
                  <a:pt x="58606" y="410384"/>
                  <a:pt x="58606" y="410384"/>
                </a:cubicBezTo>
                <a:cubicBezTo>
                  <a:pt x="35441" y="471344"/>
                  <a:pt x="90305" y="328697"/>
                  <a:pt x="80551" y="366492"/>
                </a:cubicBezTo>
                <a:cubicBezTo>
                  <a:pt x="70797" y="404287"/>
                  <a:pt x="2522" y="624963"/>
                  <a:pt x="84" y="637155"/>
                </a:cubicBezTo>
                <a:cubicBezTo>
                  <a:pt x="-2354" y="649347"/>
                  <a:pt x="48852" y="504262"/>
                  <a:pt x="65921" y="439644"/>
                </a:cubicBezTo>
                <a:cubicBezTo>
                  <a:pt x="82990" y="375026"/>
                  <a:pt x="98839" y="271395"/>
                  <a:pt x="102497" y="249449"/>
                </a:cubicBezTo>
                <a:cubicBezTo>
                  <a:pt x="106155" y="227504"/>
                  <a:pt x="70798" y="345766"/>
                  <a:pt x="87867" y="307971"/>
                </a:cubicBezTo>
                <a:cubicBezTo>
                  <a:pt x="104936" y="270176"/>
                  <a:pt x="224417" y="-16337"/>
                  <a:pt x="219540" y="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 1566">
            <a:extLst>
              <a:ext uri="{FF2B5EF4-FFF2-40B4-BE49-F238E27FC236}">
                <a16:creationId xmlns:a16="http://schemas.microsoft.com/office/drawing/2014/main" id="{730BF60B-2195-F99D-CEB8-1EF8639BAE95}"/>
              </a:ext>
            </a:extLst>
          </p:cNvPr>
          <p:cNvSpPr/>
          <p:nvPr/>
        </p:nvSpPr>
        <p:spPr>
          <a:xfrm>
            <a:off x="3356861" y="5587988"/>
            <a:ext cx="123251" cy="211698"/>
          </a:xfrm>
          <a:custGeom>
            <a:avLst/>
            <a:gdLst>
              <a:gd name="connsiteX0" fmla="*/ 3 w 123251"/>
              <a:gd name="connsiteY0" fmla="*/ 12 h 211698"/>
              <a:gd name="connsiteX1" fmla="*/ 109731 w 123251"/>
              <a:gd name="connsiteY1" fmla="*/ 125996 h 211698"/>
              <a:gd name="connsiteX2" fmla="*/ 121923 w 123251"/>
              <a:gd name="connsiteY2" fmla="*/ 211340 h 211698"/>
              <a:gd name="connsiteX3" fmla="*/ 113795 w 123251"/>
              <a:gd name="connsiteY3" fmla="*/ 150380 h 211698"/>
              <a:gd name="connsiteX4" fmla="*/ 113795 w 123251"/>
              <a:gd name="connsiteY4" fmla="*/ 8140 h 211698"/>
              <a:gd name="connsiteX5" fmla="*/ 85347 w 123251"/>
              <a:gd name="connsiteY5" fmla="*/ 93484 h 211698"/>
              <a:gd name="connsiteX6" fmla="*/ 113795 w 123251"/>
              <a:gd name="connsiteY6" fmla="*/ 117868 h 211698"/>
              <a:gd name="connsiteX7" fmla="*/ 3 w 123251"/>
              <a:gd name="connsiteY7" fmla="*/ 12 h 211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251" h="211698">
                <a:moveTo>
                  <a:pt x="3" y="12"/>
                </a:moveTo>
                <a:cubicBezTo>
                  <a:pt x="-674" y="1367"/>
                  <a:pt x="89411" y="90775"/>
                  <a:pt x="109731" y="125996"/>
                </a:cubicBezTo>
                <a:cubicBezTo>
                  <a:pt x="130051" y="161217"/>
                  <a:pt x="121246" y="207276"/>
                  <a:pt x="121923" y="211340"/>
                </a:cubicBezTo>
                <a:cubicBezTo>
                  <a:pt x="122600" y="215404"/>
                  <a:pt x="115150" y="184247"/>
                  <a:pt x="113795" y="150380"/>
                </a:cubicBezTo>
                <a:cubicBezTo>
                  <a:pt x="112440" y="116513"/>
                  <a:pt x="118536" y="17623"/>
                  <a:pt x="113795" y="8140"/>
                </a:cubicBezTo>
                <a:cubicBezTo>
                  <a:pt x="109054" y="-1343"/>
                  <a:pt x="85347" y="75196"/>
                  <a:pt x="85347" y="93484"/>
                </a:cubicBezTo>
                <a:cubicBezTo>
                  <a:pt x="85347" y="111772"/>
                  <a:pt x="124632" y="129383"/>
                  <a:pt x="113795" y="117868"/>
                </a:cubicBezTo>
                <a:cubicBezTo>
                  <a:pt x="102958" y="106353"/>
                  <a:pt x="680" y="-1343"/>
                  <a:pt x="3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 1567">
            <a:extLst>
              <a:ext uri="{FF2B5EF4-FFF2-40B4-BE49-F238E27FC236}">
                <a16:creationId xmlns:a16="http://schemas.microsoft.com/office/drawing/2014/main" id="{64C6BBA8-61D4-6A49-246E-C2D0C3D2AF7C}"/>
              </a:ext>
            </a:extLst>
          </p:cNvPr>
          <p:cNvSpPr/>
          <p:nvPr/>
        </p:nvSpPr>
        <p:spPr>
          <a:xfrm>
            <a:off x="4599404" y="5608234"/>
            <a:ext cx="153460" cy="158850"/>
          </a:xfrm>
          <a:custGeom>
            <a:avLst/>
            <a:gdLst>
              <a:gd name="connsiteX0" fmla="*/ 118900 w 153460"/>
              <a:gd name="connsiteY0" fmla="*/ 86 h 158850"/>
              <a:gd name="connsiteX1" fmla="*/ 131092 w 153460"/>
              <a:gd name="connsiteY1" fmla="*/ 85430 h 158850"/>
              <a:gd name="connsiteX2" fmla="*/ 1044 w 153460"/>
              <a:gd name="connsiteY2" fmla="*/ 158582 h 158850"/>
              <a:gd name="connsiteX3" fmla="*/ 74196 w 153460"/>
              <a:gd name="connsiteY3" fmla="*/ 109814 h 158850"/>
              <a:gd name="connsiteX4" fmla="*/ 151412 w 153460"/>
              <a:gd name="connsiteY4" fmla="*/ 101686 h 158850"/>
              <a:gd name="connsiteX5" fmla="*/ 118900 w 153460"/>
              <a:gd name="connsiteY5" fmla="*/ 86 h 15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460" h="158850">
                <a:moveTo>
                  <a:pt x="118900" y="86"/>
                </a:moveTo>
                <a:cubicBezTo>
                  <a:pt x="115513" y="-2623"/>
                  <a:pt x="150735" y="59014"/>
                  <a:pt x="131092" y="85430"/>
                </a:cubicBezTo>
                <a:cubicBezTo>
                  <a:pt x="111449" y="111846"/>
                  <a:pt x="10527" y="154518"/>
                  <a:pt x="1044" y="158582"/>
                </a:cubicBezTo>
                <a:cubicBezTo>
                  <a:pt x="-8439" y="162646"/>
                  <a:pt x="49135" y="119297"/>
                  <a:pt x="74196" y="109814"/>
                </a:cubicBezTo>
                <a:cubicBezTo>
                  <a:pt x="99257" y="100331"/>
                  <a:pt x="139897" y="116587"/>
                  <a:pt x="151412" y="101686"/>
                </a:cubicBezTo>
                <a:cubicBezTo>
                  <a:pt x="162927" y="86785"/>
                  <a:pt x="122287" y="2795"/>
                  <a:pt x="118900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 1568">
            <a:extLst>
              <a:ext uri="{FF2B5EF4-FFF2-40B4-BE49-F238E27FC236}">
                <a16:creationId xmlns:a16="http://schemas.microsoft.com/office/drawing/2014/main" id="{B9533F90-0AB0-62FE-06F1-2FB805432D40}"/>
              </a:ext>
            </a:extLst>
          </p:cNvPr>
          <p:cNvSpPr/>
          <p:nvPr/>
        </p:nvSpPr>
        <p:spPr>
          <a:xfrm>
            <a:off x="4437821" y="5628606"/>
            <a:ext cx="150471" cy="140844"/>
          </a:xfrm>
          <a:custGeom>
            <a:avLst/>
            <a:gdLst>
              <a:gd name="connsiteX0" fmla="*/ 67 w 150471"/>
              <a:gd name="connsiteY0" fmla="*/ 56930 h 140844"/>
              <a:gd name="connsiteX1" fmla="*/ 117923 w 150471"/>
              <a:gd name="connsiteY1" fmla="*/ 138210 h 140844"/>
              <a:gd name="connsiteX2" fmla="*/ 109795 w 150471"/>
              <a:gd name="connsiteY2" fmla="*/ 109762 h 140844"/>
              <a:gd name="connsiteX3" fmla="*/ 150435 w 150471"/>
              <a:gd name="connsiteY3" fmla="*/ 34 h 140844"/>
              <a:gd name="connsiteX4" fmla="*/ 101667 w 150471"/>
              <a:gd name="connsiteY4" fmla="*/ 97570 h 140844"/>
              <a:gd name="connsiteX5" fmla="*/ 67 w 150471"/>
              <a:gd name="connsiteY5" fmla="*/ 56930 h 14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471" h="140844">
                <a:moveTo>
                  <a:pt x="67" y="56930"/>
                </a:moveTo>
                <a:cubicBezTo>
                  <a:pt x="2776" y="63703"/>
                  <a:pt x="117923" y="138210"/>
                  <a:pt x="117923" y="138210"/>
                </a:cubicBezTo>
                <a:cubicBezTo>
                  <a:pt x="136211" y="147015"/>
                  <a:pt x="104376" y="132791"/>
                  <a:pt x="109795" y="109762"/>
                </a:cubicBezTo>
                <a:cubicBezTo>
                  <a:pt x="115214" y="86733"/>
                  <a:pt x="151790" y="2066"/>
                  <a:pt x="150435" y="34"/>
                </a:cubicBezTo>
                <a:cubicBezTo>
                  <a:pt x="149080" y="-1998"/>
                  <a:pt x="126051" y="86733"/>
                  <a:pt x="101667" y="97570"/>
                </a:cubicBezTo>
                <a:cubicBezTo>
                  <a:pt x="77283" y="108407"/>
                  <a:pt x="-2642" y="50157"/>
                  <a:pt x="67" y="56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 1569">
            <a:extLst>
              <a:ext uri="{FF2B5EF4-FFF2-40B4-BE49-F238E27FC236}">
                <a16:creationId xmlns:a16="http://schemas.microsoft.com/office/drawing/2014/main" id="{0449B711-2DE4-1285-373D-33C2F6068A7B}"/>
              </a:ext>
            </a:extLst>
          </p:cNvPr>
          <p:cNvSpPr/>
          <p:nvPr/>
        </p:nvSpPr>
        <p:spPr>
          <a:xfrm>
            <a:off x="3888551" y="5429501"/>
            <a:ext cx="65837" cy="191011"/>
          </a:xfrm>
          <a:custGeom>
            <a:avLst/>
            <a:gdLst>
              <a:gd name="connsiteX0" fmla="*/ 65721 w 65837"/>
              <a:gd name="connsiteY0" fmla="*/ 3 h 191011"/>
              <a:gd name="connsiteX1" fmla="*/ 16953 w 65837"/>
              <a:gd name="connsiteY1" fmla="*/ 134115 h 191011"/>
              <a:gd name="connsiteX2" fmla="*/ 29145 w 65837"/>
              <a:gd name="connsiteY2" fmla="*/ 174755 h 191011"/>
              <a:gd name="connsiteX3" fmla="*/ 697 w 65837"/>
              <a:gd name="connsiteY3" fmla="*/ 191011 h 191011"/>
              <a:gd name="connsiteX4" fmla="*/ 16953 w 65837"/>
              <a:gd name="connsiteY4" fmla="*/ 166627 h 191011"/>
              <a:gd name="connsiteX5" fmla="*/ 697 w 65837"/>
              <a:gd name="connsiteY5" fmla="*/ 130051 h 191011"/>
              <a:gd name="connsiteX6" fmla="*/ 65721 w 65837"/>
              <a:gd name="connsiteY6" fmla="*/ 3 h 19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837" h="191011">
                <a:moveTo>
                  <a:pt x="65721" y="3"/>
                </a:moveTo>
                <a:cubicBezTo>
                  <a:pt x="68430" y="680"/>
                  <a:pt x="23049" y="104990"/>
                  <a:pt x="16953" y="134115"/>
                </a:cubicBezTo>
                <a:cubicBezTo>
                  <a:pt x="10857" y="163240"/>
                  <a:pt x="31854" y="165272"/>
                  <a:pt x="29145" y="174755"/>
                </a:cubicBezTo>
                <a:cubicBezTo>
                  <a:pt x="26436" y="184238"/>
                  <a:pt x="697" y="191011"/>
                  <a:pt x="697" y="191011"/>
                </a:cubicBezTo>
                <a:cubicBezTo>
                  <a:pt x="-1335" y="189656"/>
                  <a:pt x="16953" y="176787"/>
                  <a:pt x="16953" y="166627"/>
                </a:cubicBezTo>
                <a:cubicBezTo>
                  <a:pt x="16953" y="156467"/>
                  <a:pt x="-4044" y="154435"/>
                  <a:pt x="697" y="130051"/>
                </a:cubicBezTo>
                <a:cubicBezTo>
                  <a:pt x="5438" y="105667"/>
                  <a:pt x="63012" y="-674"/>
                  <a:pt x="65721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フリーフォーム 1570">
            <a:extLst>
              <a:ext uri="{FF2B5EF4-FFF2-40B4-BE49-F238E27FC236}">
                <a16:creationId xmlns:a16="http://schemas.microsoft.com/office/drawing/2014/main" id="{A752FDEE-75EA-71CD-F392-1518A11AB59B}"/>
              </a:ext>
            </a:extLst>
          </p:cNvPr>
          <p:cNvSpPr/>
          <p:nvPr/>
        </p:nvSpPr>
        <p:spPr>
          <a:xfrm>
            <a:off x="3555307" y="5612376"/>
            <a:ext cx="484677" cy="134283"/>
          </a:xfrm>
          <a:custGeom>
            <a:avLst/>
            <a:gdLst>
              <a:gd name="connsiteX0" fmla="*/ 693 w 484677"/>
              <a:gd name="connsiteY0" fmla="*/ 134120 h 134283"/>
              <a:gd name="connsiteX1" fmla="*/ 382709 w 484677"/>
              <a:gd name="connsiteY1" fmla="*/ 56904 h 134283"/>
              <a:gd name="connsiteX2" fmla="*/ 484309 w 484677"/>
              <a:gd name="connsiteY2" fmla="*/ 65032 h 134283"/>
              <a:gd name="connsiteX3" fmla="*/ 407093 w 484677"/>
              <a:gd name="connsiteY3" fmla="*/ 52840 h 134283"/>
              <a:gd name="connsiteX4" fmla="*/ 175445 w 484677"/>
              <a:gd name="connsiteY4" fmla="*/ 8 h 134283"/>
              <a:gd name="connsiteX5" fmla="*/ 358325 w 484677"/>
              <a:gd name="connsiteY5" fmla="*/ 48776 h 134283"/>
              <a:gd name="connsiteX6" fmla="*/ 325813 w 484677"/>
              <a:gd name="connsiteY6" fmla="*/ 56904 h 134283"/>
              <a:gd name="connsiteX7" fmla="*/ 29141 w 484677"/>
              <a:gd name="connsiteY7" fmla="*/ 73160 h 134283"/>
              <a:gd name="connsiteX8" fmla="*/ 281109 w 484677"/>
              <a:gd name="connsiteY8" fmla="*/ 77224 h 134283"/>
              <a:gd name="connsiteX9" fmla="*/ 693 w 484677"/>
              <a:gd name="connsiteY9" fmla="*/ 134120 h 13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4677" h="134283">
                <a:moveTo>
                  <a:pt x="693" y="134120"/>
                </a:moveTo>
                <a:cubicBezTo>
                  <a:pt x="17626" y="130733"/>
                  <a:pt x="302106" y="68419"/>
                  <a:pt x="382709" y="56904"/>
                </a:cubicBezTo>
                <a:cubicBezTo>
                  <a:pt x="463312" y="45389"/>
                  <a:pt x="480245" y="65709"/>
                  <a:pt x="484309" y="65032"/>
                </a:cubicBezTo>
                <a:cubicBezTo>
                  <a:pt x="488373" y="64355"/>
                  <a:pt x="458570" y="63677"/>
                  <a:pt x="407093" y="52840"/>
                </a:cubicBezTo>
                <a:cubicBezTo>
                  <a:pt x="355616" y="42003"/>
                  <a:pt x="183573" y="685"/>
                  <a:pt x="175445" y="8"/>
                </a:cubicBezTo>
                <a:cubicBezTo>
                  <a:pt x="167317" y="-669"/>
                  <a:pt x="333264" y="39293"/>
                  <a:pt x="358325" y="48776"/>
                </a:cubicBezTo>
                <a:cubicBezTo>
                  <a:pt x="383386" y="58259"/>
                  <a:pt x="380677" y="52840"/>
                  <a:pt x="325813" y="56904"/>
                </a:cubicBezTo>
                <a:cubicBezTo>
                  <a:pt x="270949" y="60968"/>
                  <a:pt x="36592" y="69773"/>
                  <a:pt x="29141" y="73160"/>
                </a:cubicBezTo>
                <a:cubicBezTo>
                  <a:pt x="21690" y="76547"/>
                  <a:pt x="279754" y="67064"/>
                  <a:pt x="281109" y="77224"/>
                </a:cubicBezTo>
                <a:cubicBezTo>
                  <a:pt x="282464" y="87384"/>
                  <a:pt x="-16240" y="137507"/>
                  <a:pt x="693" y="134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 1571">
            <a:extLst>
              <a:ext uri="{FF2B5EF4-FFF2-40B4-BE49-F238E27FC236}">
                <a16:creationId xmlns:a16="http://schemas.microsoft.com/office/drawing/2014/main" id="{B6602CFC-7E1C-5514-1115-E2A95B08386A}"/>
              </a:ext>
            </a:extLst>
          </p:cNvPr>
          <p:cNvSpPr/>
          <p:nvPr/>
        </p:nvSpPr>
        <p:spPr>
          <a:xfrm>
            <a:off x="3409684" y="5965901"/>
            <a:ext cx="155370" cy="122149"/>
          </a:xfrm>
          <a:custGeom>
            <a:avLst/>
            <a:gdLst>
              <a:gd name="connsiteX0" fmla="*/ 12 w 155370"/>
              <a:gd name="connsiteY0" fmla="*/ 51 h 122149"/>
              <a:gd name="connsiteX1" fmla="*/ 130060 w 155370"/>
              <a:gd name="connsiteY1" fmla="*/ 77267 h 122149"/>
              <a:gd name="connsiteX2" fmla="*/ 154444 w 155370"/>
              <a:gd name="connsiteY2" fmla="*/ 121971 h 122149"/>
              <a:gd name="connsiteX3" fmla="*/ 138188 w 155370"/>
              <a:gd name="connsiteY3" fmla="*/ 89459 h 122149"/>
              <a:gd name="connsiteX4" fmla="*/ 12 w 155370"/>
              <a:gd name="connsiteY4" fmla="*/ 51 h 12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370" h="122149">
                <a:moveTo>
                  <a:pt x="12" y="51"/>
                </a:moveTo>
                <a:cubicBezTo>
                  <a:pt x="-1343" y="-1981"/>
                  <a:pt x="104321" y="56947"/>
                  <a:pt x="130060" y="77267"/>
                </a:cubicBezTo>
                <a:cubicBezTo>
                  <a:pt x="155799" y="97587"/>
                  <a:pt x="153089" y="119939"/>
                  <a:pt x="154444" y="121971"/>
                </a:cubicBezTo>
                <a:cubicBezTo>
                  <a:pt x="155799" y="124003"/>
                  <a:pt x="158508" y="108424"/>
                  <a:pt x="138188" y="89459"/>
                </a:cubicBezTo>
                <a:cubicBezTo>
                  <a:pt x="117868" y="70494"/>
                  <a:pt x="1367" y="2083"/>
                  <a:pt x="12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 1572">
            <a:extLst>
              <a:ext uri="{FF2B5EF4-FFF2-40B4-BE49-F238E27FC236}">
                <a16:creationId xmlns:a16="http://schemas.microsoft.com/office/drawing/2014/main" id="{D39EB507-1F6F-C64A-07E3-E309FBF5BB1E}"/>
              </a:ext>
            </a:extLst>
          </p:cNvPr>
          <p:cNvSpPr/>
          <p:nvPr/>
        </p:nvSpPr>
        <p:spPr>
          <a:xfrm>
            <a:off x="4907489" y="5904986"/>
            <a:ext cx="66853" cy="134128"/>
          </a:xfrm>
          <a:custGeom>
            <a:avLst/>
            <a:gdLst>
              <a:gd name="connsiteX0" fmla="*/ 66847 w 66853"/>
              <a:gd name="connsiteY0" fmla="*/ 6 h 134128"/>
              <a:gd name="connsiteX1" fmla="*/ 5887 w 66853"/>
              <a:gd name="connsiteY1" fmla="*/ 77222 h 134128"/>
              <a:gd name="connsiteX2" fmla="*/ 9951 w 66853"/>
              <a:gd name="connsiteY2" fmla="*/ 134118 h 134128"/>
              <a:gd name="connsiteX3" fmla="*/ 1823 w 66853"/>
              <a:gd name="connsiteY3" fmla="*/ 81286 h 134128"/>
              <a:gd name="connsiteX4" fmla="*/ 66847 w 66853"/>
              <a:gd name="connsiteY4" fmla="*/ 6 h 13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853" h="134128">
                <a:moveTo>
                  <a:pt x="66847" y="6"/>
                </a:moveTo>
                <a:cubicBezTo>
                  <a:pt x="67524" y="-671"/>
                  <a:pt x="15370" y="54870"/>
                  <a:pt x="5887" y="77222"/>
                </a:cubicBezTo>
                <a:cubicBezTo>
                  <a:pt x="-3596" y="99574"/>
                  <a:pt x="10628" y="133441"/>
                  <a:pt x="9951" y="134118"/>
                </a:cubicBezTo>
                <a:cubicBezTo>
                  <a:pt x="9274" y="134795"/>
                  <a:pt x="-4950" y="102283"/>
                  <a:pt x="1823" y="81286"/>
                </a:cubicBezTo>
                <a:cubicBezTo>
                  <a:pt x="8596" y="60289"/>
                  <a:pt x="66170" y="683"/>
                  <a:pt x="66847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フリーフォーム 1573">
            <a:extLst>
              <a:ext uri="{FF2B5EF4-FFF2-40B4-BE49-F238E27FC236}">
                <a16:creationId xmlns:a16="http://schemas.microsoft.com/office/drawing/2014/main" id="{A40037B6-FCE9-BBD6-9EF8-A50EADDBD2CB}"/>
              </a:ext>
            </a:extLst>
          </p:cNvPr>
          <p:cNvSpPr/>
          <p:nvPr/>
        </p:nvSpPr>
        <p:spPr>
          <a:xfrm>
            <a:off x="3882731" y="5339861"/>
            <a:ext cx="43103" cy="109218"/>
          </a:xfrm>
          <a:custGeom>
            <a:avLst/>
            <a:gdLst>
              <a:gd name="connsiteX0" fmla="*/ 43093 w 43103"/>
              <a:gd name="connsiteY0" fmla="*/ 235 h 109218"/>
              <a:gd name="connsiteX1" fmla="*/ 2453 w 43103"/>
              <a:gd name="connsiteY1" fmla="*/ 105899 h 109218"/>
              <a:gd name="connsiteX2" fmla="*/ 6517 w 43103"/>
              <a:gd name="connsiteY2" fmla="*/ 77451 h 109218"/>
              <a:gd name="connsiteX3" fmla="*/ 43093 w 43103"/>
              <a:gd name="connsiteY3" fmla="*/ 235 h 109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03" h="109218">
                <a:moveTo>
                  <a:pt x="43093" y="235"/>
                </a:moveTo>
                <a:cubicBezTo>
                  <a:pt x="42416" y="4976"/>
                  <a:pt x="8549" y="93030"/>
                  <a:pt x="2453" y="105899"/>
                </a:cubicBezTo>
                <a:cubicBezTo>
                  <a:pt x="-3643" y="118768"/>
                  <a:pt x="3130" y="90998"/>
                  <a:pt x="6517" y="77451"/>
                </a:cubicBezTo>
                <a:cubicBezTo>
                  <a:pt x="9904" y="63904"/>
                  <a:pt x="43770" y="-4506"/>
                  <a:pt x="43093" y="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5" name="フリーフォーム 1574">
            <a:extLst>
              <a:ext uri="{FF2B5EF4-FFF2-40B4-BE49-F238E27FC236}">
                <a16:creationId xmlns:a16="http://schemas.microsoft.com/office/drawing/2014/main" id="{4FEB7E53-9A10-EC99-E268-491705900B63}"/>
              </a:ext>
            </a:extLst>
          </p:cNvPr>
          <p:cNvSpPr/>
          <p:nvPr/>
        </p:nvSpPr>
        <p:spPr>
          <a:xfrm>
            <a:off x="3255146" y="5388805"/>
            <a:ext cx="49037" cy="122084"/>
          </a:xfrm>
          <a:custGeom>
            <a:avLst/>
            <a:gdLst>
              <a:gd name="connsiteX0" fmla="*/ 44822 w 49037"/>
              <a:gd name="connsiteY0" fmla="*/ 59 h 122084"/>
              <a:gd name="connsiteX1" fmla="*/ 16374 w 49037"/>
              <a:gd name="connsiteY1" fmla="*/ 69147 h 122084"/>
              <a:gd name="connsiteX2" fmla="*/ 48886 w 49037"/>
              <a:gd name="connsiteY2" fmla="*/ 121979 h 122084"/>
              <a:gd name="connsiteX3" fmla="*/ 118 w 49037"/>
              <a:gd name="connsiteY3" fmla="*/ 81339 h 122084"/>
              <a:gd name="connsiteX4" fmla="*/ 44822 w 49037"/>
              <a:gd name="connsiteY4" fmla="*/ 59 h 12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37" h="122084">
                <a:moveTo>
                  <a:pt x="44822" y="59"/>
                </a:moveTo>
                <a:cubicBezTo>
                  <a:pt x="47531" y="-1973"/>
                  <a:pt x="15697" y="48827"/>
                  <a:pt x="16374" y="69147"/>
                </a:cubicBezTo>
                <a:cubicBezTo>
                  <a:pt x="17051" y="89467"/>
                  <a:pt x="51595" y="119947"/>
                  <a:pt x="48886" y="121979"/>
                </a:cubicBezTo>
                <a:cubicBezTo>
                  <a:pt x="46177" y="124011"/>
                  <a:pt x="2827" y="96240"/>
                  <a:pt x="118" y="81339"/>
                </a:cubicBezTo>
                <a:cubicBezTo>
                  <a:pt x="-2591" y="66438"/>
                  <a:pt x="42113" y="2091"/>
                  <a:pt x="44822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6" name="フリーフォーム 1575">
            <a:extLst>
              <a:ext uri="{FF2B5EF4-FFF2-40B4-BE49-F238E27FC236}">
                <a16:creationId xmlns:a16="http://schemas.microsoft.com/office/drawing/2014/main" id="{15411E0B-24A1-8BF1-BD14-C6DB33019BA8}"/>
              </a:ext>
            </a:extLst>
          </p:cNvPr>
          <p:cNvSpPr/>
          <p:nvPr/>
        </p:nvSpPr>
        <p:spPr>
          <a:xfrm>
            <a:off x="5010758" y="5636764"/>
            <a:ext cx="85521" cy="174763"/>
          </a:xfrm>
          <a:custGeom>
            <a:avLst/>
            <a:gdLst>
              <a:gd name="connsiteX0" fmla="*/ 85498 w 85521"/>
              <a:gd name="connsiteY0" fmla="*/ 4 h 174763"/>
              <a:gd name="connsiteX1" fmla="*/ 16410 w 85521"/>
              <a:gd name="connsiteY1" fmla="*/ 101604 h 174763"/>
              <a:gd name="connsiteX2" fmla="*/ 4218 w 85521"/>
              <a:gd name="connsiteY2" fmla="*/ 174756 h 174763"/>
              <a:gd name="connsiteX3" fmla="*/ 8282 w 85521"/>
              <a:gd name="connsiteY3" fmla="*/ 97540 h 174763"/>
              <a:gd name="connsiteX4" fmla="*/ 85498 w 85521"/>
              <a:gd name="connsiteY4" fmla="*/ 4 h 17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21" h="174763">
                <a:moveTo>
                  <a:pt x="85498" y="4"/>
                </a:moveTo>
                <a:cubicBezTo>
                  <a:pt x="86853" y="681"/>
                  <a:pt x="29957" y="72479"/>
                  <a:pt x="16410" y="101604"/>
                </a:cubicBezTo>
                <a:cubicBezTo>
                  <a:pt x="2863" y="130729"/>
                  <a:pt x="5573" y="175433"/>
                  <a:pt x="4218" y="174756"/>
                </a:cubicBezTo>
                <a:cubicBezTo>
                  <a:pt x="2863" y="174079"/>
                  <a:pt x="-6619" y="125311"/>
                  <a:pt x="8282" y="97540"/>
                </a:cubicBezTo>
                <a:cubicBezTo>
                  <a:pt x="23183" y="69769"/>
                  <a:pt x="84143" y="-673"/>
                  <a:pt x="8549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7" name="フリーフォーム 1576">
            <a:extLst>
              <a:ext uri="{FF2B5EF4-FFF2-40B4-BE49-F238E27FC236}">
                <a16:creationId xmlns:a16="http://schemas.microsoft.com/office/drawing/2014/main" id="{BB9DA119-B273-A68B-8FCB-C0D56CD68082}"/>
              </a:ext>
            </a:extLst>
          </p:cNvPr>
          <p:cNvSpPr/>
          <p:nvPr/>
        </p:nvSpPr>
        <p:spPr>
          <a:xfrm>
            <a:off x="5349804" y="2944745"/>
            <a:ext cx="493301" cy="1214116"/>
          </a:xfrm>
          <a:custGeom>
            <a:avLst/>
            <a:gdLst>
              <a:gd name="connsiteX0" fmla="*/ 3246 w 493301"/>
              <a:gd name="connsiteY0" fmla="*/ 8005 h 1214116"/>
              <a:gd name="connsiteX1" fmla="*/ 260421 w 493301"/>
              <a:gd name="connsiteY1" fmla="*/ 347730 h 1214116"/>
              <a:gd name="connsiteX2" fmla="*/ 374721 w 493301"/>
              <a:gd name="connsiteY2" fmla="*/ 785880 h 1214116"/>
              <a:gd name="connsiteX3" fmla="*/ 374721 w 493301"/>
              <a:gd name="connsiteY3" fmla="*/ 722380 h 1214116"/>
              <a:gd name="connsiteX4" fmla="*/ 492196 w 493301"/>
              <a:gd name="connsiteY4" fmla="*/ 1211330 h 1214116"/>
              <a:gd name="connsiteX5" fmla="*/ 428696 w 493301"/>
              <a:gd name="connsiteY5" fmla="*/ 897005 h 1214116"/>
              <a:gd name="connsiteX6" fmla="*/ 346146 w 493301"/>
              <a:gd name="connsiteY6" fmla="*/ 382655 h 1214116"/>
              <a:gd name="connsiteX7" fmla="*/ 400121 w 493301"/>
              <a:gd name="connsiteY7" fmla="*/ 785880 h 1214116"/>
              <a:gd name="connsiteX8" fmla="*/ 339796 w 493301"/>
              <a:gd name="connsiteY8" fmla="*/ 563630 h 1214116"/>
              <a:gd name="connsiteX9" fmla="*/ 228671 w 493301"/>
              <a:gd name="connsiteY9" fmla="*/ 300105 h 1214116"/>
              <a:gd name="connsiteX10" fmla="*/ 120721 w 493301"/>
              <a:gd name="connsiteY10" fmla="*/ 122305 h 1214116"/>
              <a:gd name="connsiteX11" fmla="*/ 3246 w 493301"/>
              <a:gd name="connsiteY11" fmla="*/ 8005 h 1214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3301" h="1214116">
                <a:moveTo>
                  <a:pt x="3246" y="8005"/>
                </a:moveTo>
                <a:cubicBezTo>
                  <a:pt x="26529" y="45576"/>
                  <a:pt x="198509" y="218084"/>
                  <a:pt x="260421" y="347730"/>
                </a:cubicBezTo>
                <a:cubicBezTo>
                  <a:pt x="322333" y="477376"/>
                  <a:pt x="355671" y="723438"/>
                  <a:pt x="374721" y="785880"/>
                </a:cubicBezTo>
                <a:cubicBezTo>
                  <a:pt x="393771" y="848322"/>
                  <a:pt x="355142" y="651472"/>
                  <a:pt x="374721" y="722380"/>
                </a:cubicBezTo>
                <a:cubicBezTo>
                  <a:pt x="394300" y="793288"/>
                  <a:pt x="483200" y="1182226"/>
                  <a:pt x="492196" y="1211330"/>
                </a:cubicBezTo>
                <a:cubicBezTo>
                  <a:pt x="501192" y="1240434"/>
                  <a:pt x="453038" y="1035117"/>
                  <a:pt x="428696" y="897005"/>
                </a:cubicBezTo>
                <a:cubicBezTo>
                  <a:pt x="404354" y="758893"/>
                  <a:pt x="350909" y="401176"/>
                  <a:pt x="346146" y="382655"/>
                </a:cubicBezTo>
                <a:cubicBezTo>
                  <a:pt x="341383" y="364134"/>
                  <a:pt x="401179" y="755718"/>
                  <a:pt x="400121" y="785880"/>
                </a:cubicBezTo>
                <a:cubicBezTo>
                  <a:pt x="399063" y="816042"/>
                  <a:pt x="368371" y="644593"/>
                  <a:pt x="339796" y="563630"/>
                </a:cubicBezTo>
                <a:cubicBezTo>
                  <a:pt x="311221" y="482668"/>
                  <a:pt x="265184" y="373659"/>
                  <a:pt x="228671" y="300105"/>
                </a:cubicBezTo>
                <a:cubicBezTo>
                  <a:pt x="192159" y="226551"/>
                  <a:pt x="153000" y="169930"/>
                  <a:pt x="120721" y="122305"/>
                </a:cubicBezTo>
                <a:cubicBezTo>
                  <a:pt x="88442" y="74680"/>
                  <a:pt x="-20037" y="-29566"/>
                  <a:pt x="3246" y="80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8" name="フリーフォーム 1577">
            <a:extLst>
              <a:ext uri="{FF2B5EF4-FFF2-40B4-BE49-F238E27FC236}">
                <a16:creationId xmlns:a16="http://schemas.microsoft.com/office/drawing/2014/main" id="{129E8951-E6DA-693A-7126-65367CE327C3}"/>
              </a:ext>
            </a:extLst>
          </p:cNvPr>
          <p:cNvSpPr/>
          <p:nvPr/>
        </p:nvSpPr>
        <p:spPr>
          <a:xfrm>
            <a:off x="5585551" y="4254204"/>
            <a:ext cx="279087" cy="662405"/>
          </a:xfrm>
          <a:custGeom>
            <a:avLst/>
            <a:gdLst>
              <a:gd name="connsiteX0" fmla="*/ 275499 w 279087"/>
              <a:gd name="connsiteY0" fmla="*/ 9821 h 662405"/>
              <a:gd name="connsiteX1" fmla="*/ 2449 w 279087"/>
              <a:gd name="connsiteY1" fmla="*/ 657521 h 662405"/>
              <a:gd name="connsiteX2" fmla="*/ 148499 w 279087"/>
              <a:gd name="connsiteY2" fmla="*/ 292396 h 662405"/>
              <a:gd name="connsiteX3" fmla="*/ 275499 w 279087"/>
              <a:gd name="connsiteY3" fmla="*/ 9821 h 66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087" h="662405">
                <a:moveTo>
                  <a:pt x="275499" y="9821"/>
                </a:moveTo>
                <a:cubicBezTo>
                  <a:pt x="251157" y="70675"/>
                  <a:pt x="23616" y="610425"/>
                  <a:pt x="2449" y="657521"/>
                </a:cubicBezTo>
                <a:cubicBezTo>
                  <a:pt x="-18718" y="704617"/>
                  <a:pt x="102991" y="398229"/>
                  <a:pt x="148499" y="292396"/>
                </a:cubicBezTo>
                <a:cubicBezTo>
                  <a:pt x="194007" y="186563"/>
                  <a:pt x="299841" y="-51033"/>
                  <a:pt x="275499" y="9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9" name="フリーフォーム 1578">
            <a:extLst>
              <a:ext uri="{FF2B5EF4-FFF2-40B4-BE49-F238E27FC236}">
                <a16:creationId xmlns:a16="http://schemas.microsoft.com/office/drawing/2014/main" id="{89A0785A-01A0-FA16-C0B1-85B9B96F5457}"/>
              </a:ext>
            </a:extLst>
          </p:cNvPr>
          <p:cNvSpPr/>
          <p:nvPr/>
        </p:nvSpPr>
        <p:spPr>
          <a:xfrm>
            <a:off x="5407011" y="4939871"/>
            <a:ext cx="172383" cy="365555"/>
          </a:xfrm>
          <a:custGeom>
            <a:avLst/>
            <a:gdLst>
              <a:gd name="connsiteX0" fmla="*/ 120664 w 172383"/>
              <a:gd name="connsiteY0" fmla="*/ 429 h 365555"/>
              <a:gd name="connsiteX1" fmla="*/ 152414 w 172383"/>
              <a:gd name="connsiteY1" fmla="*/ 232204 h 365555"/>
              <a:gd name="connsiteX2" fmla="*/ 161939 w 172383"/>
              <a:gd name="connsiteY2" fmla="*/ 203629 h 365555"/>
              <a:gd name="connsiteX3" fmla="*/ 14 w 172383"/>
              <a:gd name="connsiteY3" fmla="*/ 365554 h 365555"/>
              <a:gd name="connsiteX4" fmla="*/ 152414 w 172383"/>
              <a:gd name="connsiteY4" fmla="*/ 200454 h 365555"/>
              <a:gd name="connsiteX5" fmla="*/ 136539 w 172383"/>
              <a:gd name="connsiteY5" fmla="*/ 175054 h 365555"/>
              <a:gd name="connsiteX6" fmla="*/ 120664 w 172383"/>
              <a:gd name="connsiteY6" fmla="*/ 429 h 36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383" h="365555">
                <a:moveTo>
                  <a:pt x="120664" y="429"/>
                </a:moveTo>
                <a:cubicBezTo>
                  <a:pt x="123310" y="9954"/>
                  <a:pt x="145535" y="198337"/>
                  <a:pt x="152414" y="232204"/>
                </a:cubicBezTo>
                <a:cubicBezTo>
                  <a:pt x="159293" y="266071"/>
                  <a:pt x="187339" y="181404"/>
                  <a:pt x="161939" y="203629"/>
                </a:cubicBezTo>
                <a:cubicBezTo>
                  <a:pt x="136539" y="225854"/>
                  <a:pt x="1601" y="366083"/>
                  <a:pt x="14" y="365554"/>
                </a:cubicBezTo>
                <a:cubicBezTo>
                  <a:pt x="-1573" y="365025"/>
                  <a:pt x="129660" y="232204"/>
                  <a:pt x="152414" y="200454"/>
                </a:cubicBezTo>
                <a:cubicBezTo>
                  <a:pt x="175168" y="168704"/>
                  <a:pt x="139185" y="207333"/>
                  <a:pt x="136539" y="175054"/>
                </a:cubicBezTo>
                <a:cubicBezTo>
                  <a:pt x="133893" y="142775"/>
                  <a:pt x="118018" y="-9096"/>
                  <a:pt x="120664" y="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0" name="フリーフォーム 1579">
            <a:extLst>
              <a:ext uri="{FF2B5EF4-FFF2-40B4-BE49-F238E27FC236}">
                <a16:creationId xmlns:a16="http://schemas.microsoft.com/office/drawing/2014/main" id="{41A9E1FC-C54F-BFEE-5961-57F23083F177}"/>
              </a:ext>
            </a:extLst>
          </p:cNvPr>
          <p:cNvSpPr/>
          <p:nvPr/>
        </p:nvSpPr>
        <p:spPr>
          <a:xfrm>
            <a:off x="2265125" y="1990540"/>
            <a:ext cx="643156" cy="1413440"/>
          </a:xfrm>
          <a:custGeom>
            <a:avLst/>
            <a:gdLst>
              <a:gd name="connsiteX0" fmla="*/ 624125 w 643156"/>
              <a:gd name="connsiteY0" fmla="*/ 44635 h 1413440"/>
              <a:gd name="connsiteX1" fmla="*/ 1825 w 643156"/>
              <a:gd name="connsiteY1" fmla="*/ 1409885 h 1413440"/>
              <a:gd name="connsiteX2" fmla="*/ 439975 w 643156"/>
              <a:gd name="connsiteY2" fmla="*/ 428810 h 1413440"/>
              <a:gd name="connsiteX3" fmla="*/ 624125 w 643156"/>
              <a:gd name="connsiteY3" fmla="*/ 44635 h 141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3156" h="1413440">
                <a:moveTo>
                  <a:pt x="624125" y="44635"/>
                </a:moveTo>
                <a:cubicBezTo>
                  <a:pt x="551100" y="208147"/>
                  <a:pt x="32517" y="1345856"/>
                  <a:pt x="1825" y="1409885"/>
                </a:cubicBezTo>
                <a:cubicBezTo>
                  <a:pt x="-28867" y="1473914"/>
                  <a:pt x="336258" y="654764"/>
                  <a:pt x="439975" y="428810"/>
                </a:cubicBezTo>
                <a:cubicBezTo>
                  <a:pt x="543692" y="202856"/>
                  <a:pt x="697150" y="-118877"/>
                  <a:pt x="624125" y="44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1" name="フリーフォーム 1580">
            <a:extLst>
              <a:ext uri="{FF2B5EF4-FFF2-40B4-BE49-F238E27FC236}">
                <a16:creationId xmlns:a16="http://schemas.microsoft.com/office/drawing/2014/main" id="{9E68DAA2-AC8D-FD03-119D-E71246EC489E}"/>
              </a:ext>
            </a:extLst>
          </p:cNvPr>
          <p:cNvSpPr/>
          <p:nvPr/>
        </p:nvSpPr>
        <p:spPr>
          <a:xfrm>
            <a:off x="2101149" y="2944469"/>
            <a:ext cx="242220" cy="1009361"/>
          </a:xfrm>
          <a:custGeom>
            <a:avLst/>
            <a:gdLst>
              <a:gd name="connsiteX0" fmla="*/ 3876 w 242220"/>
              <a:gd name="connsiteY0" fmla="*/ 992531 h 1009361"/>
              <a:gd name="connsiteX1" fmla="*/ 194376 w 242220"/>
              <a:gd name="connsiteY1" fmla="*/ 84481 h 1009361"/>
              <a:gd name="connsiteX2" fmla="*/ 172151 w 242220"/>
              <a:gd name="connsiteY2" fmla="*/ 236881 h 1009361"/>
              <a:gd name="connsiteX3" fmla="*/ 238826 w 242220"/>
              <a:gd name="connsiteY3" fmla="*/ 14631 h 1009361"/>
              <a:gd name="connsiteX4" fmla="*/ 48326 w 242220"/>
              <a:gd name="connsiteY4" fmla="*/ 732181 h 1009361"/>
              <a:gd name="connsiteX5" fmla="*/ 64201 w 242220"/>
              <a:gd name="connsiteY5" fmla="*/ 678206 h 1009361"/>
              <a:gd name="connsiteX6" fmla="*/ 3876 w 242220"/>
              <a:gd name="connsiteY6" fmla="*/ 992531 h 100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220" h="1009361">
                <a:moveTo>
                  <a:pt x="3876" y="992531"/>
                </a:moveTo>
                <a:cubicBezTo>
                  <a:pt x="25572" y="893577"/>
                  <a:pt x="166330" y="210423"/>
                  <a:pt x="194376" y="84481"/>
                </a:cubicBezTo>
                <a:cubicBezTo>
                  <a:pt x="222422" y="-41461"/>
                  <a:pt x="164743" y="248523"/>
                  <a:pt x="172151" y="236881"/>
                </a:cubicBezTo>
                <a:cubicBezTo>
                  <a:pt x="179559" y="225239"/>
                  <a:pt x="259463" y="-67919"/>
                  <a:pt x="238826" y="14631"/>
                </a:cubicBezTo>
                <a:cubicBezTo>
                  <a:pt x="218189" y="97181"/>
                  <a:pt x="77430" y="621585"/>
                  <a:pt x="48326" y="732181"/>
                </a:cubicBezTo>
                <a:cubicBezTo>
                  <a:pt x="19222" y="842777"/>
                  <a:pt x="70022" y="632698"/>
                  <a:pt x="64201" y="678206"/>
                </a:cubicBezTo>
                <a:cubicBezTo>
                  <a:pt x="58380" y="723714"/>
                  <a:pt x="-17820" y="1091485"/>
                  <a:pt x="3876" y="992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2" name="フリーフォーム 1581">
            <a:extLst>
              <a:ext uri="{FF2B5EF4-FFF2-40B4-BE49-F238E27FC236}">
                <a16:creationId xmlns:a16="http://schemas.microsoft.com/office/drawing/2014/main" id="{DB5F18F7-FAC8-8A45-5184-2081B070C571}"/>
              </a:ext>
            </a:extLst>
          </p:cNvPr>
          <p:cNvSpPr/>
          <p:nvPr/>
        </p:nvSpPr>
        <p:spPr>
          <a:xfrm>
            <a:off x="4983624" y="8521601"/>
            <a:ext cx="114074" cy="426727"/>
          </a:xfrm>
          <a:custGeom>
            <a:avLst/>
            <a:gdLst>
              <a:gd name="connsiteX0" fmla="*/ 105419 w 114074"/>
              <a:gd name="connsiteY0" fmla="*/ 33 h 426727"/>
              <a:gd name="connsiteX1" fmla="*/ 67119 w 114074"/>
              <a:gd name="connsiteY1" fmla="*/ 282491 h 426727"/>
              <a:gd name="connsiteX2" fmla="*/ 110206 w 114074"/>
              <a:gd name="connsiteY2" fmla="*/ 421327 h 426727"/>
              <a:gd name="connsiteX3" fmla="*/ 100631 w 114074"/>
              <a:gd name="connsiteY3" fmla="*/ 397390 h 426727"/>
              <a:gd name="connsiteX4" fmla="*/ 9670 w 114074"/>
              <a:gd name="connsiteY4" fmla="*/ 387815 h 426727"/>
              <a:gd name="connsiteX5" fmla="*/ 100631 w 114074"/>
              <a:gd name="connsiteY5" fmla="*/ 378240 h 426727"/>
              <a:gd name="connsiteX6" fmla="*/ 57545 w 114074"/>
              <a:gd name="connsiteY6" fmla="*/ 292066 h 426727"/>
              <a:gd name="connsiteX7" fmla="*/ 95 w 114074"/>
              <a:gd name="connsiteY7" fmla="*/ 272916 h 426727"/>
              <a:gd name="connsiteX8" fmla="*/ 71907 w 114074"/>
              <a:gd name="connsiteY8" fmla="*/ 263341 h 426727"/>
              <a:gd name="connsiteX9" fmla="*/ 105419 w 114074"/>
              <a:gd name="connsiteY9" fmla="*/ 33 h 42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074" h="426727">
                <a:moveTo>
                  <a:pt x="105419" y="33"/>
                </a:moveTo>
                <a:cubicBezTo>
                  <a:pt x="104621" y="3225"/>
                  <a:pt x="66321" y="212275"/>
                  <a:pt x="67119" y="282491"/>
                </a:cubicBezTo>
                <a:cubicBezTo>
                  <a:pt x="67917" y="352707"/>
                  <a:pt x="110206" y="421327"/>
                  <a:pt x="110206" y="421327"/>
                </a:cubicBezTo>
                <a:cubicBezTo>
                  <a:pt x="115791" y="440477"/>
                  <a:pt x="117387" y="402975"/>
                  <a:pt x="100631" y="397390"/>
                </a:cubicBezTo>
                <a:cubicBezTo>
                  <a:pt x="83875" y="391805"/>
                  <a:pt x="9670" y="391007"/>
                  <a:pt x="9670" y="387815"/>
                </a:cubicBezTo>
                <a:cubicBezTo>
                  <a:pt x="9670" y="384623"/>
                  <a:pt x="92652" y="394198"/>
                  <a:pt x="100631" y="378240"/>
                </a:cubicBezTo>
                <a:cubicBezTo>
                  <a:pt x="108610" y="362282"/>
                  <a:pt x="74301" y="309620"/>
                  <a:pt x="57545" y="292066"/>
                </a:cubicBezTo>
                <a:cubicBezTo>
                  <a:pt x="40789" y="274512"/>
                  <a:pt x="-2299" y="277703"/>
                  <a:pt x="95" y="272916"/>
                </a:cubicBezTo>
                <a:cubicBezTo>
                  <a:pt x="2489" y="268129"/>
                  <a:pt x="52757" y="305630"/>
                  <a:pt x="71907" y="263341"/>
                </a:cubicBezTo>
                <a:cubicBezTo>
                  <a:pt x="91057" y="221052"/>
                  <a:pt x="106217" y="-3159"/>
                  <a:pt x="105419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3" name="フリーフォーム 1582">
            <a:extLst>
              <a:ext uri="{FF2B5EF4-FFF2-40B4-BE49-F238E27FC236}">
                <a16:creationId xmlns:a16="http://schemas.microsoft.com/office/drawing/2014/main" id="{7F1ABF87-FAFF-9410-BEBE-0060DC9BDCBE}"/>
              </a:ext>
            </a:extLst>
          </p:cNvPr>
          <p:cNvSpPr/>
          <p:nvPr/>
        </p:nvSpPr>
        <p:spPr>
          <a:xfrm>
            <a:off x="4484402" y="9034120"/>
            <a:ext cx="544926" cy="176920"/>
          </a:xfrm>
          <a:custGeom>
            <a:avLst/>
            <a:gdLst>
              <a:gd name="connsiteX0" fmla="*/ 1424 w 544926"/>
              <a:gd name="connsiteY0" fmla="*/ 143392 h 176920"/>
              <a:gd name="connsiteX1" fmla="*/ 250371 w 544926"/>
              <a:gd name="connsiteY1" fmla="*/ 119455 h 176920"/>
              <a:gd name="connsiteX2" fmla="*/ 537617 w 544926"/>
              <a:gd name="connsiteY2" fmla="*/ 4556 h 176920"/>
              <a:gd name="connsiteX3" fmla="*/ 451443 w 544926"/>
              <a:gd name="connsiteY3" fmla="*/ 38068 h 176920"/>
              <a:gd name="connsiteX4" fmla="*/ 365269 w 544926"/>
              <a:gd name="connsiteY4" fmla="*/ 176904 h 176920"/>
              <a:gd name="connsiteX5" fmla="*/ 437081 w 544926"/>
              <a:gd name="connsiteY5" fmla="*/ 47643 h 176920"/>
              <a:gd name="connsiteX6" fmla="*/ 365269 w 544926"/>
              <a:gd name="connsiteY6" fmla="*/ 85943 h 176920"/>
              <a:gd name="connsiteX7" fmla="*/ 1424 w 544926"/>
              <a:gd name="connsiteY7" fmla="*/ 143392 h 17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4926" h="176920">
                <a:moveTo>
                  <a:pt x="1424" y="143392"/>
                </a:moveTo>
                <a:cubicBezTo>
                  <a:pt x="-17726" y="148977"/>
                  <a:pt x="161006" y="142594"/>
                  <a:pt x="250371" y="119455"/>
                </a:cubicBezTo>
                <a:cubicBezTo>
                  <a:pt x="339736" y="96316"/>
                  <a:pt x="504105" y="18120"/>
                  <a:pt x="537617" y="4556"/>
                </a:cubicBezTo>
                <a:cubicBezTo>
                  <a:pt x="571129" y="-9008"/>
                  <a:pt x="480168" y="9343"/>
                  <a:pt x="451443" y="38068"/>
                </a:cubicBezTo>
                <a:cubicBezTo>
                  <a:pt x="422718" y="66793"/>
                  <a:pt x="367663" y="175308"/>
                  <a:pt x="365269" y="176904"/>
                </a:cubicBezTo>
                <a:cubicBezTo>
                  <a:pt x="362875" y="178500"/>
                  <a:pt x="437081" y="62803"/>
                  <a:pt x="437081" y="47643"/>
                </a:cubicBezTo>
                <a:cubicBezTo>
                  <a:pt x="437081" y="32483"/>
                  <a:pt x="441070" y="62804"/>
                  <a:pt x="365269" y="85943"/>
                </a:cubicBezTo>
                <a:cubicBezTo>
                  <a:pt x="289468" y="109082"/>
                  <a:pt x="20574" y="137807"/>
                  <a:pt x="1424" y="143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4" name="フリーフォーム 1583">
            <a:extLst>
              <a:ext uri="{FF2B5EF4-FFF2-40B4-BE49-F238E27FC236}">
                <a16:creationId xmlns:a16="http://schemas.microsoft.com/office/drawing/2014/main" id="{6816D2AE-0184-8C19-755D-C5EDEF19EA11}"/>
              </a:ext>
            </a:extLst>
          </p:cNvPr>
          <p:cNvSpPr/>
          <p:nvPr/>
        </p:nvSpPr>
        <p:spPr>
          <a:xfrm>
            <a:off x="4542928" y="9162612"/>
            <a:ext cx="771141" cy="287808"/>
          </a:xfrm>
          <a:custGeom>
            <a:avLst/>
            <a:gdLst>
              <a:gd name="connsiteX0" fmla="*/ 347 w 771141"/>
              <a:gd name="connsiteY0" fmla="*/ 153736 h 287808"/>
              <a:gd name="connsiteX1" fmla="*/ 584414 w 771141"/>
              <a:gd name="connsiteY1" fmla="*/ 5325 h 287808"/>
              <a:gd name="connsiteX2" fmla="*/ 555690 w 771141"/>
              <a:gd name="connsiteY2" fmla="*/ 38837 h 287808"/>
              <a:gd name="connsiteX3" fmla="*/ 531753 w 771141"/>
              <a:gd name="connsiteY3" fmla="*/ 96286 h 287808"/>
              <a:gd name="connsiteX4" fmla="*/ 632289 w 771141"/>
              <a:gd name="connsiteY4" fmla="*/ 177673 h 287808"/>
              <a:gd name="connsiteX5" fmla="*/ 488666 w 771141"/>
              <a:gd name="connsiteY5" fmla="*/ 182460 h 287808"/>
              <a:gd name="connsiteX6" fmla="*/ 771124 w 771141"/>
              <a:gd name="connsiteY6" fmla="*/ 287784 h 287808"/>
              <a:gd name="connsiteX7" fmla="*/ 503028 w 771141"/>
              <a:gd name="connsiteY7" fmla="*/ 192035 h 287808"/>
              <a:gd name="connsiteX8" fmla="*/ 613139 w 771141"/>
              <a:gd name="connsiteY8" fmla="*/ 168098 h 287808"/>
              <a:gd name="connsiteX9" fmla="*/ 526965 w 771141"/>
              <a:gd name="connsiteY9" fmla="*/ 67562 h 287808"/>
              <a:gd name="connsiteX10" fmla="*/ 110458 w 771141"/>
              <a:gd name="connsiteY10" fmla="*/ 192035 h 287808"/>
              <a:gd name="connsiteX11" fmla="*/ 493453 w 771141"/>
              <a:gd name="connsiteY11" fmla="*/ 53200 h 287808"/>
              <a:gd name="connsiteX12" fmla="*/ 347 w 771141"/>
              <a:gd name="connsiteY12" fmla="*/ 153736 h 28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1141" h="287808">
                <a:moveTo>
                  <a:pt x="347" y="153736"/>
                </a:moveTo>
                <a:cubicBezTo>
                  <a:pt x="15507" y="145757"/>
                  <a:pt x="584414" y="5325"/>
                  <a:pt x="584414" y="5325"/>
                </a:cubicBezTo>
                <a:cubicBezTo>
                  <a:pt x="676971" y="-13825"/>
                  <a:pt x="564467" y="23677"/>
                  <a:pt x="555690" y="38837"/>
                </a:cubicBezTo>
                <a:cubicBezTo>
                  <a:pt x="546913" y="53997"/>
                  <a:pt x="518987" y="73147"/>
                  <a:pt x="531753" y="96286"/>
                </a:cubicBezTo>
                <a:cubicBezTo>
                  <a:pt x="544519" y="119425"/>
                  <a:pt x="639470" y="163311"/>
                  <a:pt x="632289" y="177673"/>
                </a:cubicBezTo>
                <a:cubicBezTo>
                  <a:pt x="625108" y="192035"/>
                  <a:pt x="465527" y="164108"/>
                  <a:pt x="488666" y="182460"/>
                </a:cubicBezTo>
                <a:cubicBezTo>
                  <a:pt x="511805" y="200812"/>
                  <a:pt x="768730" y="286188"/>
                  <a:pt x="771124" y="287784"/>
                </a:cubicBezTo>
                <a:cubicBezTo>
                  <a:pt x="773518" y="289380"/>
                  <a:pt x="529359" y="211983"/>
                  <a:pt x="503028" y="192035"/>
                </a:cubicBezTo>
                <a:cubicBezTo>
                  <a:pt x="476697" y="172087"/>
                  <a:pt x="609150" y="188844"/>
                  <a:pt x="613139" y="168098"/>
                </a:cubicBezTo>
                <a:cubicBezTo>
                  <a:pt x="617129" y="147352"/>
                  <a:pt x="610745" y="63572"/>
                  <a:pt x="526965" y="67562"/>
                </a:cubicBezTo>
                <a:cubicBezTo>
                  <a:pt x="443185" y="71551"/>
                  <a:pt x="116043" y="194429"/>
                  <a:pt x="110458" y="192035"/>
                </a:cubicBezTo>
                <a:cubicBezTo>
                  <a:pt x="104873" y="189641"/>
                  <a:pt x="515794" y="61179"/>
                  <a:pt x="493453" y="53200"/>
                </a:cubicBezTo>
                <a:cubicBezTo>
                  <a:pt x="471112" y="45221"/>
                  <a:pt x="-14813" y="161715"/>
                  <a:pt x="347" y="1537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5" name="フリーフォーム 1584">
            <a:extLst>
              <a:ext uri="{FF2B5EF4-FFF2-40B4-BE49-F238E27FC236}">
                <a16:creationId xmlns:a16="http://schemas.microsoft.com/office/drawing/2014/main" id="{AFB4212A-ED31-45D1-C036-ED21FD66253D}"/>
              </a:ext>
            </a:extLst>
          </p:cNvPr>
          <p:cNvSpPr/>
          <p:nvPr/>
        </p:nvSpPr>
        <p:spPr>
          <a:xfrm>
            <a:off x="4739534" y="9536243"/>
            <a:ext cx="455991" cy="417271"/>
          </a:xfrm>
          <a:custGeom>
            <a:avLst/>
            <a:gdLst>
              <a:gd name="connsiteX0" fmla="*/ 26 w 455991"/>
              <a:gd name="connsiteY0" fmla="*/ 57776 h 417271"/>
              <a:gd name="connsiteX1" fmla="*/ 363871 w 455991"/>
              <a:gd name="connsiteY1" fmla="*/ 268423 h 417271"/>
              <a:gd name="connsiteX2" fmla="*/ 435683 w 455991"/>
              <a:gd name="connsiteY2" fmla="*/ 416833 h 417271"/>
              <a:gd name="connsiteX3" fmla="*/ 430895 w 455991"/>
              <a:gd name="connsiteY3" fmla="*/ 306722 h 417271"/>
              <a:gd name="connsiteX4" fmla="*/ 454832 w 455991"/>
              <a:gd name="connsiteY4" fmla="*/ 105650 h 417271"/>
              <a:gd name="connsiteX5" fmla="*/ 450045 w 455991"/>
              <a:gd name="connsiteY5" fmla="*/ 5114 h 417271"/>
              <a:gd name="connsiteX6" fmla="*/ 430895 w 455991"/>
              <a:gd name="connsiteY6" fmla="*/ 258848 h 417271"/>
              <a:gd name="connsiteX7" fmla="*/ 344721 w 455991"/>
              <a:gd name="connsiteY7" fmla="*/ 230123 h 417271"/>
              <a:gd name="connsiteX8" fmla="*/ 26 w 455991"/>
              <a:gd name="connsiteY8" fmla="*/ 57776 h 41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5991" h="417271">
                <a:moveTo>
                  <a:pt x="26" y="57776"/>
                </a:moveTo>
                <a:cubicBezTo>
                  <a:pt x="3218" y="64159"/>
                  <a:pt x="291262" y="208580"/>
                  <a:pt x="363871" y="268423"/>
                </a:cubicBezTo>
                <a:cubicBezTo>
                  <a:pt x="436481" y="328266"/>
                  <a:pt x="424512" y="410450"/>
                  <a:pt x="435683" y="416833"/>
                </a:cubicBezTo>
                <a:cubicBezTo>
                  <a:pt x="446854" y="423216"/>
                  <a:pt x="427704" y="358586"/>
                  <a:pt x="430895" y="306722"/>
                </a:cubicBezTo>
                <a:cubicBezTo>
                  <a:pt x="434086" y="254858"/>
                  <a:pt x="451640" y="155918"/>
                  <a:pt x="454832" y="105650"/>
                </a:cubicBezTo>
                <a:cubicBezTo>
                  <a:pt x="458024" y="55382"/>
                  <a:pt x="454034" y="-20419"/>
                  <a:pt x="450045" y="5114"/>
                </a:cubicBezTo>
                <a:cubicBezTo>
                  <a:pt x="446056" y="30647"/>
                  <a:pt x="448449" y="221347"/>
                  <a:pt x="430895" y="258848"/>
                </a:cubicBezTo>
                <a:cubicBezTo>
                  <a:pt x="413341" y="296350"/>
                  <a:pt x="411745" y="265231"/>
                  <a:pt x="344721" y="230123"/>
                </a:cubicBezTo>
                <a:cubicBezTo>
                  <a:pt x="277697" y="195015"/>
                  <a:pt x="-3166" y="51393"/>
                  <a:pt x="26" y="57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6" name="フリーフォーム 1585">
            <a:extLst>
              <a:ext uri="{FF2B5EF4-FFF2-40B4-BE49-F238E27FC236}">
                <a16:creationId xmlns:a16="http://schemas.microsoft.com/office/drawing/2014/main" id="{1347D51A-1013-FF91-119F-679C8306F08A}"/>
              </a:ext>
            </a:extLst>
          </p:cNvPr>
          <p:cNvSpPr/>
          <p:nvPr/>
        </p:nvSpPr>
        <p:spPr>
          <a:xfrm>
            <a:off x="5287979" y="9635530"/>
            <a:ext cx="397193" cy="1077491"/>
          </a:xfrm>
          <a:custGeom>
            <a:avLst/>
            <a:gdLst>
              <a:gd name="connsiteX0" fmla="*/ 6924 w 397193"/>
              <a:gd name="connsiteY0" fmla="*/ 15938 h 1077491"/>
              <a:gd name="connsiteX1" fmla="*/ 394706 w 397193"/>
              <a:gd name="connsiteY1" fmla="*/ 1069174 h 1077491"/>
              <a:gd name="connsiteX2" fmla="*/ 164909 w 397193"/>
              <a:gd name="connsiteY2" fmla="*/ 480319 h 1077491"/>
              <a:gd name="connsiteX3" fmla="*/ 6924 w 397193"/>
              <a:gd name="connsiteY3" fmla="*/ 15938 h 107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193" h="1077491">
                <a:moveTo>
                  <a:pt x="6924" y="15938"/>
                </a:moveTo>
                <a:cubicBezTo>
                  <a:pt x="45224" y="114081"/>
                  <a:pt x="368375" y="991777"/>
                  <a:pt x="394706" y="1069174"/>
                </a:cubicBezTo>
                <a:cubicBezTo>
                  <a:pt x="421037" y="1146571"/>
                  <a:pt x="231135" y="663040"/>
                  <a:pt x="164909" y="480319"/>
                </a:cubicBezTo>
                <a:cubicBezTo>
                  <a:pt x="98683" y="297598"/>
                  <a:pt x="-31376" y="-82205"/>
                  <a:pt x="6924" y="15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7" name="フリーフォーム 1586">
            <a:extLst>
              <a:ext uri="{FF2B5EF4-FFF2-40B4-BE49-F238E27FC236}">
                <a16:creationId xmlns:a16="http://schemas.microsoft.com/office/drawing/2014/main" id="{42014CEC-5CDE-DE59-B389-FA5383BC18DE}"/>
              </a:ext>
            </a:extLst>
          </p:cNvPr>
          <p:cNvSpPr/>
          <p:nvPr/>
        </p:nvSpPr>
        <p:spPr>
          <a:xfrm>
            <a:off x="4782604" y="9766193"/>
            <a:ext cx="373213" cy="1326593"/>
          </a:xfrm>
          <a:custGeom>
            <a:avLst/>
            <a:gdLst>
              <a:gd name="connsiteX0" fmla="*/ 43 w 373213"/>
              <a:gd name="connsiteY0" fmla="*/ 173 h 1326593"/>
              <a:gd name="connsiteX1" fmla="*/ 325589 w 373213"/>
              <a:gd name="connsiteY1" fmla="*/ 742226 h 1326593"/>
              <a:gd name="connsiteX2" fmla="*/ 339951 w 373213"/>
              <a:gd name="connsiteY2" fmla="*/ 1326293 h 1326593"/>
              <a:gd name="connsiteX3" fmla="*/ 349526 w 373213"/>
              <a:gd name="connsiteY3" fmla="*/ 809250 h 1326593"/>
              <a:gd name="connsiteX4" fmla="*/ 43 w 373213"/>
              <a:gd name="connsiteY4" fmla="*/ 173 h 132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213" h="1326593">
                <a:moveTo>
                  <a:pt x="43" y="173"/>
                </a:moveTo>
                <a:cubicBezTo>
                  <a:pt x="-3947" y="-10998"/>
                  <a:pt x="268938" y="521206"/>
                  <a:pt x="325589" y="742226"/>
                </a:cubicBezTo>
                <a:cubicBezTo>
                  <a:pt x="382240" y="963246"/>
                  <a:pt x="335962" y="1315122"/>
                  <a:pt x="339951" y="1326293"/>
                </a:cubicBezTo>
                <a:cubicBezTo>
                  <a:pt x="343941" y="1337464"/>
                  <a:pt x="406177" y="1035057"/>
                  <a:pt x="349526" y="809250"/>
                </a:cubicBezTo>
                <a:cubicBezTo>
                  <a:pt x="292875" y="583443"/>
                  <a:pt x="4033" y="11344"/>
                  <a:pt x="43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8" name="フリーフォーム 1587">
            <a:extLst>
              <a:ext uri="{FF2B5EF4-FFF2-40B4-BE49-F238E27FC236}">
                <a16:creationId xmlns:a16="http://schemas.microsoft.com/office/drawing/2014/main" id="{66BE58AB-D32F-4B17-A938-F7FD5E765D6A}"/>
              </a:ext>
            </a:extLst>
          </p:cNvPr>
          <p:cNvSpPr/>
          <p:nvPr/>
        </p:nvSpPr>
        <p:spPr>
          <a:xfrm>
            <a:off x="5333124" y="9651256"/>
            <a:ext cx="540817" cy="815486"/>
          </a:xfrm>
          <a:custGeom>
            <a:avLst/>
            <a:gdLst>
              <a:gd name="connsiteX0" fmla="*/ 78 w 540817"/>
              <a:gd name="connsiteY0" fmla="*/ 212 h 815486"/>
              <a:gd name="connsiteX1" fmla="*/ 497971 w 540817"/>
              <a:gd name="connsiteY1" fmla="*/ 756627 h 815486"/>
              <a:gd name="connsiteX2" fmla="*/ 459672 w 540817"/>
              <a:gd name="connsiteY2" fmla="*/ 680028 h 815486"/>
              <a:gd name="connsiteX3" fmla="*/ 78 w 540817"/>
              <a:gd name="connsiteY3" fmla="*/ 212 h 81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817" h="815486">
                <a:moveTo>
                  <a:pt x="78" y="212"/>
                </a:moveTo>
                <a:cubicBezTo>
                  <a:pt x="6461" y="12979"/>
                  <a:pt x="421372" y="643324"/>
                  <a:pt x="497971" y="756627"/>
                </a:cubicBezTo>
                <a:cubicBezTo>
                  <a:pt x="574570" y="869930"/>
                  <a:pt x="540260" y="806097"/>
                  <a:pt x="459672" y="680028"/>
                </a:cubicBezTo>
                <a:cubicBezTo>
                  <a:pt x="379084" y="553959"/>
                  <a:pt x="-6305" y="-12555"/>
                  <a:pt x="78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9" name="フリーフォーム 1588">
            <a:extLst>
              <a:ext uri="{FF2B5EF4-FFF2-40B4-BE49-F238E27FC236}">
                <a16:creationId xmlns:a16="http://schemas.microsoft.com/office/drawing/2014/main" id="{CA7663F4-8AA9-70EF-0EEA-90917E40B1DB}"/>
              </a:ext>
            </a:extLst>
          </p:cNvPr>
          <p:cNvSpPr/>
          <p:nvPr/>
        </p:nvSpPr>
        <p:spPr>
          <a:xfrm>
            <a:off x="4720373" y="10278370"/>
            <a:ext cx="292310" cy="857205"/>
          </a:xfrm>
          <a:custGeom>
            <a:avLst/>
            <a:gdLst>
              <a:gd name="connsiteX0" fmla="*/ 37 w 292310"/>
              <a:gd name="connsiteY0" fmla="*/ 252 h 857205"/>
              <a:gd name="connsiteX1" fmla="*/ 248984 w 292310"/>
              <a:gd name="connsiteY1" fmla="*/ 546020 h 857205"/>
              <a:gd name="connsiteX2" fmla="*/ 292071 w 292310"/>
              <a:gd name="connsiteY2" fmla="*/ 857203 h 857205"/>
              <a:gd name="connsiteX3" fmla="*/ 263346 w 292310"/>
              <a:gd name="connsiteY3" fmla="*/ 541232 h 857205"/>
              <a:gd name="connsiteX4" fmla="*/ 201110 w 292310"/>
              <a:gd name="connsiteY4" fmla="*/ 62489 h 857205"/>
              <a:gd name="connsiteX5" fmla="*/ 229834 w 292310"/>
              <a:gd name="connsiteY5" fmla="*/ 469421 h 857205"/>
              <a:gd name="connsiteX6" fmla="*/ 37 w 292310"/>
              <a:gd name="connsiteY6" fmla="*/ 252 h 857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310" h="857205">
                <a:moveTo>
                  <a:pt x="37" y="252"/>
                </a:moveTo>
                <a:cubicBezTo>
                  <a:pt x="3229" y="13019"/>
                  <a:pt x="200312" y="403195"/>
                  <a:pt x="248984" y="546020"/>
                </a:cubicBezTo>
                <a:cubicBezTo>
                  <a:pt x="297656" y="688845"/>
                  <a:pt x="289677" y="858001"/>
                  <a:pt x="292071" y="857203"/>
                </a:cubicBezTo>
                <a:cubicBezTo>
                  <a:pt x="294465" y="856405"/>
                  <a:pt x="278506" y="673684"/>
                  <a:pt x="263346" y="541232"/>
                </a:cubicBezTo>
                <a:cubicBezTo>
                  <a:pt x="248186" y="408780"/>
                  <a:pt x="206695" y="74458"/>
                  <a:pt x="201110" y="62489"/>
                </a:cubicBezTo>
                <a:cubicBezTo>
                  <a:pt x="195525" y="50521"/>
                  <a:pt x="262548" y="476602"/>
                  <a:pt x="229834" y="469421"/>
                </a:cubicBezTo>
                <a:cubicBezTo>
                  <a:pt x="197120" y="462240"/>
                  <a:pt x="-3155" y="-12515"/>
                  <a:pt x="37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0" name="フリーフォーム 1589">
            <a:extLst>
              <a:ext uri="{FF2B5EF4-FFF2-40B4-BE49-F238E27FC236}">
                <a16:creationId xmlns:a16="http://schemas.microsoft.com/office/drawing/2014/main" id="{98E088ED-1632-2402-756C-702380D17F1C}"/>
              </a:ext>
            </a:extLst>
          </p:cNvPr>
          <p:cNvSpPr/>
          <p:nvPr/>
        </p:nvSpPr>
        <p:spPr>
          <a:xfrm>
            <a:off x="4780960" y="10511331"/>
            <a:ext cx="171219" cy="1264402"/>
          </a:xfrm>
          <a:custGeom>
            <a:avLst/>
            <a:gdLst>
              <a:gd name="connsiteX0" fmla="*/ 1687 w 171219"/>
              <a:gd name="connsiteY0" fmla="*/ 21025 h 1264402"/>
              <a:gd name="connsiteX1" fmla="*/ 169247 w 171219"/>
              <a:gd name="connsiteY1" fmla="*/ 1256183 h 1264402"/>
              <a:gd name="connsiteX2" fmla="*/ 87861 w 171219"/>
              <a:gd name="connsiteY2" fmla="*/ 533281 h 1264402"/>
              <a:gd name="connsiteX3" fmla="*/ 1687 w 171219"/>
              <a:gd name="connsiteY3" fmla="*/ 21025 h 126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19" h="1264402">
                <a:moveTo>
                  <a:pt x="1687" y="21025"/>
                </a:moveTo>
                <a:cubicBezTo>
                  <a:pt x="15251" y="141509"/>
                  <a:pt x="154885" y="1170807"/>
                  <a:pt x="169247" y="1256183"/>
                </a:cubicBezTo>
                <a:cubicBezTo>
                  <a:pt x="183609" y="1341559"/>
                  <a:pt x="115788" y="738343"/>
                  <a:pt x="87861" y="533281"/>
                </a:cubicBezTo>
                <a:cubicBezTo>
                  <a:pt x="59934" y="328219"/>
                  <a:pt x="-11877" y="-99459"/>
                  <a:pt x="1687" y="210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1" name="フリーフォーム 1590">
            <a:extLst>
              <a:ext uri="{FF2B5EF4-FFF2-40B4-BE49-F238E27FC236}">
                <a16:creationId xmlns:a16="http://schemas.microsoft.com/office/drawing/2014/main" id="{6D66BDAA-B99F-A96D-9C35-0061D99EAB7E}"/>
              </a:ext>
            </a:extLst>
          </p:cNvPr>
          <p:cNvSpPr/>
          <p:nvPr/>
        </p:nvSpPr>
        <p:spPr>
          <a:xfrm>
            <a:off x="5067783" y="10795664"/>
            <a:ext cx="432983" cy="365251"/>
          </a:xfrm>
          <a:custGeom>
            <a:avLst/>
            <a:gdLst>
              <a:gd name="connsiteX0" fmla="*/ 432979 w 432983"/>
              <a:gd name="connsiteY0" fmla="*/ 1 h 365251"/>
              <a:gd name="connsiteX1" fmla="*/ 11685 w 432983"/>
              <a:gd name="connsiteY1" fmla="*/ 363846 h 365251"/>
              <a:gd name="connsiteX2" fmla="*/ 279781 w 432983"/>
              <a:gd name="connsiteY2" fmla="*/ 134049 h 365251"/>
              <a:gd name="connsiteX3" fmla="*/ 2110 w 432983"/>
              <a:gd name="connsiteY3" fmla="*/ 359059 h 365251"/>
              <a:gd name="connsiteX4" fmla="*/ 432979 w 432983"/>
              <a:gd name="connsiteY4" fmla="*/ 1 h 365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983" h="365251">
                <a:moveTo>
                  <a:pt x="432979" y="1"/>
                </a:moveTo>
                <a:cubicBezTo>
                  <a:pt x="434575" y="799"/>
                  <a:pt x="37218" y="341505"/>
                  <a:pt x="11685" y="363846"/>
                </a:cubicBezTo>
                <a:cubicBezTo>
                  <a:pt x="-13848" y="386187"/>
                  <a:pt x="281377" y="134847"/>
                  <a:pt x="279781" y="134049"/>
                </a:cubicBezTo>
                <a:cubicBezTo>
                  <a:pt x="278185" y="133251"/>
                  <a:pt x="-28211" y="381400"/>
                  <a:pt x="2110" y="359059"/>
                </a:cubicBezTo>
                <a:cubicBezTo>
                  <a:pt x="32431" y="336718"/>
                  <a:pt x="431383" y="-797"/>
                  <a:pt x="43297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3" name="フリーフォーム 1592">
            <a:extLst>
              <a:ext uri="{FF2B5EF4-FFF2-40B4-BE49-F238E27FC236}">
                <a16:creationId xmlns:a16="http://schemas.microsoft.com/office/drawing/2014/main" id="{BC78A629-D068-3587-C1BC-C539D333320E}"/>
              </a:ext>
            </a:extLst>
          </p:cNvPr>
          <p:cNvSpPr/>
          <p:nvPr/>
        </p:nvSpPr>
        <p:spPr>
          <a:xfrm>
            <a:off x="5270394" y="2920992"/>
            <a:ext cx="534587" cy="1168831"/>
          </a:xfrm>
          <a:custGeom>
            <a:avLst/>
            <a:gdLst>
              <a:gd name="connsiteX0" fmla="*/ 106 w 534587"/>
              <a:gd name="connsiteY0" fmla="*/ 8 h 1168831"/>
              <a:gd name="connsiteX1" fmla="*/ 355706 w 534587"/>
              <a:gd name="connsiteY1" fmla="*/ 495308 h 1168831"/>
              <a:gd name="connsiteX2" fmla="*/ 533506 w 534587"/>
              <a:gd name="connsiteY2" fmla="*/ 1168408 h 1168831"/>
              <a:gd name="connsiteX3" fmla="*/ 279506 w 534587"/>
              <a:gd name="connsiteY3" fmla="*/ 393708 h 1168831"/>
              <a:gd name="connsiteX4" fmla="*/ 317606 w 534587"/>
              <a:gd name="connsiteY4" fmla="*/ 482608 h 1168831"/>
              <a:gd name="connsiteX5" fmla="*/ 106 w 534587"/>
              <a:gd name="connsiteY5" fmla="*/ 8 h 116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4587" h="1168831">
                <a:moveTo>
                  <a:pt x="106" y="8"/>
                </a:moveTo>
                <a:cubicBezTo>
                  <a:pt x="6456" y="2125"/>
                  <a:pt x="266806" y="300575"/>
                  <a:pt x="355706" y="495308"/>
                </a:cubicBezTo>
                <a:cubicBezTo>
                  <a:pt x="444606" y="690041"/>
                  <a:pt x="546206" y="1185341"/>
                  <a:pt x="533506" y="1168408"/>
                </a:cubicBezTo>
                <a:cubicBezTo>
                  <a:pt x="520806" y="1151475"/>
                  <a:pt x="315489" y="508008"/>
                  <a:pt x="279506" y="393708"/>
                </a:cubicBezTo>
                <a:cubicBezTo>
                  <a:pt x="243523" y="279408"/>
                  <a:pt x="362056" y="554575"/>
                  <a:pt x="317606" y="482608"/>
                </a:cubicBezTo>
                <a:cubicBezTo>
                  <a:pt x="273156" y="410641"/>
                  <a:pt x="-6244" y="-2109"/>
                  <a:pt x="106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4" name="フリーフォーム 1593">
            <a:extLst>
              <a:ext uri="{FF2B5EF4-FFF2-40B4-BE49-F238E27FC236}">
                <a16:creationId xmlns:a16="http://schemas.microsoft.com/office/drawing/2014/main" id="{D1739ABF-65E8-04B1-EF5F-6EEF9BC1F517}"/>
              </a:ext>
            </a:extLst>
          </p:cNvPr>
          <p:cNvSpPr/>
          <p:nvPr/>
        </p:nvSpPr>
        <p:spPr>
          <a:xfrm>
            <a:off x="2716954" y="2260102"/>
            <a:ext cx="394660" cy="803835"/>
          </a:xfrm>
          <a:custGeom>
            <a:avLst/>
            <a:gdLst>
              <a:gd name="connsiteX0" fmla="*/ 394546 w 394660"/>
              <a:gd name="connsiteY0" fmla="*/ 498 h 803835"/>
              <a:gd name="connsiteX1" fmla="*/ 38946 w 394660"/>
              <a:gd name="connsiteY1" fmla="*/ 635498 h 803835"/>
              <a:gd name="connsiteX2" fmla="*/ 13546 w 394660"/>
              <a:gd name="connsiteY2" fmla="*/ 800598 h 803835"/>
              <a:gd name="connsiteX3" fmla="*/ 77046 w 394660"/>
              <a:gd name="connsiteY3" fmla="*/ 533898 h 803835"/>
              <a:gd name="connsiteX4" fmla="*/ 394546 w 394660"/>
              <a:gd name="connsiteY4" fmla="*/ 498 h 8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660" h="803835">
                <a:moveTo>
                  <a:pt x="394546" y="498"/>
                </a:moveTo>
                <a:cubicBezTo>
                  <a:pt x="388196" y="17431"/>
                  <a:pt x="102446" y="502148"/>
                  <a:pt x="38946" y="635498"/>
                </a:cubicBezTo>
                <a:cubicBezTo>
                  <a:pt x="-24554" y="768848"/>
                  <a:pt x="7196" y="817531"/>
                  <a:pt x="13546" y="800598"/>
                </a:cubicBezTo>
                <a:cubicBezTo>
                  <a:pt x="19896" y="783665"/>
                  <a:pt x="13546" y="665131"/>
                  <a:pt x="77046" y="533898"/>
                </a:cubicBezTo>
                <a:cubicBezTo>
                  <a:pt x="140546" y="402665"/>
                  <a:pt x="400896" y="-16435"/>
                  <a:pt x="394546" y="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7" name="フリーフォーム 1596">
            <a:extLst>
              <a:ext uri="{FF2B5EF4-FFF2-40B4-BE49-F238E27FC236}">
                <a16:creationId xmlns:a16="http://schemas.microsoft.com/office/drawing/2014/main" id="{10B26EDE-79AB-24D8-6AF6-979FE6D128A3}"/>
              </a:ext>
            </a:extLst>
          </p:cNvPr>
          <p:cNvSpPr/>
          <p:nvPr/>
        </p:nvSpPr>
        <p:spPr>
          <a:xfrm>
            <a:off x="5137361" y="5430225"/>
            <a:ext cx="93669" cy="264766"/>
          </a:xfrm>
          <a:custGeom>
            <a:avLst/>
            <a:gdLst>
              <a:gd name="connsiteX0" fmla="*/ 60281 w 93669"/>
              <a:gd name="connsiteY0" fmla="*/ 28 h 264766"/>
              <a:gd name="connsiteX1" fmla="*/ 72313 w 93669"/>
              <a:gd name="connsiteY1" fmla="*/ 156438 h 264766"/>
              <a:gd name="connsiteX2" fmla="*/ 123 w 93669"/>
              <a:gd name="connsiteY2" fmla="*/ 264722 h 264766"/>
              <a:gd name="connsiteX3" fmla="*/ 92365 w 93669"/>
              <a:gd name="connsiteY3" fmla="*/ 144407 h 264766"/>
              <a:gd name="connsiteX4" fmla="*/ 60281 w 93669"/>
              <a:gd name="connsiteY4" fmla="*/ 28 h 26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69" h="264766">
                <a:moveTo>
                  <a:pt x="60281" y="28"/>
                </a:moveTo>
                <a:cubicBezTo>
                  <a:pt x="56939" y="2033"/>
                  <a:pt x="82339" y="112322"/>
                  <a:pt x="72313" y="156438"/>
                </a:cubicBezTo>
                <a:cubicBezTo>
                  <a:pt x="62287" y="200554"/>
                  <a:pt x="-3219" y="266727"/>
                  <a:pt x="123" y="264722"/>
                </a:cubicBezTo>
                <a:cubicBezTo>
                  <a:pt x="3465" y="262717"/>
                  <a:pt x="83676" y="186517"/>
                  <a:pt x="92365" y="144407"/>
                </a:cubicBezTo>
                <a:cubicBezTo>
                  <a:pt x="101054" y="102297"/>
                  <a:pt x="63623" y="-1977"/>
                  <a:pt x="60281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8" name="フリーフォーム 1597">
            <a:extLst>
              <a:ext uri="{FF2B5EF4-FFF2-40B4-BE49-F238E27FC236}">
                <a16:creationId xmlns:a16="http://schemas.microsoft.com/office/drawing/2014/main" id="{EFB9E60B-7B90-4E60-58CF-E9D3228D947A}"/>
              </a:ext>
            </a:extLst>
          </p:cNvPr>
          <p:cNvSpPr/>
          <p:nvPr/>
        </p:nvSpPr>
        <p:spPr>
          <a:xfrm>
            <a:off x="5324863" y="4525550"/>
            <a:ext cx="364133" cy="814408"/>
          </a:xfrm>
          <a:custGeom>
            <a:avLst/>
            <a:gdLst>
              <a:gd name="connsiteX0" fmla="*/ 354042 w 364133"/>
              <a:gd name="connsiteY0" fmla="*/ 26397 h 814408"/>
              <a:gd name="connsiteX1" fmla="*/ 1116 w 364133"/>
              <a:gd name="connsiteY1" fmla="*/ 812461 h 814408"/>
              <a:gd name="connsiteX2" fmla="*/ 245758 w 364133"/>
              <a:gd name="connsiteY2" fmla="*/ 242966 h 814408"/>
              <a:gd name="connsiteX3" fmla="*/ 354042 w 364133"/>
              <a:gd name="connsiteY3" fmla="*/ 26397 h 814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133" h="814408">
                <a:moveTo>
                  <a:pt x="354042" y="26397"/>
                </a:moveTo>
                <a:cubicBezTo>
                  <a:pt x="313268" y="121313"/>
                  <a:pt x="19163" y="776366"/>
                  <a:pt x="1116" y="812461"/>
                </a:cubicBezTo>
                <a:cubicBezTo>
                  <a:pt x="-16931" y="848556"/>
                  <a:pt x="188942" y="372640"/>
                  <a:pt x="245758" y="242966"/>
                </a:cubicBezTo>
                <a:cubicBezTo>
                  <a:pt x="302574" y="113292"/>
                  <a:pt x="394816" y="-68519"/>
                  <a:pt x="354042" y="26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9" name="フリーフォーム 1598">
            <a:extLst>
              <a:ext uri="{FF2B5EF4-FFF2-40B4-BE49-F238E27FC236}">
                <a16:creationId xmlns:a16="http://schemas.microsoft.com/office/drawing/2014/main" id="{E5467187-1295-24E9-B711-E10D18E16E33}"/>
              </a:ext>
            </a:extLst>
          </p:cNvPr>
          <p:cNvSpPr/>
          <p:nvPr/>
        </p:nvSpPr>
        <p:spPr>
          <a:xfrm>
            <a:off x="2244219" y="4302571"/>
            <a:ext cx="601356" cy="1681177"/>
          </a:xfrm>
          <a:custGeom>
            <a:avLst/>
            <a:gdLst>
              <a:gd name="connsiteX0" fmla="*/ 25739 w 601356"/>
              <a:gd name="connsiteY0" fmla="*/ 76924 h 1681177"/>
              <a:gd name="connsiteX1" fmla="*/ 583202 w 601356"/>
              <a:gd name="connsiteY1" fmla="*/ 1633008 h 1681177"/>
              <a:gd name="connsiteX2" fmla="*/ 434813 w 601356"/>
              <a:gd name="connsiteY2" fmla="*/ 1199871 h 1681177"/>
              <a:gd name="connsiteX3" fmla="*/ 126002 w 601356"/>
              <a:gd name="connsiteY3" fmla="*/ 333597 h 1681177"/>
              <a:gd name="connsiteX4" fmla="*/ 25739 w 601356"/>
              <a:gd name="connsiteY4" fmla="*/ 76924 h 168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356" h="1681177">
                <a:moveTo>
                  <a:pt x="25739" y="76924"/>
                </a:moveTo>
                <a:cubicBezTo>
                  <a:pt x="101939" y="293492"/>
                  <a:pt x="515023" y="1445850"/>
                  <a:pt x="583202" y="1633008"/>
                </a:cubicBezTo>
                <a:cubicBezTo>
                  <a:pt x="651381" y="1820166"/>
                  <a:pt x="511013" y="1416439"/>
                  <a:pt x="434813" y="1199871"/>
                </a:cubicBezTo>
                <a:cubicBezTo>
                  <a:pt x="358613" y="983303"/>
                  <a:pt x="191507" y="516076"/>
                  <a:pt x="126002" y="333597"/>
                </a:cubicBezTo>
                <a:cubicBezTo>
                  <a:pt x="60497" y="151118"/>
                  <a:pt x="-50461" y="-139644"/>
                  <a:pt x="25739" y="769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フリーフォーム 1599">
            <a:extLst>
              <a:ext uri="{FF2B5EF4-FFF2-40B4-BE49-F238E27FC236}">
                <a16:creationId xmlns:a16="http://schemas.microsoft.com/office/drawing/2014/main" id="{A4D77DB8-D723-C67D-A3DF-668A78F6C779}"/>
              </a:ext>
            </a:extLst>
          </p:cNvPr>
          <p:cNvSpPr/>
          <p:nvPr/>
        </p:nvSpPr>
        <p:spPr>
          <a:xfrm>
            <a:off x="2542998" y="2053588"/>
            <a:ext cx="1479516" cy="428461"/>
          </a:xfrm>
          <a:custGeom>
            <a:avLst/>
            <a:gdLst>
              <a:gd name="connsiteX0" fmla="*/ 822 w 1479516"/>
              <a:gd name="connsiteY0" fmla="*/ 428355 h 428461"/>
              <a:gd name="connsiteX1" fmla="*/ 1128352 w 1479516"/>
              <a:gd name="connsiteY1" fmla="*/ 15844 h 428461"/>
              <a:gd name="connsiteX2" fmla="*/ 908346 w 1479516"/>
              <a:gd name="connsiteY2" fmla="*/ 84595 h 428461"/>
              <a:gd name="connsiteX3" fmla="*/ 997724 w 1479516"/>
              <a:gd name="connsiteY3" fmla="*/ 77720 h 428461"/>
              <a:gd name="connsiteX4" fmla="*/ 1478987 w 1479516"/>
              <a:gd name="connsiteY4" fmla="*/ 160223 h 428461"/>
              <a:gd name="connsiteX5" fmla="*/ 1087101 w 1479516"/>
              <a:gd name="connsiteY5" fmla="*/ 77720 h 428461"/>
              <a:gd name="connsiteX6" fmla="*/ 860220 w 1479516"/>
              <a:gd name="connsiteY6" fmla="*/ 105221 h 428461"/>
              <a:gd name="connsiteX7" fmla="*/ 695216 w 1479516"/>
              <a:gd name="connsiteY7" fmla="*/ 132722 h 428461"/>
              <a:gd name="connsiteX8" fmla="*/ 942722 w 1479516"/>
              <a:gd name="connsiteY8" fmla="*/ 57095 h 428461"/>
              <a:gd name="connsiteX9" fmla="*/ 822 w 1479516"/>
              <a:gd name="connsiteY9" fmla="*/ 428355 h 42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9516" h="428461">
                <a:moveTo>
                  <a:pt x="822" y="428355"/>
                </a:moveTo>
                <a:cubicBezTo>
                  <a:pt x="31760" y="421480"/>
                  <a:pt x="977098" y="73137"/>
                  <a:pt x="1128352" y="15844"/>
                </a:cubicBezTo>
                <a:cubicBezTo>
                  <a:pt x="1279606" y="-41449"/>
                  <a:pt x="930117" y="74282"/>
                  <a:pt x="908346" y="84595"/>
                </a:cubicBezTo>
                <a:cubicBezTo>
                  <a:pt x="886575" y="94908"/>
                  <a:pt x="902617" y="65115"/>
                  <a:pt x="997724" y="77720"/>
                </a:cubicBezTo>
                <a:cubicBezTo>
                  <a:pt x="1092831" y="90325"/>
                  <a:pt x="1464091" y="160223"/>
                  <a:pt x="1478987" y="160223"/>
                </a:cubicBezTo>
                <a:cubicBezTo>
                  <a:pt x="1493883" y="160223"/>
                  <a:pt x="1190229" y="86887"/>
                  <a:pt x="1087101" y="77720"/>
                </a:cubicBezTo>
                <a:cubicBezTo>
                  <a:pt x="983973" y="68553"/>
                  <a:pt x="925534" y="96054"/>
                  <a:pt x="860220" y="105221"/>
                </a:cubicBezTo>
                <a:cubicBezTo>
                  <a:pt x="794906" y="114388"/>
                  <a:pt x="681466" y="140743"/>
                  <a:pt x="695216" y="132722"/>
                </a:cubicBezTo>
                <a:cubicBezTo>
                  <a:pt x="708966" y="124701"/>
                  <a:pt x="1064184" y="7823"/>
                  <a:pt x="942722" y="57095"/>
                </a:cubicBezTo>
                <a:cubicBezTo>
                  <a:pt x="821260" y="106367"/>
                  <a:pt x="-30116" y="435230"/>
                  <a:pt x="822" y="428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2" name="フリーフォーム 1601">
            <a:extLst>
              <a:ext uri="{FF2B5EF4-FFF2-40B4-BE49-F238E27FC236}">
                <a16:creationId xmlns:a16="http://schemas.microsoft.com/office/drawing/2014/main" id="{6CF3C19C-C590-0074-7A9E-E5893D6C9747}"/>
              </a:ext>
            </a:extLst>
          </p:cNvPr>
          <p:cNvSpPr/>
          <p:nvPr/>
        </p:nvSpPr>
        <p:spPr>
          <a:xfrm>
            <a:off x="4117097" y="2307893"/>
            <a:ext cx="629452" cy="341363"/>
          </a:xfrm>
          <a:custGeom>
            <a:avLst/>
            <a:gdLst>
              <a:gd name="connsiteX0" fmla="*/ 35517 w 629452"/>
              <a:gd name="connsiteY0" fmla="*/ 15921 h 341363"/>
              <a:gd name="connsiteX1" fmla="*/ 76768 w 629452"/>
              <a:gd name="connsiteY1" fmla="*/ 50296 h 341363"/>
              <a:gd name="connsiteX2" fmla="*/ 626783 w 629452"/>
              <a:gd name="connsiteY2" fmla="*/ 339054 h 341363"/>
              <a:gd name="connsiteX3" fmla="*/ 289898 w 629452"/>
              <a:gd name="connsiteY3" fmla="*/ 187800 h 341363"/>
              <a:gd name="connsiteX4" fmla="*/ 372401 w 629452"/>
              <a:gd name="connsiteY4" fmla="*/ 222176 h 341363"/>
              <a:gd name="connsiteX5" fmla="*/ 35517 w 629452"/>
              <a:gd name="connsiteY5" fmla="*/ 15921 h 34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452" h="341363">
                <a:moveTo>
                  <a:pt x="35517" y="15921"/>
                </a:moveTo>
                <a:cubicBezTo>
                  <a:pt x="-13755" y="-12726"/>
                  <a:pt x="-21776" y="-3560"/>
                  <a:pt x="76768" y="50296"/>
                </a:cubicBezTo>
                <a:cubicBezTo>
                  <a:pt x="175312" y="104152"/>
                  <a:pt x="591261" y="316137"/>
                  <a:pt x="626783" y="339054"/>
                </a:cubicBezTo>
                <a:cubicBezTo>
                  <a:pt x="662305" y="361971"/>
                  <a:pt x="332295" y="207280"/>
                  <a:pt x="289898" y="187800"/>
                </a:cubicBezTo>
                <a:cubicBezTo>
                  <a:pt x="247501" y="168320"/>
                  <a:pt x="417090" y="250822"/>
                  <a:pt x="372401" y="222176"/>
                </a:cubicBezTo>
                <a:cubicBezTo>
                  <a:pt x="327712" y="193530"/>
                  <a:pt x="84789" y="44568"/>
                  <a:pt x="35517" y="159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3" name="フリーフォーム 1602">
            <a:extLst>
              <a:ext uri="{FF2B5EF4-FFF2-40B4-BE49-F238E27FC236}">
                <a16:creationId xmlns:a16="http://schemas.microsoft.com/office/drawing/2014/main" id="{98710864-1B60-5C04-A819-FE8BBD7FA628}"/>
              </a:ext>
            </a:extLst>
          </p:cNvPr>
          <p:cNvSpPr/>
          <p:nvPr/>
        </p:nvSpPr>
        <p:spPr>
          <a:xfrm>
            <a:off x="3403215" y="2729440"/>
            <a:ext cx="321368" cy="185677"/>
          </a:xfrm>
          <a:custGeom>
            <a:avLst/>
            <a:gdLst>
              <a:gd name="connsiteX0" fmla="*/ 3 w 321368"/>
              <a:gd name="connsiteY0" fmla="*/ 10 h 185677"/>
              <a:gd name="connsiteX1" fmla="*/ 302511 w 321368"/>
              <a:gd name="connsiteY1" fmla="*/ 130638 h 185677"/>
              <a:gd name="connsiteX2" fmla="*/ 275011 w 321368"/>
              <a:gd name="connsiteY2" fmla="*/ 185640 h 185677"/>
              <a:gd name="connsiteX3" fmla="*/ 309387 w 321368"/>
              <a:gd name="connsiteY3" fmla="*/ 123763 h 185677"/>
              <a:gd name="connsiteX4" fmla="*/ 3 w 321368"/>
              <a:gd name="connsiteY4" fmla="*/ 10 h 18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368" h="185677">
                <a:moveTo>
                  <a:pt x="3" y="10"/>
                </a:moveTo>
                <a:cubicBezTo>
                  <a:pt x="-1143" y="1156"/>
                  <a:pt x="256676" y="99700"/>
                  <a:pt x="302511" y="130638"/>
                </a:cubicBezTo>
                <a:cubicBezTo>
                  <a:pt x="348346" y="161576"/>
                  <a:pt x="273865" y="186786"/>
                  <a:pt x="275011" y="185640"/>
                </a:cubicBezTo>
                <a:cubicBezTo>
                  <a:pt x="276157" y="184494"/>
                  <a:pt x="349492" y="153556"/>
                  <a:pt x="309387" y="123763"/>
                </a:cubicBezTo>
                <a:cubicBezTo>
                  <a:pt x="269282" y="93970"/>
                  <a:pt x="1149" y="-1136"/>
                  <a:pt x="3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4DF76636-1508-44F8-8705-22C809CD2E00}"/>
              </a:ext>
            </a:extLst>
          </p:cNvPr>
          <p:cNvSpPr/>
          <p:nvPr/>
        </p:nvSpPr>
        <p:spPr>
          <a:xfrm>
            <a:off x="1803139" y="3621155"/>
            <a:ext cx="372949" cy="1536275"/>
          </a:xfrm>
          <a:custGeom>
            <a:avLst/>
            <a:gdLst>
              <a:gd name="connsiteX0" fmla="*/ 7614 w 372949"/>
              <a:gd name="connsiteY0" fmla="*/ 385361 h 1536275"/>
              <a:gd name="connsiteX1" fmla="*/ 344498 w 372949"/>
              <a:gd name="connsiteY1" fmla="*/ 1402029 h 1536275"/>
              <a:gd name="connsiteX2" fmla="*/ 332466 w 372949"/>
              <a:gd name="connsiteY2" fmla="*/ 1371950 h 1536275"/>
              <a:gd name="connsiteX3" fmla="*/ 151993 w 372949"/>
              <a:gd name="connsiteY3" fmla="*/ 350 h 1536275"/>
              <a:gd name="connsiteX4" fmla="*/ 302387 w 372949"/>
              <a:gd name="connsiteY4" fmla="*/ 1233587 h 1536275"/>
              <a:gd name="connsiteX5" fmla="*/ 73787 w 372949"/>
              <a:gd name="connsiteY5" fmla="*/ 812482 h 1536275"/>
              <a:gd name="connsiteX6" fmla="*/ 212150 w 372949"/>
              <a:gd name="connsiteY6" fmla="*/ 1023034 h 1536275"/>
              <a:gd name="connsiteX7" fmla="*/ 133945 w 372949"/>
              <a:gd name="connsiteY7" fmla="*/ 842561 h 1536275"/>
              <a:gd name="connsiteX8" fmla="*/ 109882 w 372949"/>
              <a:gd name="connsiteY8" fmla="*/ 692166 h 1536275"/>
              <a:gd name="connsiteX9" fmla="*/ 7614 w 372949"/>
              <a:gd name="connsiteY9" fmla="*/ 385361 h 153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2949" h="1536275">
                <a:moveTo>
                  <a:pt x="7614" y="385361"/>
                </a:moveTo>
                <a:lnTo>
                  <a:pt x="344498" y="1402029"/>
                </a:lnTo>
                <a:cubicBezTo>
                  <a:pt x="398640" y="1566460"/>
                  <a:pt x="364550" y="1605563"/>
                  <a:pt x="332466" y="1371950"/>
                </a:cubicBezTo>
                <a:cubicBezTo>
                  <a:pt x="300382" y="1138337"/>
                  <a:pt x="157006" y="23410"/>
                  <a:pt x="151993" y="350"/>
                </a:cubicBezTo>
                <a:cubicBezTo>
                  <a:pt x="146980" y="-22710"/>
                  <a:pt x="315421" y="1098232"/>
                  <a:pt x="302387" y="1233587"/>
                </a:cubicBezTo>
                <a:cubicBezTo>
                  <a:pt x="289353" y="1368942"/>
                  <a:pt x="88827" y="847574"/>
                  <a:pt x="73787" y="812482"/>
                </a:cubicBezTo>
                <a:cubicBezTo>
                  <a:pt x="58748" y="777390"/>
                  <a:pt x="202124" y="1018021"/>
                  <a:pt x="212150" y="1023034"/>
                </a:cubicBezTo>
                <a:cubicBezTo>
                  <a:pt x="222176" y="1028047"/>
                  <a:pt x="150990" y="897706"/>
                  <a:pt x="133945" y="842561"/>
                </a:cubicBezTo>
                <a:cubicBezTo>
                  <a:pt x="116900" y="787416"/>
                  <a:pt x="127929" y="762350"/>
                  <a:pt x="109882" y="692166"/>
                </a:cubicBezTo>
                <a:cubicBezTo>
                  <a:pt x="91835" y="621982"/>
                  <a:pt x="-31489" y="267051"/>
                  <a:pt x="7614" y="385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306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588E1-BAAD-CFF3-340C-05F038F1A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山田えり（ヤマダエリ）｜政治家情報｜選挙ドットコム">
            <a:extLst>
              <a:ext uri="{FF2B5EF4-FFF2-40B4-BE49-F238E27FC236}">
                <a16:creationId xmlns:a16="http://schemas.microsoft.com/office/drawing/2014/main" id="{60091CB3-1674-7586-ED25-89E6F705E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0" r="11248"/>
          <a:stretch/>
        </p:blipFill>
        <p:spPr bwMode="auto">
          <a:xfrm>
            <a:off x="131894" y="712765"/>
            <a:ext cx="9337412" cy="117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8813FA7A-5582-9DC5-2270-1B4FF5D272A7}"/>
              </a:ext>
            </a:extLst>
          </p:cNvPr>
          <p:cNvSpPr/>
          <p:nvPr/>
        </p:nvSpPr>
        <p:spPr>
          <a:xfrm>
            <a:off x="3381375" y="3752850"/>
            <a:ext cx="244837" cy="216373"/>
          </a:xfrm>
          <a:custGeom>
            <a:avLst/>
            <a:gdLst>
              <a:gd name="connsiteX0" fmla="*/ 0 w 244837"/>
              <a:gd name="connsiteY0" fmla="*/ 0 h 216373"/>
              <a:gd name="connsiteX1" fmla="*/ 161925 w 244837"/>
              <a:gd name="connsiteY1" fmla="*/ 142875 h 216373"/>
              <a:gd name="connsiteX2" fmla="*/ 149225 w 244837"/>
              <a:gd name="connsiteY2" fmla="*/ 111125 h 216373"/>
              <a:gd name="connsiteX3" fmla="*/ 244475 w 244837"/>
              <a:gd name="connsiteY3" fmla="*/ 215900 h 216373"/>
              <a:gd name="connsiteX4" fmla="*/ 184150 w 244837"/>
              <a:gd name="connsiteY4" fmla="*/ 152400 h 216373"/>
              <a:gd name="connsiteX5" fmla="*/ 114300 w 244837"/>
              <a:gd name="connsiteY5" fmla="*/ 79375 h 216373"/>
              <a:gd name="connsiteX6" fmla="*/ 136525 w 244837"/>
              <a:gd name="connsiteY6" fmla="*/ 98425 h 216373"/>
              <a:gd name="connsiteX7" fmla="*/ 0 w 244837"/>
              <a:gd name="connsiteY7" fmla="*/ 0 h 21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837" h="216373">
                <a:moveTo>
                  <a:pt x="0" y="0"/>
                </a:moveTo>
                <a:cubicBezTo>
                  <a:pt x="68527" y="62177"/>
                  <a:pt x="137054" y="124354"/>
                  <a:pt x="161925" y="142875"/>
                </a:cubicBezTo>
                <a:cubicBezTo>
                  <a:pt x="186796" y="161396"/>
                  <a:pt x="135467" y="98954"/>
                  <a:pt x="149225" y="111125"/>
                </a:cubicBezTo>
                <a:cubicBezTo>
                  <a:pt x="162983" y="123296"/>
                  <a:pt x="238654" y="209021"/>
                  <a:pt x="244475" y="215900"/>
                </a:cubicBezTo>
                <a:cubicBezTo>
                  <a:pt x="250296" y="222779"/>
                  <a:pt x="184150" y="152400"/>
                  <a:pt x="184150" y="152400"/>
                </a:cubicBezTo>
                <a:lnTo>
                  <a:pt x="114300" y="79375"/>
                </a:lnTo>
                <a:cubicBezTo>
                  <a:pt x="106363" y="70379"/>
                  <a:pt x="136525" y="98425"/>
                  <a:pt x="136525" y="984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63294FB5-F25D-A700-B8EC-716B8A52B95C}"/>
              </a:ext>
            </a:extLst>
          </p:cNvPr>
          <p:cNvSpPr/>
          <p:nvPr/>
        </p:nvSpPr>
        <p:spPr>
          <a:xfrm>
            <a:off x="2847304" y="3776740"/>
            <a:ext cx="496231" cy="122255"/>
          </a:xfrm>
          <a:custGeom>
            <a:avLst/>
            <a:gdLst>
              <a:gd name="connsiteX0" fmla="*/ 671 w 496231"/>
              <a:gd name="connsiteY0" fmla="*/ 122160 h 122255"/>
              <a:gd name="connsiteX1" fmla="*/ 248321 w 496231"/>
              <a:gd name="connsiteY1" fmla="*/ 17385 h 122255"/>
              <a:gd name="connsiteX2" fmla="*/ 495971 w 496231"/>
              <a:gd name="connsiteY2" fmla="*/ 11035 h 122255"/>
              <a:gd name="connsiteX3" fmla="*/ 292771 w 496231"/>
              <a:gd name="connsiteY3" fmla="*/ 1510 h 122255"/>
              <a:gd name="connsiteX4" fmla="*/ 146721 w 496231"/>
              <a:gd name="connsiteY4" fmla="*/ 45960 h 122255"/>
              <a:gd name="connsiteX5" fmla="*/ 200696 w 496231"/>
              <a:gd name="connsiteY5" fmla="*/ 20560 h 122255"/>
              <a:gd name="connsiteX6" fmla="*/ 111796 w 496231"/>
              <a:gd name="connsiteY6" fmla="*/ 49135 h 122255"/>
              <a:gd name="connsiteX7" fmla="*/ 172121 w 496231"/>
              <a:gd name="connsiteY7" fmla="*/ 36435 h 122255"/>
              <a:gd name="connsiteX8" fmla="*/ 671 w 496231"/>
              <a:gd name="connsiteY8" fmla="*/ 122160 h 122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6231" h="122255">
                <a:moveTo>
                  <a:pt x="671" y="122160"/>
                </a:moveTo>
                <a:cubicBezTo>
                  <a:pt x="13371" y="118985"/>
                  <a:pt x="165771" y="35906"/>
                  <a:pt x="248321" y="17385"/>
                </a:cubicBezTo>
                <a:cubicBezTo>
                  <a:pt x="330871" y="-1136"/>
                  <a:pt x="488563" y="13681"/>
                  <a:pt x="495971" y="11035"/>
                </a:cubicBezTo>
                <a:cubicBezTo>
                  <a:pt x="503379" y="8389"/>
                  <a:pt x="350979" y="-4311"/>
                  <a:pt x="292771" y="1510"/>
                </a:cubicBezTo>
                <a:cubicBezTo>
                  <a:pt x="234563" y="7331"/>
                  <a:pt x="162067" y="42785"/>
                  <a:pt x="146721" y="45960"/>
                </a:cubicBezTo>
                <a:cubicBezTo>
                  <a:pt x="131375" y="49135"/>
                  <a:pt x="206517" y="20031"/>
                  <a:pt x="200696" y="20560"/>
                </a:cubicBezTo>
                <a:cubicBezTo>
                  <a:pt x="194875" y="21089"/>
                  <a:pt x="116558" y="46489"/>
                  <a:pt x="111796" y="49135"/>
                </a:cubicBezTo>
                <a:cubicBezTo>
                  <a:pt x="107034" y="51781"/>
                  <a:pt x="184821" y="24793"/>
                  <a:pt x="172121" y="36435"/>
                </a:cubicBezTo>
                <a:cubicBezTo>
                  <a:pt x="159421" y="48077"/>
                  <a:pt x="-12029" y="125335"/>
                  <a:pt x="671" y="122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B98A8547-629B-45F3-AE5F-951D7829F66F}"/>
              </a:ext>
            </a:extLst>
          </p:cNvPr>
          <p:cNvSpPr/>
          <p:nvPr/>
        </p:nvSpPr>
        <p:spPr>
          <a:xfrm>
            <a:off x="3422147" y="3771489"/>
            <a:ext cx="192262" cy="189685"/>
          </a:xfrm>
          <a:custGeom>
            <a:avLst/>
            <a:gdLst>
              <a:gd name="connsiteX0" fmla="*/ 503 w 192262"/>
              <a:gd name="connsiteY0" fmla="*/ 411 h 189685"/>
              <a:gd name="connsiteX1" fmla="*/ 133853 w 192262"/>
              <a:gd name="connsiteY1" fmla="*/ 102011 h 189685"/>
              <a:gd name="connsiteX2" fmla="*/ 114803 w 192262"/>
              <a:gd name="connsiteY2" fmla="*/ 92486 h 189685"/>
              <a:gd name="connsiteX3" fmla="*/ 187828 w 192262"/>
              <a:gd name="connsiteY3" fmla="*/ 184561 h 189685"/>
              <a:gd name="connsiteX4" fmla="*/ 181478 w 192262"/>
              <a:gd name="connsiteY4" fmla="*/ 171861 h 189685"/>
              <a:gd name="connsiteX5" fmla="*/ 159253 w 192262"/>
              <a:gd name="connsiteY5" fmla="*/ 121061 h 189685"/>
              <a:gd name="connsiteX6" fmla="*/ 60828 w 192262"/>
              <a:gd name="connsiteY6" fmla="*/ 25811 h 189685"/>
              <a:gd name="connsiteX7" fmla="*/ 86228 w 192262"/>
              <a:gd name="connsiteY7" fmla="*/ 63911 h 189685"/>
              <a:gd name="connsiteX8" fmla="*/ 503 w 192262"/>
              <a:gd name="connsiteY8" fmla="*/ 411 h 18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262" h="189685">
                <a:moveTo>
                  <a:pt x="503" y="411"/>
                </a:moveTo>
                <a:cubicBezTo>
                  <a:pt x="8440" y="6761"/>
                  <a:pt x="133853" y="102011"/>
                  <a:pt x="133853" y="102011"/>
                </a:cubicBezTo>
                <a:cubicBezTo>
                  <a:pt x="152903" y="117357"/>
                  <a:pt x="105807" y="78728"/>
                  <a:pt x="114803" y="92486"/>
                </a:cubicBezTo>
                <a:cubicBezTo>
                  <a:pt x="123799" y="106244"/>
                  <a:pt x="187828" y="184561"/>
                  <a:pt x="187828" y="184561"/>
                </a:cubicBezTo>
                <a:cubicBezTo>
                  <a:pt x="198940" y="197790"/>
                  <a:pt x="186241" y="182444"/>
                  <a:pt x="181478" y="171861"/>
                </a:cubicBezTo>
                <a:cubicBezTo>
                  <a:pt x="176716" y="161278"/>
                  <a:pt x="179361" y="145403"/>
                  <a:pt x="159253" y="121061"/>
                </a:cubicBezTo>
                <a:cubicBezTo>
                  <a:pt x="139145" y="96719"/>
                  <a:pt x="72999" y="35336"/>
                  <a:pt x="60828" y="25811"/>
                </a:cubicBezTo>
                <a:cubicBezTo>
                  <a:pt x="48657" y="16286"/>
                  <a:pt x="91520" y="64440"/>
                  <a:pt x="86228" y="63911"/>
                </a:cubicBezTo>
                <a:cubicBezTo>
                  <a:pt x="80936" y="63382"/>
                  <a:pt x="-7434" y="-5939"/>
                  <a:pt x="503" y="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93F71441-67F1-3487-65FB-1A9B532E9BA5}"/>
              </a:ext>
            </a:extLst>
          </p:cNvPr>
          <p:cNvSpPr/>
          <p:nvPr/>
        </p:nvSpPr>
        <p:spPr>
          <a:xfrm>
            <a:off x="2758880" y="3762044"/>
            <a:ext cx="490370" cy="181344"/>
          </a:xfrm>
          <a:custGeom>
            <a:avLst/>
            <a:gdLst>
              <a:gd name="connsiteX0" fmla="*/ 195 w 490370"/>
              <a:gd name="connsiteY0" fmla="*/ 181306 h 181344"/>
              <a:gd name="connsiteX1" fmla="*/ 317695 w 490370"/>
              <a:gd name="connsiteY1" fmla="*/ 9856 h 181344"/>
              <a:gd name="connsiteX2" fmla="*/ 285945 w 490370"/>
              <a:gd name="connsiteY2" fmla="*/ 19381 h 181344"/>
              <a:gd name="connsiteX3" fmla="*/ 489145 w 490370"/>
              <a:gd name="connsiteY3" fmla="*/ 6681 h 181344"/>
              <a:gd name="connsiteX4" fmla="*/ 365320 w 490370"/>
              <a:gd name="connsiteY4" fmla="*/ 9856 h 181344"/>
              <a:gd name="connsiteX5" fmla="*/ 251020 w 490370"/>
              <a:gd name="connsiteY5" fmla="*/ 22556 h 181344"/>
              <a:gd name="connsiteX6" fmla="*/ 270070 w 490370"/>
              <a:gd name="connsiteY6" fmla="*/ 25731 h 181344"/>
              <a:gd name="connsiteX7" fmla="*/ 195 w 490370"/>
              <a:gd name="connsiteY7" fmla="*/ 181306 h 18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0370" h="181344">
                <a:moveTo>
                  <a:pt x="195" y="181306"/>
                </a:moveTo>
                <a:cubicBezTo>
                  <a:pt x="8132" y="178660"/>
                  <a:pt x="270070" y="36843"/>
                  <a:pt x="317695" y="9856"/>
                </a:cubicBezTo>
                <a:cubicBezTo>
                  <a:pt x="365320" y="-17131"/>
                  <a:pt x="257370" y="19910"/>
                  <a:pt x="285945" y="19381"/>
                </a:cubicBezTo>
                <a:cubicBezTo>
                  <a:pt x="314520" y="18852"/>
                  <a:pt x="475916" y="8268"/>
                  <a:pt x="489145" y="6681"/>
                </a:cubicBezTo>
                <a:cubicBezTo>
                  <a:pt x="502374" y="5094"/>
                  <a:pt x="405007" y="7210"/>
                  <a:pt x="365320" y="9856"/>
                </a:cubicBezTo>
                <a:cubicBezTo>
                  <a:pt x="325633" y="12502"/>
                  <a:pt x="251020" y="22556"/>
                  <a:pt x="251020" y="22556"/>
                </a:cubicBezTo>
                <a:cubicBezTo>
                  <a:pt x="235145" y="25202"/>
                  <a:pt x="311874" y="331"/>
                  <a:pt x="270070" y="25731"/>
                </a:cubicBezTo>
                <a:cubicBezTo>
                  <a:pt x="228266" y="51131"/>
                  <a:pt x="-7742" y="183952"/>
                  <a:pt x="195" y="181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B95F4891-8B17-DCCD-B427-15356EE1C721}"/>
              </a:ext>
            </a:extLst>
          </p:cNvPr>
          <p:cNvSpPr/>
          <p:nvPr/>
        </p:nvSpPr>
        <p:spPr>
          <a:xfrm>
            <a:off x="2906439" y="3787772"/>
            <a:ext cx="196009" cy="196856"/>
          </a:xfrm>
          <a:custGeom>
            <a:avLst/>
            <a:gdLst>
              <a:gd name="connsiteX0" fmla="*/ 195536 w 196009"/>
              <a:gd name="connsiteY0" fmla="*/ 3 h 196856"/>
              <a:gd name="connsiteX1" fmla="*/ 55836 w 196009"/>
              <a:gd name="connsiteY1" fmla="*/ 95253 h 196856"/>
              <a:gd name="connsiteX2" fmla="*/ 33611 w 196009"/>
              <a:gd name="connsiteY2" fmla="*/ 196853 h 196856"/>
              <a:gd name="connsiteX3" fmla="*/ 39961 w 196009"/>
              <a:gd name="connsiteY3" fmla="*/ 92078 h 196856"/>
              <a:gd name="connsiteX4" fmla="*/ 71711 w 196009"/>
              <a:gd name="connsiteY4" fmla="*/ 73028 h 196856"/>
              <a:gd name="connsiteX5" fmla="*/ 1861 w 196009"/>
              <a:gd name="connsiteY5" fmla="*/ 98428 h 196856"/>
              <a:gd name="connsiteX6" fmla="*/ 195536 w 196009"/>
              <a:gd name="connsiteY6" fmla="*/ 3 h 196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009" h="196856">
                <a:moveTo>
                  <a:pt x="195536" y="3"/>
                </a:moveTo>
                <a:cubicBezTo>
                  <a:pt x="204532" y="-526"/>
                  <a:pt x="82823" y="62445"/>
                  <a:pt x="55836" y="95253"/>
                </a:cubicBezTo>
                <a:cubicBezTo>
                  <a:pt x="28848" y="128061"/>
                  <a:pt x="36257" y="197382"/>
                  <a:pt x="33611" y="196853"/>
                </a:cubicBezTo>
                <a:cubicBezTo>
                  <a:pt x="30965" y="196324"/>
                  <a:pt x="33611" y="112715"/>
                  <a:pt x="39961" y="92078"/>
                </a:cubicBezTo>
                <a:cubicBezTo>
                  <a:pt x="46311" y="71441"/>
                  <a:pt x="78061" y="71970"/>
                  <a:pt x="71711" y="73028"/>
                </a:cubicBezTo>
                <a:cubicBezTo>
                  <a:pt x="65361" y="74086"/>
                  <a:pt x="-12956" y="106895"/>
                  <a:pt x="1861" y="98428"/>
                </a:cubicBezTo>
                <a:cubicBezTo>
                  <a:pt x="16678" y="89961"/>
                  <a:pt x="186540" y="532"/>
                  <a:pt x="19553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D77FC156-3A69-A8A4-E31C-8169824C7279}"/>
              </a:ext>
            </a:extLst>
          </p:cNvPr>
          <p:cNvSpPr/>
          <p:nvPr/>
        </p:nvSpPr>
        <p:spPr>
          <a:xfrm>
            <a:off x="3441700" y="3898503"/>
            <a:ext cx="156917" cy="111522"/>
          </a:xfrm>
          <a:custGeom>
            <a:avLst/>
            <a:gdLst>
              <a:gd name="connsiteX0" fmla="*/ 0 w 156917"/>
              <a:gd name="connsiteY0" fmla="*/ 111522 h 111522"/>
              <a:gd name="connsiteX1" fmla="*/ 82550 w 156917"/>
              <a:gd name="connsiteY1" fmla="*/ 28972 h 111522"/>
              <a:gd name="connsiteX2" fmla="*/ 66675 w 156917"/>
              <a:gd name="connsiteY2" fmla="*/ 9922 h 111522"/>
              <a:gd name="connsiteX3" fmla="*/ 155575 w 156917"/>
              <a:gd name="connsiteY3" fmla="*/ 54372 h 111522"/>
              <a:gd name="connsiteX4" fmla="*/ 117475 w 156917"/>
              <a:gd name="connsiteY4" fmla="*/ 25797 h 111522"/>
              <a:gd name="connsiteX5" fmla="*/ 79375 w 156917"/>
              <a:gd name="connsiteY5" fmla="*/ 3572 h 111522"/>
              <a:gd name="connsiteX6" fmla="*/ 82550 w 156917"/>
              <a:gd name="connsiteY6" fmla="*/ 9922 h 111522"/>
              <a:gd name="connsiteX7" fmla="*/ 0 w 156917"/>
              <a:gd name="connsiteY7" fmla="*/ 111522 h 111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917" h="111522">
                <a:moveTo>
                  <a:pt x="0" y="111522"/>
                </a:moveTo>
                <a:lnTo>
                  <a:pt x="82550" y="28972"/>
                </a:lnTo>
                <a:cubicBezTo>
                  <a:pt x="93662" y="12039"/>
                  <a:pt x="54504" y="5689"/>
                  <a:pt x="66675" y="9922"/>
                </a:cubicBezTo>
                <a:cubicBezTo>
                  <a:pt x="78846" y="14155"/>
                  <a:pt x="147108" y="51726"/>
                  <a:pt x="155575" y="54372"/>
                </a:cubicBezTo>
                <a:cubicBezTo>
                  <a:pt x="164042" y="57018"/>
                  <a:pt x="130175" y="34264"/>
                  <a:pt x="117475" y="25797"/>
                </a:cubicBezTo>
                <a:cubicBezTo>
                  <a:pt x="104775" y="17330"/>
                  <a:pt x="79375" y="3572"/>
                  <a:pt x="79375" y="3572"/>
                </a:cubicBezTo>
                <a:cubicBezTo>
                  <a:pt x="73554" y="926"/>
                  <a:pt x="92075" y="-5424"/>
                  <a:pt x="82550" y="9922"/>
                </a:cubicBezTo>
                <a:cubicBezTo>
                  <a:pt x="73025" y="25268"/>
                  <a:pt x="0" y="108347"/>
                  <a:pt x="0" y="111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DE067190-648E-90F8-CDCE-41524F47D1BF}"/>
              </a:ext>
            </a:extLst>
          </p:cNvPr>
          <p:cNvSpPr/>
          <p:nvPr/>
        </p:nvSpPr>
        <p:spPr>
          <a:xfrm>
            <a:off x="3448046" y="3813152"/>
            <a:ext cx="130533" cy="167638"/>
          </a:xfrm>
          <a:custGeom>
            <a:avLst/>
            <a:gdLst>
              <a:gd name="connsiteX0" fmla="*/ 4 w 130533"/>
              <a:gd name="connsiteY0" fmla="*/ 23 h 167638"/>
              <a:gd name="connsiteX1" fmla="*/ 57154 w 130533"/>
              <a:gd name="connsiteY1" fmla="*/ 101623 h 167638"/>
              <a:gd name="connsiteX2" fmla="*/ 85729 w 130533"/>
              <a:gd name="connsiteY2" fmla="*/ 136548 h 167638"/>
              <a:gd name="connsiteX3" fmla="*/ 38104 w 130533"/>
              <a:gd name="connsiteY3" fmla="*/ 165123 h 167638"/>
              <a:gd name="connsiteX4" fmla="*/ 130179 w 130533"/>
              <a:gd name="connsiteY4" fmla="*/ 165123 h 167638"/>
              <a:gd name="connsiteX5" fmla="*/ 69854 w 130533"/>
              <a:gd name="connsiteY5" fmla="*/ 155598 h 167638"/>
              <a:gd name="connsiteX6" fmla="*/ 69854 w 130533"/>
              <a:gd name="connsiteY6" fmla="*/ 133373 h 167638"/>
              <a:gd name="connsiteX7" fmla="*/ 85729 w 130533"/>
              <a:gd name="connsiteY7" fmla="*/ 114323 h 167638"/>
              <a:gd name="connsiteX8" fmla="*/ 57154 w 130533"/>
              <a:gd name="connsiteY8" fmla="*/ 88923 h 167638"/>
              <a:gd name="connsiteX9" fmla="*/ 53979 w 130533"/>
              <a:gd name="connsiteY9" fmla="*/ 111148 h 167638"/>
              <a:gd name="connsiteX10" fmla="*/ 4 w 130533"/>
              <a:gd name="connsiteY10" fmla="*/ 23 h 16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533" h="167638">
                <a:moveTo>
                  <a:pt x="4" y="23"/>
                </a:moveTo>
                <a:cubicBezTo>
                  <a:pt x="533" y="-1564"/>
                  <a:pt x="42867" y="78869"/>
                  <a:pt x="57154" y="101623"/>
                </a:cubicBezTo>
                <a:cubicBezTo>
                  <a:pt x="71442" y="124377"/>
                  <a:pt x="88904" y="125965"/>
                  <a:pt x="85729" y="136548"/>
                </a:cubicBezTo>
                <a:cubicBezTo>
                  <a:pt x="82554" y="147131"/>
                  <a:pt x="30696" y="160361"/>
                  <a:pt x="38104" y="165123"/>
                </a:cubicBezTo>
                <a:cubicBezTo>
                  <a:pt x="45512" y="169886"/>
                  <a:pt x="124887" y="166710"/>
                  <a:pt x="130179" y="165123"/>
                </a:cubicBezTo>
                <a:cubicBezTo>
                  <a:pt x="135471" y="163536"/>
                  <a:pt x="79908" y="160890"/>
                  <a:pt x="69854" y="155598"/>
                </a:cubicBezTo>
                <a:cubicBezTo>
                  <a:pt x="59800" y="150306"/>
                  <a:pt x="69854" y="133373"/>
                  <a:pt x="69854" y="133373"/>
                </a:cubicBezTo>
                <a:cubicBezTo>
                  <a:pt x="72500" y="126494"/>
                  <a:pt x="87846" y="121731"/>
                  <a:pt x="85729" y="114323"/>
                </a:cubicBezTo>
                <a:cubicBezTo>
                  <a:pt x="83612" y="106915"/>
                  <a:pt x="62446" y="89452"/>
                  <a:pt x="57154" y="88923"/>
                </a:cubicBezTo>
                <a:cubicBezTo>
                  <a:pt x="51862" y="88394"/>
                  <a:pt x="62446" y="122260"/>
                  <a:pt x="53979" y="111148"/>
                </a:cubicBezTo>
                <a:cubicBezTo>
                  <a:pt x="45512" y="100036"/>
                  <a:pt x="-525" y="1610"/>
                  <a:pt x="4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F5DA2523-271A-E21E-6AE7-FDBB92611F36}"/>
              </a:ext>
            </a:extLst>
          </p:cNvPr>
          <p:cNvSpPr/>
          <p:nvPr/>
        </p:nvSpPr>
        <p:spPr>
          <a:xfrm>
            <a:off x="3244849" y="3978049"/>
            <a:ext cx="292103" cy="60702"/>
          </a:xfrm>
          <a:custGeom>
            <a:avLst/>
            <a:gdLst>
              <a:gd name="connsiteX0" fmla="*/ 1 w 292103"/>
              <a:gd name="connsiteY0" fmla="*/ 60551 h 60702"/>
              <a:gd name="connsiteX1" fmla="*/ 158751 w 292103"/>
              <a:gd name="connsiteY1" fmla="*/ 31976 h 60702"/>
              <a:gd name="connsiteX2" fmla="*/ 292101 w 292103"/>
              <a:gd name="connsiteY2" fmla="*/ 226 h 60702"/>
              <a:gd name="connsiteX3" fmla="*/ 161926 w 292103"/>
              <a:gd name="connsiteY3" fmla="*/ 19276 h 60702"/>
              <a:gd name="connsiteX4" fmla="*/ 1 w 292103"/>
              <a:gd name="connsiteY4" fmla="*/ 60551 h 6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103" h="60702">
                <a:moveTo>
                  <a:pt x="1" y="60551"/>
                </a:moveTo>
                <a:cubicBezTo>
                  <a:pt x="-528" y="62668"/>
                  <a:pt x="110068" y="42030"/>
                  <a:pt x="158751" y="31976"/>
                </a:cubicBezTo>
                <a:cubicBezTo>
                  <a:pt x="207434" y="21922"/>
                  <a:pt x="291572" y="2343"/>
                  <a:pt x="292101" y="226"/>
                </a:cubicBezTo>
                <a:cubicBezTo>
                  <a:pt x="292630" y="-1891"/>
                  <a:pt x="205318" y="11338"/>
                  <a:pt x="161926" y="19276"/>
                </a:cubicBezTo>
                <a:cubicBezTo>
                  <a:pt x="118534" y="27214"/>
                  <a:pt x="530" y="58434"/>
                  <a:pt x="1" y="60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A82E99DF-10E0-5E9C-0B65-93E21DC805FF}"/>
              </a:ext>
            </a:extLst>
          </p:cNvPr>
          <p:cNvSpPr/>
          <p:nvPr/>
        </p:nvSpPr>
        <p:spPr>
          <a:xfrm>
            <a:off x="3324143" y="4002967"/>
            <a:ext cx="265773" cy="64208"/>
          </a:xfrm>
          <a:custGeom>
            <a:avLst/>
            <a:gdLst>
              <a:gd name="connsiteX0" fmla="*/ 82 w 265773"/>
              <a:gd name="connsiteY0" fmla="*/ 64208 h 64208"/>
              <a:gd name="connsiteX1" fmla="*/ 177882 w 265773"/>
              <a:gd name="connsiteY1" fmla="*/ 3883 h 64208"/>
              <a:gd name="connsiteX2" fmla="*/ 162007 w 265773"/>
              <a:gd name="connsiteY2" fmla="*/ 16583 h 64208"/>
              <a:gd name="connsiteX3" fmla="*/ 263607 w 265773"/>
              <a:gd name="connsiteY3" fmla="*/ 708 h 64208"/>
              <a:gd name="connsiteX4" fmla="*/ 225507 w 265773"/>
              <a:gd name="connsiteY4" fmla="*/ 3883 h 64208"/>
              <a:gd name="connsiteX5" fmla="*/ 155657 w 265773"/>
              <a:gd name="connsiteY5" fmla="*/ 3883 h 64208"/>
              <a:gd name="connsiteX6" fmla="*/ 82 w 265773"/>
              <a:gd name="connsiteY6" fmla="*/ 64208 h 6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773" h="64208">
                <a:moveTo>
                  <a:pt x="82" y="64208"/>
                </a:moveTo>
                <a:cubicBezTo>
                  <a:pt x="3786" y="64208"/>
                  <a:pt x="177882" y="3883"/>
                  <a:pt x="177882" y="3883"/>
                </a:cubicBezTo>
                <a:cubicBezTo>
                  <a:pt x="204869" y="-4054"/>
                  <a:pt x="147720" y="17112"/>
                  <a:pt x="162007" y="16583"/>
                </a:cubicBezTo>
                <a:cubicBezTo>
                  <a:pt x="176295" y="16054"/>
                  <a:pt x="253024" y="2825"/>
                  <a:pt x="263607" y="708"/>
                </a:cubicBezTo>
                <a:cubicBezTo>
                  <a:pt x="274190" y="-1409"/>
                  <a:pt x="243499" y="3354"/>
                  <a:pt x="225507" y="3883"/>
                </a:cubicBezTo>
                <a:cubicBezTo>
                  <a:pt x="207515" y="4412"/>
                  <a:pt x="192169" y="-5113"/>
                  <a:pt x="155657" y="3883"/>
                </a:cubicBezTo>
                <a:cubicBezTo>
                  <a:pt x="119145" y="12879"/>
                  <a:pt x="-3622" y="64208"/>
                  <a:pt x="82" y="64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1F307BA4-032A-F8A4-4CD6-8A1B42FAA81D}"/>
              </a:ext>
            </a:extLst>
          </p:cNvPr>
          <p:cNvSpPr/>
          <p:nvPr/>
        </p:nvSpPr>
        <p:spPr>
          <a:xfrm>
            <a:off x="2933346" y="3885810"/>
            <a:ext cx="243461" cy="183053"/>
          </a:xfrm>
          <a:custGeom>
            <a:avLst/>
            <a:gdLst>
              <a:gd name="connsiteX0" fmla="*/ 354 w 243461"/>
              <a:gd name="connsiteY0" fmla="*/ 390 h 183053"/>
              <a:gd name="connsiteX1" fmla="*/ 127354 w 243461"/>
              <a:gd name="connsiteY1" fmla="*/ 108340 h 183053"/>
              <a:gd name="connsiteX2" fmla="*/ 121004 w 243461"/>
              <a:gd name="connsiteY2" fmla="*/ 86115 h 183053"/>
              <a:gd name="connsiteX3" fmla="*/ 197204 w 243461"/>
              <a:gd name="connsiteY3" fmla="*/ 136915 h 183053"/>
              <a:gd name="connsiteX4" fmla="*/ 174979 w 243461"/>
              <a:gd name="connsiteY4" fmla="*/ 111515 h 183053"/>
              <a:gd name="connsiteX5" fmla="*/ 241654 w 243461"/>
              <a:gd name="connsiteY5" fmla="*/ 181365 h 183053"/>
              <a:gd name="connsiteX6" fmla="*/ 213079 w 243461"/>
              <a:gd name="connsiteY6" fmla="*/ 155965 h 183053"/>
              <a:gd name="connsiteX7" fmla="*/ 95604 w 243461"/>
              <a:gd name="connsiteY7" fmla="*/ 95640 h 183053"/>
              <a:gd name="connsiteX8" fmla="*/ 108304 w 243461"/>
              <a:gd name="connsiteY8" fmla="*/ 130565 h 183053"/>
              <a:gd name="connsiteX9" fmla="*/ 89254 w 243461"/>
              <a:gd name="connsiteY9" fmla="*/ 73415 h 183053"/>
              <a:gd name="connsiteX10" fmla="*/ 354 w 243461"/>
              <a:gd name="connsiteY10" fmla="*/ 390 h 18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461" h="183053">
                <a:moveTo>
                  <a:pt x="354" y="390"/>
                </a:moveTo>
                <a:cubicBezTo>
                  <a:pt x="6704" y="6211"/>
                  <a:pt x="107246" y="94053"/>
                  <a:pt x="127354" y="108340"/>
                </a:cubicBezTo>
                <a:cubicBezTo>
                  <a:pt x="147462" y="122627"/>
                  <a:pt x="109362" y="81353"/>
                  <a:pt x="121004" y="86115"/>
                </a:cubicBezTo>
                <a:cubicBezTo>
                  <a:pt x="132646" y="90877"/>
                  <a:pt x="188208" y="132682"/>
                  <a:pt x="197204" y="136915"/>
                </a:cubicBezTo>
                <a:cubicBezTo>
                  <a:pt x="206200" y="141148"/>
                  <a:pt x="167571" y="104107"/>
                  <a:pt x="174979" y="111515"/>
                </a:cubicBezTo>
                <a:cubicBezTo>
                  <a:pt x="182387" y="118923"/>
                  <a:pt x="235304" y="173957"/>
                  <a:pt x="241654" y="181365"/>
                </a:cubicBezTo>
                <a:cubicBezTo>
                  <a:pt x="248004" y="188773"/>
                  <a:pt x="237421" y="170252"/>
                  <a:pt x="213079" y="155965"/>
                </a:cubicBezTo>
                <a:cubicBezTo>
                  <a:pt x="188737" y="141678"/>
                  <a:pt x="113066" y="99873"/>
                  <a:pt x="95604" y="95640"/>
                </a:cubicBezTo>
                <a:cubicBezTo>
                  <a:pt x="78142" y="91407"/>
                  <a:pt x="109362" y="134269"/>
                  <a:pt x="108304" y="130565"/>
                </a:cubicBezTo>
                <a:cubicBezTo>
                  <a:pt x="107246" y="126861"/>
                  <a:pt x="103542" y="91407"/>
                  <a:pt x="89254" y="73415"/>
                </a:cubicBezTo>
                <a:cubicBezTo>
                  <a:pt x="74966" y="55423"/>
                  <a:pt x="-5996" y="-5431"/>
                  <a:pt x="354" y="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25B08006-1217-1FD0-6545-4982353DDC72}"/>
              </a:ext>
            </a:extLst>
          </p:cNvPr>
          <p:cNvSpPr/>
          <p:nvPr/>
        </p:nvSpPr>
        <p:spPr>
          <a:xfrm>
            <a:off x="2755779" y="3924230"/>
            <a:ext cx="387558" cy="152492"/>
          </a:xfrm>
          <a:custGeom>
            <a:avLst/>
            <a:gdLst>
              <a:gd name="connsiteX0" fmla="*/ 121 w 387558"/>
              <a:gd name="connsiteY0" fmla="*/ 22295 h 152492"/>
              <a:gd name="connsiteX1" fmla="*/ 174746 w 387558"/>
              <a:gd name="connsiteY1" fmla="*/ 34995 h 152492"/>
              <a:gd name="connsiteX2" fmla="*/ 203321 w 387558"/>
              <a:gd name="connsiteY2" fmla="*/ 76270 h 152492"/>
              <a:gd name="connsiteX3" fmla="*/ 120771 w 387558"/>
              <a:gd name="connsiteY3" fmla="*/ 70 h 152492"/>
              <a:gd name="connsiteX4" fmla="*/ 216021 w 387558"/>
              <a:gd name="connsiteY4" fmla="*/ 92145 h 152492"/>
              <a:gd name="connsiteX5" fmla="*/ 387471 w 387558"/>
              <a:gd name="connsiteY5" fmla="*/ 152470 h 152492"/>
              <a:gd name="connsiteX6" fmla="*/ 238246 w 387558"/>
              <a:gd name="connsiteY6" fmla="*/ 98495 h 152492"/>
              <a:gd name="connsiteX7" fmla="*/ 158871 w 387558"/>
              <a:gd name="connsiteY7" fmla="*/ 41345 h 152492"/>
              <a:gd name="connsiteX8" fmla="*/ 111246 w 387558"/>
              <a:gd name="connsiteY8" fmla="*/ 31820 h 152492"/>
              <a:gd name="connsiteX9" fmla="*/ 146171 w 387558"/>
              <a:gd name="connsiteY9" fmla="*/ 38170 h 152492"/>
              <a:gd name="connsiteX10" fmla="*/ 121 w 387558"/>
              <a:gd name="connsiteY10" fmla="*/ 22295 h 15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558" h="152492">
                <a:moveTo>
                  <a:pt x="121" y="22295"/>
                </a:moveTo>
                <a:cubicBezTo>
                  <a:pt x="4884" y="21766"/>
                  <a:pt x="140879" y="25999"/>
                  <a:pt x="174746" y="34995"/>
                </a:cubicBezTo>
                <a:cubicBezTo>
                  <a:pt x="208613" y="43991"/>
                  <a:pt x="212317" y="82091"/>
                  <a:pt x="203321" y="76270"/>
                </a:cubicBezTo>
                <a:cubicBezTo>
                  <a:pt x="194325" y="70449"/>
                  <a:pt x="118654" y="-2576"/>
                  <a:pt x="120771" y="70"/>
                </a:cubicBezTo>
                <a:cubicBezTo>
                  <a:pt x="122888" y="2716"/>
                  <a:pt x="171571" y="66745"/>
                  <a:pt x="216021" y="92145"/>
                </a:cubicBezTo>
                <a:cubicBezTo>
                  <a:pt x="260471" y="117545"/>
                  <a:pt x="383767" y="151412"/>
                  <a:pt x="387471" y="152470"/>
                </a:cubicBezTo>
                <a:cubicBezTo>
                  <a:pt x="391175" y="153528"/>
                  <a:pt x="276346" y="117016"/>
                  <a:pt x="238246" y="98495"/>
                </a:cubicBezTo>
                <a:cubicBezTo>
                  <a:pt x="200146" y="79974"/>
                  <a:pt x="180038" y="52458"/>
                  <a:pt x="158871" y="41345"/>
                </a:cubicBezTo>
                <a:cubicBezTo>
                  <a:pt x="137704" y="30233"/>
                  <a:pt x="113363" y="32349"/>
                  <a:pt x="111246" y="31820"/>
                </a:cubicBezTo>
                <a:cubicBezTo>
                  <a:pt x="109129" y="31291"/>
                  <a:pt x="159929" y="41345"/>
                  <a:pt x="146171" y="38170"/>
                </a:cubicBezTo>
                <a:cubicBezTo>
                  <a:pt x="132413" y="34995"/>
                  <a:pt x="-4642" y="22824"/>
                  <a:pt x="121" y="22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432FBB0E-5F78-6E65-3006-BD8AFCF21723}"/>
              </a:ext>
            </a:extLst>
          </p:cNvPr>
          <p:cNvSpPr/>
          <p:nvPr/>
        </p:nvSpPr>
        <p:spPr>
          <a:xfrm>
            <a:off x="2834498" y="3731079"/>
            <a:ext cx="209474" cy="130392"/>
          </a:xfrm>
          <a:custGeom>
            <a:avLst/>
            <a:gdLst>
              <a:gd name="connsiteX0" fmla="*/ 777 w 209474"/>
              <a:gd name="connsiteY0" fmla="*/ 129721 h 130392"/>
              <a:gd name="connsiteX1" fmla="*/ 203977 w 209474"/>
              <a:gd name="connsiteY1" fmla="*/ 2721 h 130392"/>
              <a:gd name="connsiteX2" fmla="*/ 137302 w 209474"/>
              <a:gd name="connsiteY2" fmla="*/ 50346 h 130392"/>
              <a:gd name="connsiteX3" fmla="*/ 777 w 209474"/>
              <a:gd name="connsiteY3" fmla="*/ 129721 h 13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474" h="130392">
                <a:moveTo>
                  <a:pt x="777" y="129721"/>
                </a:moveTo>
                <a:cubicBezTo>
                  <a:pt x="11890" y="121783"/>
                  <a:pt x="181223" y="15950"/>
                  <a:pt x="203977" y="2721"/>
                </a:cubicBezTo>
                <a:cubicBezTo>
                  <a:pt x="226731" y="-10508"/>
                  <a:pt x="173814" y="27592"/>
                  <a:pt x="137302" y="50346"/>
                </a:cubicBezTo>
                <a:cubicBezTo>
                  <a:pt x="100790" y="73100"/>
                  <a:pt x="-10336" y="137659"/>
                  <a:pt x="777" y="129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294C93D7-6000-E986-5912-51CBF2857E35}"/>
              </a:ext>
            </a:extLst>
          </p:cNvPr>
          <p:cNvSpPr/>
          <p:nvPr/>
        </p:nvSpPr>
        <p:spPr>
          <a:xfrm>
            <a:off x="2832077" y="3594100"/>
            <a:ext cx="610895" cy="260350"/>
          </a:xfrm>
          <a:custGeom>
            <a:avLst/>
            <a:gdLst>
              <a:gd name="connsiteX0" fmla="*/ 44473 w 610895"/>
              <a:gd name="connsiteY0" fmla="*/ 260350 h 260350"/>
              <a:gd name="connsiteX1" fmla="*/ 307998 w 610895"/>
              <a:gd name="connsiteY1" fmla="*/ 180975 h 260350"/>
              <a:gd name="connsiteX2" fmla="*/ 539773 w 610895"/>
              <a:gd name="connsiteY2" fmla="*/ 206375 h 260350"/>
              <a:gd name="connsiteX3" fmla="*/ 523898 w 610895"/>
              <a:gd name="connsiteY3" fmla="*/ 206375 h 260350"/>
              <a:gd name="connsiteX4" fmla="*/ 609623 w 610895"/>
              <a:gd name="connsiteY4" fmla="*/ 88900 h 260350"/>
              <a:gd name="connsiteX5" fmla="*/ 571523 w 610895"/>
              <a:gd name="connsiteY5" fmla="*/ 139700 h 260350"/>
              <a:gd name="connsiteX6" fmla="*/ 520723 w 610895"/>
              <a:gd name="connsiteY6" fmla="*/ 174625 h 260350"/>
              <a:gd name="connsiteX7" fmla="*/ 504848 w 610895"/>
              <a:gd name="connsiteY7" fmla="*/ 171450 h 260350"/>
              <a:gd name="connsiteX8" fmla="*/ 517548 w 610895"/>
              <a:gd name="connsiteY8" fmla="*/ 136525 h 260350"/>
              <a:gd name="connsiteX9" fmla="*/ 460398 w 610895"/>
              <a:gd name="connsiteY9" fmla="*/ 158750 h 260350"/>
              <a:gd name="connsiteX10" fmla="*/ 523898 w 610895"/>
              <a:gd name="connsiteY10" fmla="*/ 60325 h 260350"/>
              <a:gd name="connsiteX11" fmla="*/ 450873 w 610895"/>
              <a:gd name="connsiteY11" fmla="*/ 142875 h 260350"/>
              <a:gd name="connsiteX12" fmla="*/ 409598 w 610895"/>
              <a:gd name="connsiteY12" fmla="*/ 149225 h 260350"/>
              <a:gd name="connsiteX13" fmla="*/ 384198 w 610895"/>
              <a:gd name="connsiteY13" fmla="*/ 95250 h 260350"/>
              <a:gd name="connsiteX14" fmla="*/ 412773 w 610895"/>
              <a:gd name="connsiteY14" fmla="*/ 0 h 260350"/>
              <a:gd name="connsiteX15" fmla="*/ 381023 w 610895"/>
              <a:gd name="connsiteY15" fmla="*/ 95250 h 260350"/>
              <a:gd name="connsiteX16" fmla="*/ 352448 w 610895"/>
              <a:gd name="connsiteY16" fmla="*/ 123825 h 260350"/>
              <a:gd name="connsiteX17" fmla="*/ 317523 w 610895"/>
              <a:gd name="connsiteY17" fmla="*/ 41275 h 260350"/>
              <a:gd name="connsiteX18" fmla="*/ 339748 w 610895"/>
              <a:gd name="connsiteY18" fmla="*/ 120650 h 260350"/>
              <a:gd name="connsiteX19" fmla="*/ 295298 w 610895"/>
              <a:gd name="connsiteY19" fmla="*/ 123825 h 260350"/>
              <a:gd name="connsiteX20" fmla="*/ 288948 w 610895"/>
              <a:gd name="connsiteY20" fmla="*/ 22225 h 260350"/>
              <a:gd name="connsiteX21" fmla="*/ 288948 w 610895"/>
              <a:gd name="connsiteY21" fmla="*/ 120650 h 260350"/>
              <a:gd name="connsiteX22" fmla="*/ 238148 w 610895"/>
              <a:gd name="connsiteY22" fmla="*/ 104775 h 260350"/>
              <a:gd name="connsiteX23" fmla="*/ 203223 w 610895"/>
              <a:gd name="connsiteY23" fmla="*/ 12700 h 260350"/>
              <a:gd name="connsiteX24" fmla="*/ 234973 w 610895"/>
              <a:gd name="connsiteY24" fmla="*/ 107950 h 260350"/>
              <a:gd name="connsiteX25" fmla="*/ 187348 w 610895"/>
              <a:gd name="connsiteY25" fmla="*/ 146050 h 260350"/>
              <a:gd name="connsiteX26" fmla="*/ 244498 w 610895"/>
              <a:gd name="connsiteY26" fmla="*/ 3175 h 260350"/>
              <a:gd name="connsiteX27" fmla="*/ 184173 w 610895"/>
              <a:gd name="connsiteY27" fmla="*/ 127000 h 260350"/>
              <a:gd name="connsiteX28" fmla="*/ 187348 w 610895"/>
              <a:gd name="connsiteY28" fmla="*/ 130175 h 260350"/>
              <a:gd name="connsiteX29" fmla="*/ 165123 w 610895"/>
              <a:gd name="connsiteY29" fmla="*/ 53975 h 260350"/>
              <a:gd name="connsiteX30" fmla="*/ 193698 w 610895"/>
              <a:gd name="connsiteY30" fmla="*/ 158750 h 260350"/>
              <a:gd name="connsiteX31" fmla="*/ 177823 w 610895"/>
              <a:gd name="connsiteY31" fmla="*/ 152400 h 260350"/>
              <a:gd name="connsiteX32" fmla="*/ 158773 w 610895"/>
              <a:gd name="connsiteY32" fmla="*/ 111125 h 260350"/>
              <a:gd name="connsiteX33" fmla="*/ 139723 w 610895"/>
              <a:gd name="connsiteY33" fmla="*/ 177800 h 260350"/>
              <a:gd name="connsiteX34" fmla="*/ 66698 w 610895"/>
              <a:gd name="connsiteY34" fmla="*/ 88900 h 260350"/>
              <a:gd name="connsiteX35" fmla="*/ 123848 w 610895"/>
              <a:gd name="connsiteY35" fmla="*/ 177800 h 260350"/>
              <a:gd name="connsiteX36" fmla="*/ 85748 w 610895"/>
              <a:gd name="connsiteY36" fmla="*/ 171450 h 260350"/>
              <a:gd name="connsiteX37" fmla="*/ 23 w 610895"/>
              <a:gd name="connsiteY37" fmla="*/ 88900 h 260350"/>
              <a:gd name="connsiteX38" fmla="*/ 76223 w 610895"/>
              <a:gd name="connsiteY38" fmla="*/ 184150 h 260350"/>
              <a:gd name="connsiteX39" fmla="*/ 76223 w 610895"/>
              <a:gd name="connsiteY39" fmla="*/ 190500 h 260350"/>
              <a:gd name="connsiteX40" fmla="*/ 6373 w 610895"/>
              <a:gd name="connsiteY40" fmla="*/ 171450 h 260350"/>
              <a:gd name="connsiteX41" fmla="*/ 82573 w 610895"/>
              <a:gd name="connsiteY41" fmla="*/ 187325 h 260350"/>
              <a:gd name="connsiteX42" fmla="*/ 149248 w 610895"/>
              <a:gd name="connsiteY42" fmla="*/ 187325 h 260350"/>
              <a:gd name="connsiteX43" fmla="*/ 155598 w 610895"/>
              <a:gd name="connsiteY43" fmla="*/ 200025 h 260350"/>
              <a:gd name="connsiteX44" fmla="*/ 44473 w 610895"/>
              <a:gd name="connsiteY44" fmla="*/ 260350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895" h="260350">
                <a:moveTo>
                  <a:pt x="44473" y="260350"/>
                </a:moveTo>
                <a:cubicBezTo>
                  <a:pt x="134960" y="225160"/>
                  <a:pt x="225448" y="189971"/>
                  <a:pt x="307998" y="180975"/>
                </a:cubicBezTo>
                <a:lnTo>
                  <a:pt x="539773" y="206375"/>
                </a:lnTo>
                <a:cubicBezTo>
                  <a:pt x="575756" y="210608"/>
                  <a:pt x="512256" y="225954"/>
                  <a:pt x="523898" y="206375"/>
                </a:cubicBezTo>
                <a:cubicBezTo>
                  <a:pt x="535540" y="186796"/>
                  <a:pt x="601686" y="100012"/>
                  <a:pt x="609623" y="88900"/>
                </a:cubicBezTo>
                <a:cubicBezTo>
                  <a:pt x="617561" y="77787"/>
                  <a:pt x="586340" y="125413"/>
                  <a:pt x="571523" y="139700"/>
                </a:cubicBezTo>
                <a:cubicBezTo>
                  <a:pt x="556706" y="153987"/>
                  <a:pt x="520723" y="174625"/>
                  <a:pt x="520723" y="174625"/>
                </a:cubicBezTo>
                <a:cubicBezTo>
                  <a:pt x="509611" y="179917"/>
                  <a:pt x="505377" y="177800"/>
                  <a:pt x="504848" y="171450"/>
                </a:cubicBezTo>
                <a:cubicBezTo>
                  <a:pt x="504319" y="165100"/>
                  <a:pt x="524956" y="138642"/>
                  <a:pt x="517548" y="136525"/>
                </a:cubicBezTo>
                <a:cubicBezTo>
                  <a:pt x="510140" y="134408"/>
                  <a:pt x="459340" y="171450"/>
                  <a:pt x="460398" y="158750"/>
                </a:cubicBezTo>
                <a:cubicBezTo>
                  <a:pt x="461456" y="146050"/>
                  <a:pt x="525486" y="62971"/>
                  <a:pt x="523898" y="60325"/>
                </a:cubicBezTo>
                <a:cubicBezTo>
                  <a:pt x="522311" y="57679"/>
                  <a:pt x="469923" y="128058"/>
                  <a:pt x="450873" y="142875"/>
                </a:cubicBezTo>
                <a:cubicBezTo>
                  <a:pt x="431823" y="157692"/>
                  <a:pt x="420711" y="157162"/>
                  <a:pt x="409598" y="149225"/>
                </a:cubicBezTo>
                <a:cubicBezTo>
                  <a:pt x="398486" y="141287"/>
                  <a:pt x="383669" y="120121"/>
                  <a:pt x="384198" y="95250"/>
                </a:cubicBezTo>
                <a:cubicBezTo>
                  <a:pt x="384727" y="70379"/>
                  <a:pt x="413302" y="0"/>
                  <a:pt x="412773" y="0"/>
                </a:cubicBezTo>
                <a:cubicBezTo>
                  <a:pt x="412244" y="0"/>
                  <a:pt x="391077" y="74612"/>
                  <a:pt x="381023" y="95250"/>
                </a:cubicBezTo>
                <a:cubicBezTo>
                  <a:pt x="370969" y="115888"/>
                  <a:pt x="363031" y="132821"/>
                  <a:pt x="352448" y="123825"/>
                </a:cubicBezTo>
                <a:cubicBezTo>
                  <a:pt x="341865" y="114829"/>
                  <a:pt x="319640" y="41804"/>
                  <a:pt x="317523" y="41275"/>
                </a:cubicBezTo>
                <a:cubicBezTo>
                  <a:pt x="315406" y="40746"/>
                  <a:pt x="343452" y="106892"/>
                  <a:pt x="339748" y="120650"/>
                </a:cubicBezTo>
                <a:cubicBezTo>
                  <a:pt x="336044" y="134408"/>
                  <a:pt x="303765" y="140229"/>
                  <a:pt x="295298" y="123825"/>
                </a:cubicBezTo>
                <a:cubicBezTo>
                  <a:pt x="286831" y="107421"/>
                  <a:pt x="290006" y="22754"/>
                  <a:pt x="288948" y="22225"/>
                </a:cubicBezTo>
                <a:cubicBezTo>
                  <a:pt x="287890" y="21696"/>
                  <a:pt x="297415" y="106892"/>
                  <a:pt x="288948" y="120650"/>
                </a:cubicBezTo>
                <a:cubicBezTo>
                  <a:pt x="280481" y="134408"/>
                  <a:pt x="252436" y="122767"/>
                  <a:pt x="238148" y="104775"/>
                </a:cubicBezTo>
                <a:cubicBezTo>
                  <a:pt x="223860" y="86783"/>
                  <a:pt x="203752" y="12171"/>
                  <a:pt x="203223" y="12700"/>
                </a:cubicBezTo>
                <a:cubicBezTo>
                  <a:pt x="202694" y="13229"/>
                  <a:pt x="237619" y="85725"/>
                  <a:pt x="234973" y="107950"/>
                </a:cubicBezTo>
                <a:cubicBezTo>
                  <a:pt x="232327" y="130175"/>
                  <a:pt x="185761" y="163512"/>
                  <a:pt x="187348" y="146050"/>
                </a:cubicBezTo>
                <a:cubicBezTo>
                  <a:pt x="188935" y="128588"/>
                  <a:pt x="245027" y="6350"/>
                  <a:pt x="244498" y="3175"/>
                </a:cubicBezTo>
                <a:cubicBezTo>
                  <a:pt x="243969" y="0"/>
                  <a:pt x="184173" y="127000"/>
                  <a:pt x="184173" y="127000"/>
                </a:cubicBezTo>
                <a:cubicBezTo>
                  <a:pt x="174648" y="148167"/>
                  <a:pt x="190523" y="142346"/>
                  <a:pt x="187348" y="130175"/>
                </a:cubicBezTo>
                <a:cubicBezTo>
                  <a:pt x="184173" y="118004"/>
                  <a:pt x="164065" y="49213"/>
                  <a:pt x="165123" y="53975"/>
                </a:cubicBezTo>
                <a:cubicBezTo>
                  <a:pt x="166181" y="58737"/>
                  <a:pt x="191581" y="142346"/>
                  <a:pt x="193698" y="158750"/>
                </a:cubicBezTo>
                <a:cubicBezTo>
                  <a:pt x="195815" y="175154"/>
                  <a:pt x="183644" y="160337"/>
                  <a:pt x="177823" y="152400"/>
                </a:cubicBezTo>
                <a:cubicBezTo>
                  <a:pt x="172002" y="144463"/>
                  <a:pt x="165123" y="106892"/>
                  <a:pt x="158773" y="111125"/>
                </a:cubicBezTo>
                <a:cubicBezTo>
                  <a:pt x="152423" y="115358"/>
                  <a:pt x="155069" y="181504"/>
                  <a:pt x="139723" y="177800"/>
                </a:cubicBezTo>
                <a:cubicBezTo>
                  <a:pt x="124377" y="174096"/>
                  <a:pt x="69344" y="88900"/>
                  <a:pt x="66698" y="88900"/>
                </a:cubicBezTo>
                <a:cubicBezTo>
                  <a:pt x="64052" y="88900"/>
                  <a:pt x="120673" y="164042"/>
                  <a:pt x="123848" y="177800"/>
                </a:cubicBezTo>
                <a:cubicBezTo>
                  <a:pt x="127023" y="191558"/>
                  <a:pt x="106385" y="186267"/>
                  <a:pt x="85748" y="171450"/>
                </a:cubicBezTo>
                <a:cubicBezTo>
                  <a:pt x="65111" y="156633"/>
                  <a:pt x="1611" y="86783"/>
                  <a:pt x="23" y="88900"/>
                </a:cubicBezTo>
                <a:cubicBezTo>
                  <a:pt x="-1565" y="91017"/>
                  <a:pt x="76223" y="184150"/>
                  <a:pt x="76223" y="184150"/>
                </a:cubicBezTo>
                <a:cubicBezTo>
                  <a:pt x="88923" y="201083"/>
                  <a:pt x="87865" y="192617"/>
                  <a:pt x="76223" y="190500"/>
                </a:cubicBezTo>
                <a:cubicBezTo>
                  <a:pt x="64581" y="188383"/>
                  <a:pt x="5315" y="171979"/>
                  <a:pt x="6373" y="171450"/>
                </a:cubicBezTo>
                <a:cubicBezTo>
                  <a:pt x="7431" y="170921"/>
                  <a:pt x="58761" y="184679"/>
                  <a:pt x="82573" y="187325"/>
                </a:cubicBezTo>
                <a:cubicBezTo>
                  <a:pt x="106385" y="189971"/>
                  <a:pt x="149248" y="187325"/>
                  <a:pt x="149248" y="187325"/>
                </a:cubicBezTo>
                <a:cubicBezTo>
                  <a:pt x="161419" y="189442"/>
                  <a:pt x="176236" y="186796"/>
                  <a:pt x="155598" y="200025"/>
                </a:cubicBezTo>
                <a:cubicBezTo>
                  <a:pt x="134960" y="213254"/>
                  <a:pt x="80191" y="239977"/>
                  <a:pt x="44473" y="260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7811D371-E610-4682-6D7B-8CA5AD842451}"/>
              </a:ext>
            </a:extLst>
          </p:cNvPr>
          <p:cNvSpPr/>
          <p:nvPr/>
        </p:nvSpPr>
        <p:spPr>
          <a:xfrm>
            <a:off x="3197051" y="3689347"/>
            <a:ext cx="314033" cy="154679"/>
          </a:xfrm>
          <a:custGeom>
            <a:avLst/>
            <a:gdLst>
              <a:gd name="connsiteX0" fmla="*/ 174 w 314033"/>
              <a:gd name="connsiteY0" fmla="*/ 3 h 154679"/>
              <a:gd name="connsiteX1" fmla="*/ 222424 w 314033"/>
              <a:gd name="connsiteY1" fmla="*/ 73028 h 154679"/>
              <a:gd name="connsiteX2" fmla="*/ 308149 w 314033"/>
              <a:gd name="connsiteY2" fmla="*/ 152403 h 154679"/>
              <a:gd name="connsiteX3" fmla="*/ 289099 w 314033"/>
              <a:gd name="connsiteY3" fmla="*/ 127003 h 154679"/>
              <a:gd name="connsiteX4" fmla="*/ 149399 w 314033"/>
              <a:gd name="connsiteY4" fmla="*/ 63503 h 154679"/>
              <a:gd name="connsiteX5" fmla="*/ 184324 w 314033"/>
              <a:gd name="connsiteY5" fmla="*/ 69853 h 154679"/>
              <a:gd name="connsiteX6" fmla="*/ 174 w 314033"/>
              <a:gd name="connsiteY6" fmla="*/ 3 h 15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033" h="154679">
                <a:moveTo>
                  <a:pt x="174" y="3"/>
                </a:moveTo>
                <a:cubicBezTo>
                  <a:pt x="6524" y="532"/>
                  <a:pt x="171095" y="47628"/>
                  <a:pt x="222424" y="73028"/>
                </a:cubicBezTo>
                <a:cubicBezTo>
                  <a:pt x="273753" y="98428"/>
                  <a:pt x="297037" y="143407"/>
                  <a:pt x="308149" y="152403"/>
                </a:cubicBezTo>
                <a:cubicBezTo>
                  <a:pt x="319261" y="161399"/>
                  <a:pt x="315557" y="141820"/>
                  <a:pt x="289099" y="127003"/>
                </a:cubicBezTo>
                <a:cubicBezTo>
                  <a:pt x="262641" y="112186"/>
                  <a:pt x="166862" y="73028"/>
                  <a:pt x="149399" y="63503"/>
                </a:cubicBezTo>
                <a:cubicBezTo>
                  <a:pt x="131937" y="53978"/>
                  <a:pt x="205491" y="79378"/>
                  <a:pt x="184324" y="69853"/>
                </a:cubicBezTo>
                <a:cubicBezTo>
                  <a:pt x="163157" y="60328"/>
                  <a:pt x="-6176" y="-526"/>
                  <a:pt x="17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284B8D3B-7675-A18A-DDB1-AB1C5AB616B1}"/>
              </a:ext>
            </a:extLst>
          </p:cNvPr>
          <p:cNvSpPr/>
          <p:nvPr/>
        </p:nvSpPr>
        <p:spPr>
          <a:xfrm>
            <a:off x="2792916" y="3740133"/>
            <a:ext cx="244689" cy="121107"/>
          </a:xfrm>
          <a:custGeom>
            <a:avLst/>
            <a:gdLst>
              <a:gd name="connsiteX0" fmla="*/ 29659 w 244689"/>
              <a:gd name="connsiteY0" fmla="*/ 17 h 121107"/>
              <a:gd name="connsiteX1" fmla="*/ 74109 w 244689"/>
              <a:gd name="connsiteY1" fmla="*/ 60342 h 121107"/>
              <a:gd name="connsiteX2" fmla="*/ 124909 w 244689"/>
              <a:gd name="connsiteY2" fmla="*/ 79392 h 121107"/>
              <a:gd name="connsiteX3" fmla="*/ 64584 w 244689"/>
              <a:gd name="connsiteY3" fmla="*/ 104792 h 121107"/>
              <a:gd name="connsiteX4" fmla="*/ 7434 w 244689"/>
              <a:gd name="connsiteY4" fmla="*/ 117492 h 121107"/>
              <a:gd name="connsiteX5" fmla="*/ 242384 w 244689"/>
              <a:gd name="connsiteY5" fmla="*/ 38117 h 121107"/>
              <a:gd name="connsiteX6" fmla="*/ 121734 w 244689"/>
              <a:gd name="connsiteY6" fmla="*/ 66692 h 121107"/>
              <a:gd name="connsiteX7" fmla="*/ 29659 w 244689"/>
              <a:gd name="connsiteY7" fmla="*/ 17 h 121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689" h="121107">
                <a:moveTo>
                  <a:pt x="29659" y="17"/>
                </a:moveTo>
                <a:cubicBezTo>
                  <a:pt x="21722" y="-1041"/>
                  <a:pt x="58234" y="47113"/>
                  <a:pt x="74109" y="60342"/>
                </a:cubicBezTo>
                <a:cubicBezTo>
                  <a:pt x="89984" y="73571"/>
                  <a:pt x="126496" y="71984"/>
                  <a:pt x="124909" y="79392"/>
                </a:cubicBezTo>
                <a:cubicBezTo>
                  <a:pt x="123322" y="86800"/>
                  <a:pt x="84163" y="98442"/>
                  <a:pt x="64584" y="104792"/>
                </a:cubicBezTo>
                <a:cubicBezTo>
                  <a:pt x="45005" y="111142"/>
                  <a:pt x="-22199" y="128604"/>
                  <a:pt x="7434" y="117492"/>
                </a:cubicBezTo>
                <a:cubicBezTo>
                  <a:pt x="37067" y="106380"/>
                  <a:pt x="223334" y="46584"/>
                  <a:pt x="242384" y="38117"/>
                </a:cubicBezTo>
                <a:cubicBezTo>
                  <a:pt x="261434" y="29650"/>
                  <a:pt x="157188" y="70925"/>
                  <a:pt x="121734" y="66692"/>
                </a:cubicBezTo>
                <a:cubicBezTo>
                  <a:pt x="86280" y="62459"/>
                  <a:pt x="37596" y="1075"/>
                  <a:pt x="29659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7979AFCA-B099-FEA6-7533-547B57348C6A}"/>
              </a:ext>
            </a:extLst>
          </p:cNvPr>
          <p:cNvSpPr/>
          <p:nvPr/>
        </p:nvSpPr>
        <p:spPr>
          <a:xfrm>
            <a:off x="3326852" y="3673718"/>
            <a:ext cx="120836" cy="148663"/>
          </a:xfrm>
          <a:custGeom>
            <a:avLst/>
            <a:gdLst>
              <a:gd name="connsiteX0" fmla="*/ 548 w 120836"/>
              <a:gd name="connsiteY0" fmla="*/ 142632 h 148663"/>
              <a:gd name="connsiteX1" fmla="*/ 118023 w 120836"/>
              <a:gd name="connsiteY1" fmla="*/ 2932 h 148663"/>
              <a:gd name="connsiteX2" fmla="*/ 83098 w 120836"/>
              <a:gd name="connsiteY2" fmla="*/ 50557 h 148663"/>
              <a:gd name="connsiteX3" fmla="*/ 70398 w 120836"/>
              <a:gd name="connsiteY3" fmla="*/ 85482 h 148663"/>
              <a:gd name="connsiteX4" fmla="*/ 89448 w 120836"/>
              <a:gd name="connsiteY4" fmla="*/ 145807 h 148663"/>
              <a:gd name="connsiteX5" fmla="*/ 73573 w 120836"/>
              <a:gd name="connsiteY5" fmla="*/ 126757 h 148663"/>
              <a:gd name="connsiteX6" fmla="*/ 548 w 120836"/>
              <a:gd name="connsiteY6" fmla="*/ 142632 h 14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836" h="148663">
                <a:moveTo>
                  <a:pt x="548" y="142632"/>
                </a:moveTo>
                <a:cubicBezTo>
                  <a:pt x="7956" y="121995"/>
                  <a:pt x="104265" y="18278"/>
                  <a:pt x="118023" y="2932"/>
                </a:cubicBezTo>
                <a:cubicBezTo>
                  <a:pt x="131781" y="-12414"/>
                  <a:pt x="91036" y="36799"/>
                  <a:pt x="83098" y="50557"/>
                </a:cubicBezTo>
                <a:cubicBezTo>
                  <a:pt x="75161" y="64315"/>
                  <a:pt x="69340" y="69607"/>
                  <a:pt x="70398" y="85482"/>
                </a:cubicBezTo>
                <a:cubicBezTo>
                  <a:pt x="71456" y="101357"/>
                  <a:pt x="89448" y="145807"/>
                  <a:pt x="89448" y="145807"/>
                </a:cubicBezTo>
                <a:cubicBezTo>
                  <a:pt x="89977" y="152686"/>
                  <a:pt x="84156" y="129403"/>
                  <a:pt x="73573" y="126757"/>
                </a:cubicBezTo>
                <a:cubicBezTo>
                  <a:pt x="62990" y="124111"/>
                  <a:pt x="-6860" y="163269"/>
                  <a:pt x="548" y="142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EF5FB3CA-3CBF-50F1-07D8-A3E04147EAD9}"/>
              </a:ext>
            </a:extLst>
          </p:cNvPr>
          <p:cNvSpPr/>
          <p:nvPr/>
        </p:nvSpPr>
        <p:spPr>
          <a:xfrm>
            <a:off x="3030906" y="3749675"/>
            <a:ext cx="401562" cy="268534"/>
          </a:xfrm>
          <a:custGeom>
            <a:avLst/>
            <a:gdLst>
              <a:gd name="connsiteX0" fmla="*/ 1219 w 401562"/>
              <a:gd name="connsiteY0" fmla="*/ 15875 h 268534"/>
              <a:gd name="connsiteX1" fmla="*/ 67894 w 401562"/>
              <a:gd name="connsiteY1" fmla="*/ 63500 h 268534"/>
              <a:gd name="connsiteX2" fmla="*/ 58369 w 401562"/>
              <a:gd name="connsiteY2" fmla="*/ 120650 h 268534"/>
              <a:gd name="connsiteX3" fmla="*/ 83769 w 401562"/>
              <a:gd name="connsiteY3" fmla="*/ 190500 h 268534"/>
              <a:gd name="connsiteX4" fmla="*/ 137744 w 401562"/>
              <a:gd name="connsiteY4" fmla="*/ 231775 h 268534"/>
              <a:gd name="connsiteX5" fmla="*/ 191719 w 401562"/>
              <a:gd name="connsiteY5" fmla="*/ 263525 h 268534"/>
              <a:gd name="connsiteX6" fmla="*/ 255219 w 401562"/>
              <a:gd name="connsiteY6" fmla="*/ 263525 h 268534"/>
              <a:gd name="connsiteX7" fmla="*/ 331419 w 401562"/>
              <a:gd name="connsiteY7" fmla="*/ 215900 h 268534"/>
              <a:gd name="connsiteX8" fmla="*/ 369519 w 401562"/>
              <a:gd name="connsiteY8" fmla="*/ 165100 h 268534"/>
              <a:gd name="connsiteX9" fmla="*/ 366344 w 401562"/>
              <a:gd name="connsiteY9" fmla="*/ 117475 h 268534"/>
              <a:gd name="connsiteX10" fmla="*/ 356819 w 401562"/>
              <a:gd name="connsiteY10" fmla="*/ 76200 h 268534"/>
              <a:gd name="connsiteX11" fmla="*/ 401269 w 401562"/>
              <a:gd name="connsiteY11" fmla="*/ 25400 h 268534"/>
              <a:gd name="connsiteX12" fmla="*/ 331419 w 401562"/>
              <a:gd name="connsiteY12" fmla="*/ 9525 h 268534"/>
              <a:gd name="connsiteX13" fmla="*/ 134569 w 401562"/>
              <a:gd name="connsiteY13" fmla="*/ 0 h 268534"/>
              <a:gd name="connsiteX14" fmla="*/ 1219 w 401562"/>
              <a:gd name="connsiteY14" fmla="*/ 15875 h 26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1562" h="268534">
                <a:moveTo>
                  <a:pt x="1219" y="15875"/>
                </a:moveTo>
                <a:cubicBezTo>
                  <a:pt x="-9893" y="26458"/>
                  <a:pt x="58369" y="46038"/>
                  <a:pt x="67894" y="63500"/>
                </a:cubicBezTo>
                <a:cubicBezTo>
                  <a:pt x="77419" y="80963"/>
                  <a:pt x="55723" y="99483"/>
                  <a:pt x="58369" y="120650"/>
                </a:cubicBezTo>
                <a:cubicBezTo>
                  <a:pt x="61015" y="141817"/>
                  <a:pt x="70540" y="171979"/>
                  <a:pt x="83769" y="190500"/>
                </a:cubicBezTo>
                <a:cubicBezTo>
                  <a:pt x="96998" y="209021"/>
                  <a:pt x="119752" y="219604"/>
                  <a:pt x="137744" y="231775"/>
                </a:cubicBezTo>
                <a:cubicBezTo>
                  <a:pt x="155736" y="243946"/>
                  <a:pt x="172140" y="258233"/>
                  <a:pt x="191719" y="263525"/>
                </a:cubicBezTo>
                <a:cubicBezTo>
                  <a:pt x="211298" y="268817"/>
                  <a:pt x="231936" y="271463"/>
                  <a:pt x="255219" y="263525"/>
                </a:cubicBezTo>
                <a:cubicBezTo>
                  <a:pt x="278502" y="255588"/>
                  <a:pt x="312369" y="232304"/>
                  <a:pt x="331419" y="215900"/>
                </a:cubicBezTo>
                <a:cubicBezTo>
                  <a:pt x="350469" y="199496"/>
                  <a:pt x="363698" y="181504"/>
                  <a:pt x="369519" y="165100"/>
                </a:cubicBezTo>
                <a:cubicBezTo>
                  <a:pt x="375340" y="148696"/>
                  <a:pt x="368461" y="132292"/>
                  <a:pt x="366344" y="117475"/>
                </a:cubicBezTo>
                <a:cubicBezTo>
                  <a:pt x="364227" y="102658"/>
                  <a:pt x="350998" y="91546"/>
                  <a:pt x="356819" y="76200"/>
                </a:cubicBezTo>
                <a:cubicBezTo>
                  <a:pt x="362640" y="60854"/>
                  <a:pt x="405502" y="36513"/>
                  <a:pt x="401269" y="25400"/>
                </a:cubicBezTo>
                <a:cubicBezTo>
                  <a:pt x="397036" y="14287"/>
                  <a:pt x="375869" y="13758"/>
                  <a:pt x="331419" y="9525"/>
                </a:cubicBezTo>
                <a:cubicBezTo>
                  <a:pt x="286969" y="5292"/>
                  <a:pt x="184840" y="0"/>
                  <a:pt x="134569" y="0"/>
                </a:cubicBezTo>
                <a:cubicBezTo>
                  <a:pt x="84298" y="0"/>
                  <a:pt x="12331" y="5292"/>
                  <a:pt x="1219" y="158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8BAF5AB7-D98D-AECC-86F0-A0A254E140BD}"/>
              </a:ext>
            </a:extLst>
          </p:cNvPr>
          <p:cNvSpPr/>
          <p:nvPr/>
        </p:nvSpPr>
        <p:spPr>
          <a:xfrm>
            <a:off x="3176036" y="3810511"/>
            <a:ext cx="64344" cy="643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>
            <a:extLst>
              <a:ext uri="{FF2B5EF4-FFF2-40B4-BE49-F238E27FC236}">
                <a16:creationId xmlns:a16="http://schemas.microsoft.com/office/drawing/2014/main" id="{4949695B-9B19-5C9F-3A0F-324A84B16B64}"/>
              </a:ext>
            </a:extLst>
          </p:cNvPr>
          <p:cNvSpPr/>
          <p:nvPr/>
        </p:nvSpPr>
        <p:spPr>
          <a:xfrm>
            <a:off x="3227300" y="3810511"/>
            <a:ext cx="64344" cy="643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8A70747B-01AB-6FC4-45CF-917490B724CA}"/>
              </a:ext>
            </a:extLst>
          </p:cNvPr>
          <p:cNvSpPr/>
          <p:nvPr/>
        </p:nvSpPr>
        <p:spPr>
          <a:xfrm>
            <a:off x="3529752" y="3235168"/>
            <a:ext cx="165727" cy="219893"/>
          </a:xfrm>
          <a:custGeom>
            <a:avLst/>
            <a:gdLst>
              <a:gd name="connsiteX0" fmla="*/ 23073 w 165727"/>
              <a:gd name="connsiteY0" fmla="*/ 157 h 219893"/>
              <a:gd name="connsiteX1" fmla="*/ 159598 w 165727"/>
              <a:gd name="connsiteY1" fmla="*/ 206532 h 219893"/>
              <a:gd name="connsiteX2" fmla="*/ 127848 w 165727"/>
              <a:gd name="connsiteY2" fmla="*/ 187482 h 219893"/>
              <a:gd name="connsiteX3" fmla="*/ 848 w 165727"/>
              <a:gd name="connsiteY3" fmla="*/ 89057 h 219893"/>
              <a:gd name="connsiteX4" fmla="*/ 73873 w 165727"/>
              <a:gd name="connsiteY4" fmla="*/ 143032 h 219893"/>
              <a:gd name="connsiteX5" fmla="*/ 102448 w 165727"/>
              <a:gd name="connsiteY5" fmla="*/ 165257 h 219893"/>
              <a:gd name="connsiteX6" fmla="*/ 99273 w 165727"/>
              <a:gd name="connsiteY6" fmla="*/ 149382 h 219893"/>
              <a:gd name="connsiteX7" fmla="*/ 121498 w 165727"/>
              <a:gd name="connsiteY7" fmla="*/ 171607 h 219893"/>
              <a:gd name="connsiteX8" fmla="*/ 23073 w 165727"/>
              <a:gd name="connsiteY8" fmla="*/ 157 h 21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727" h="219893">
                <a:moveTo>
                  <a:pt x="23073" y="157"/>
                </a:moveTo>
                <a:cubicBezTo>
                  <a:pt x="29423" y="5978"/>
                  <a:pt x="159598" y="206532"/>
                  <a:pt x="159598" y="206532"/>
                </a:cubicBezTo>
                <a:cubicBezTo>
                  <a:pt x="177060" y="237753"/>
                  <a:pt x="154306" y="207061"/>
                  <a:pt x="127848" y="187482"/>
                </a:cubicBezTo>
                <a:cubicBezTo>
                  <a:pt x="101390" y="167903"/>
                  <a:pt x="9844" y="96465"/>
                  <a:pt x="848" y="89057"/>
                </a:cubicBezTo>
                <a:cubicBezTo>
                  <a:pt x="-8148" y="81649"/>
                  <a:pt x="56940" y="130332"/>
                  <a:pt x="73873" y="143032"/>
                </a:cubicBezTo>
                <a:cubicBezTo>
                  <a:pt x="90806" y="155732"/>
                  <a:pt x="102448" y="165257"/>
                  <a:pt x="102448" y="165257"/>
                </a:cubicBezTo>
                <a:cubicBezTo>
                  <a:pt x="106681" y="166315"/>
                  <a:pt x="96098" y="148324"/>
                  <a:pt x="99273" y="149382"/>
                </a:cubicBezTo>
                <a:cubicBezTo>
                  <a:pt x="102448" y="150440"/>
                  <a:pt x="131552" y="191186"/>
                  <a:pt x="121498" y="171607"/>
                </a:cubicBezTo>
                <a:cubicBezTo>
                  <a:pt x="111444" y="152028"/>
                  <a:pt x="16723" y="-5664"/>
                  <a:pt x="23073" y="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98CF5355-CC52-ACD7-0409-A2D5CC7CCCAF}"/>
              </a:ext>
            </a:extLst>
          </p:cNvPr>
          <p:cNvSpPr/>
          <p:nvPr/>
        </p:nvSpPr>
        <p:spPr>
          <a:xfrm>
            <a:off x="3273424" y="3238432"/>
            <a:ext cx="265361" cy="166159"/>
          </a:xfrm>
          <a:custGeom>
            <a:avLst/>
            <a:gdLst>
              <a:gd name="connsiteX0" fmla="*/ 263526 w 265361"/>
              <a:gd name="connsiteY0" fmla="*/ 165168 h 166159"/>
              <a:gd name="connsiteX1" fmla="*/ 111126 w 265361"/>
              <a:gd name="connsiteY1" fmla="*/ 41343 h 166159"/>
              <a:gd name="connsiteX2" fmla="*/ 139701 w 265361"/>
              <a:gd name="connsiteY2" fmla="*/ 60393 h 166159"/>
              <a:gd name="connsiteX3" fmla="*/ 1 w 265361"/>
              <a:gd name="connsiteY3" fmla="*/ 68 h 166159"/>
              <a:gd name="connsiteX4" fmla="*/ 136526 w 265361"/>
              <a:gd name="connsiteY4" fmla="*/ 47693 h 166159"/>
              <a:gd name="connsiteX5" fmla="*/ 107951 w 265361"/>
              <a:gd name="connsiteY5" fmla="*/ 12768 h 166159"/>
              <a:gd name="connsiteX6" fmla="*/ 165101 w 265361"/>
              <a:gd name="connsiteY6" fmla="*/ 79443 h 166159"/>
              <a:gd name="connsiteX7" fmla="*/ 209551 w 265361"/>
              <a:gd name="connsiteY7" fmla="*/ 76268 h 166159"/>
              <a:gd name="connsiteX8" fmla="*/ 168276 w 265361"/>
              <a:gd name="connsiteY8" fmla="*/ 25468 h 166159"/>
              <a:gd name="connsiteX9" fmla="*/ 200026 w 265361"/>
              <a:gd name="connsiteY9" fmla="*/ 73093 h 166159"/>
              <a:gd name="connsiteX10" fmla="*/ 196851 w 265361"/>
              <a:gd name="connsiteY10" fmla="*/ 98493 h 166159"/>
              <a:gd name="connsiteX11" fmla="*/ 263526 w 265361"/>
              <a:gd name="connsiteY11" fmla="*/ 165168 h 16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5361" h="166159">
                <a:moveTo>
                  <a:pt x="263526" y="165168"/>
                </a:moveTo>
                <a:cubicBezTo>
                  <a:pt x="249239" y="155643"/>
                  <a:pt x="131763" y="58805"/>
                  <a:pt x="111126" y="41343"/>
                </a:cubicBezTo>
                <a:cubicBezTo>
                  <a:pt x="90489" y="23881"/>
                  <a:pt x="158222" y="67272"/>
                  <a:pt x="139701" y="60393"/>
                </a:cubicBezTo>
                <a:cubicBezTo>
                  <a:pt x="121180" y="53514"/>
                  <a:pt x="530" y="2185"/>
                  <a:pt x="1" y="68"/>
                </a:cubicBezTo>
                <a:cubicBezTo>
                  <a:pt x="-528" y="-2049"/>
                  <a:pt x="118534" y="45576"/>
                  <a:pt x="136526" y="47693"/>
                </a:cubicBezTo>
                <a:cubicBezTo>
                  <a:pt x="154518" y="49810"/>
                  <a:pt x="103188" y="7476"/>
                  <a:pt x="107951" y="12768"/>
                </a:cubicBezTo>
                <a:cubicBezTo>
                  <a:pt x="112713" y="18060"/>
                  <a:pt x="148168" y="68860"/>
                  <a:pt x="165101" y="79443"/>
                </a:cubicBezTo>
                <a:cubicBezTo>
                  <a:pt x="182034" y="90026"/>
                  <a:pt x="209022" y="85264"/>
                  <a:pt x="209551" y="76268"/>
                </a:cubicBezTo>
                <a:cubicBezTo>
                  <a:pt x="210080" y="67272"/>
                  <a:pt x="169863" y="25997"/>
                  <a:pt x="168276" y="25468"/>
                </a:cubicBezTo>
                <a:cubicBezTo>
                  <a:pt x="166689" y="24939"/>
                  <a:pt x="195264" y="60922"/>
                  <a:pt x="200026" y="73093"/>
                </a:cubicBezTo>
                <a:cubicBezTo>
                  <a:pt x="204788" y="85264"/>
                  <a:pt x="189443" y="84206"/>
                  <a:pt x="196851" y="98493"/>
                </a:cubicBezTo>
                <a:cubicBezTo>
                  <a:pt x="204259" y="112780"/>
                  <a:pt x="277813" y="174693"/>
                  <a:pt x="263526" y="165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78229C77-8E03-6561-1145-BEB5BA470C7F}"/>
              </a:ext>
            </a:extLst>
          </p:cNvPr>
          <p:cNvSpPr/>
          <p:nvPr/>
        </p:nvSpPr>
        <p:spPr>
          <a:xfrm>
            <a:off x="3155289" y="3224699"/>
            <a:ext cx="295942" cy="185251"/>
          </a:xfrm>
          <a:custGeom>
            <a:avLst/>
            <a:gdLst>
              <a:gd name="connsiteX0" fmla="*/ 295936 w 295942"/>
              <a:gd name="connsiteY0" fmla="*/ 185251 h 185251"/>
              <a:gd name="connsiteX1" fmla="*/ 146711 w 295942"/>
              <a:gd name="connsiteY1" fmla="*/ 77301 h 185251"/>
              <a:gd name="connsiteX2" fmla="*/ 172111 w 295942"/>
              <a:gd name="connsiteY2" fmla="*/ 102701 h 185251"/>
              <a:gd name="connsiteX3" fmla="*/ 95911 w 295942"/>
              <a:gd name="connsiteY3" fmla="*/ 42376 h 185251"/>
              <a:gd name="connsiteX4" fmla="*/ 661 w 295942"/>
              <a:gd name="connsiteY4" fmla="*/ 55076 h 185251"/>
              <a:gd name="connsiteX5" fmla="*/ 146711 w 295942"/>
              <a:gd name="connsiteY5" fmla="*/ 1101 h 185251"/>
              <a:gd name="connsiteX6" fmla="*/ 102261 w 295942"/>
              <a:gd name="connsiteY6" fmla="*/ 23326 h 185251"/>
              <a:gd name="connsiteX7" fmla="*/ 149886 w 295942"/>
              <a:gd name="connsiteY7" fmla="*/ 77301 h 185251"/>
              <a:gd name="connsiteX8" fmla="*/ 140361 w 295942"/>
              <a:gd name="connsiteY8" fmla="*/ 77301 h 185251"/>
              <a:gd name="connsiteX9" fmla="*/ 295936 w 295942"/>
              <a:gd name="connsiteY9" fmla="*/ 185251 h 185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42" h="185251">
                <a:moveTo>
                  <a:pt x="295936" y="185251"/>
                </a:moveTo>
                <a:cubicBezTo>
                  <a:pt x="296994" y="185251"/>
                  <a:pt x="167349" y="91059"/>
                  <a:pt x="146711" y="77301"/>
                </a:cubicBezTo>
                <a:cubicBezTo>
                  <a:pt x="126073" y="63543"/>
                  <a:pt x="180578" y="108522"/>
                  <a:pt x="172111" y="102701"/>
                </a:cubicBezTo>
                <a:cubicBezTo>
                  <a:pt x="163644" y="96880"/>
                  <a:pt x="124486" y="50314"/>
                  <a:pt x="95911" y="42376"/>
                </a:cubicBezTo>
                <a:cubicBezTo>
                  <a:pt x="67336" y="34438"/>
                  <a:pt x="-7806" y="61955"/>
                  <a:pt x="661" y="55076"/>
                </a:cubicBezTo>
                <a:cubicBezTo>
                  <a:pt x="9128" y="48197"/>
                  <a:pt x="129778" y="6393"/>
                  <a:pt x="146711" y="1101"/>
                </a:cubicBezTo>
                <a:cubicBezTo>
                  <a:pt x="163644" y="-4191"/>
                  <a:pt x="101732" y="10626"/>
                  <a:pt x="102261" y="23326"/>
                </a:cubicBezTo>
                <a:cubicBezTo>
                  <a:pt x="102790" y="36026"/>
                  <a:pt x="149886" y="77301"/>
                  <a:pt x="149886" y="77301"/>
                </a:cubicBezTo>
                <a:cubicBezTo>
                  <a:pt x="156236" y="86297"/>
                  <a:pt x="117607" y="57722"/>
                  <a:pt x="140361" y="77301"/>
                </a:cubicBezTo>
                <a:cubicBezTo>
                  <a:pt x="163115" y="96880"/>
                  <a:pt x="294878" y="185251"/>
                  <a:pt x="295936" y="185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E1AEB172-E110-F42F-A0CE-1CA277F93A05}"/>
              </a:ext>
            </a:extLst>
          </p:cNvPr>
          <p:cNvSpPr/>
          <p:nvPr/>
        </p:nvSpPr>
        <p:spPr>
          <a:xfrm>
            <a:off x="2997453" y="3235298"/>
            <a:ext cx="282322" cy="108482"/>
          </a:xfrm>
          <a:custGeom>
            <a:avLst/>
            <a:gdLst>
              <a:gd name="connsiteX0" fmla="*/ 158497 w 282322"/>
              <a:gd name="connsiteY0" fmla="*/ 27 h 108482"/>
              <a:gd name="connsiteX1" fmla="*/ 47372 w 282322"/>
              <a:gd name="connsiteY1" fmla="*/ 92102 h 108482"/>
              <a:gd name="connsiteX2" fmla="*/ 72772 w 282322"/>
              <a:gd name="connsiteY2" fmla="*/ 79402 h 108482"/>
              <a:gd name="connsiteX3" fmla="*/ 187072 w 282322"/>
              <a:gd name="connsiteY3" fmla="*/ 85752 h 108482"/>
              <a:gd name="connsiteX4" fmla="*/ 94997 w 282322"/>
              <a:gd name="connsiteY4" fmla="*/ 104802 h 108482"/>
              <a:gd name="connsiteX5" fmla="*/ 282322 w 282322"/>
              <a:gd name="connsiteY5" fmla="*/ 95277 h 108482"/>
              <a:gd name="connsiteX6" fmla="*/ 152147 w 282322"/>
              <a:gd name="connsiteY6" fmla="*/ 101627 h 108482"/>
              <a:gd name="connsiteX7" fmla="*/ 75947 w 282322"/>
              <a:gd name="connsiteY7" fmla="*/ 101627 h 108482"/>
              <a:gd name="connsiteX8" fmla="*/ 110872 w 282322"/>
              <a:gd name="connsiteY8" fmla="*/ 82577 h 108482"/>
              <a:gd name="connsiteX9" fmla="*/ 180722 w 282322"/>
              <a:gd name="connsiteY9" fmla="*/ 63527 h 108482"/>
              <a:gd name="connsiteX10" fmla="*/ 6097 w 282322"/>
              <a:gd name="connsiteY10" fmla="*/ 107977 h 108482"/>
              <a:gd name="connsiteX11" fmla="*/ 50547 w 282322"/>
              <a:gd name="connsiteY11" fmla="*/ 82577 h 108482"/>
              <a:gd name="connsiteX12" fmla="*/ 158497 w 282322"/>
              <a:gd name="connsiteY12" fmla="*/ 27 h 10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2322" h="108482">
                <a:moveTo>
                  <a:pt x="158497" y="27"/>
                </a:moveTo>
                <a:cubicBezTo>
                  <a:pt x="157968" y="1614"/>
                  <a:pt x="61659" y="78873"/>
                  <a:pt x="47372" y="92102"/>
                </a:cubicBezTo>
                <a:cubicBezTo>
                  <a:pt x="33084" y="105331"/>
                  <a:pt x="49489" y="80460"/>
                  <a:pt x="72772" y="79402"/>
                </a:cubicBezTo>
                <a:cubicBezTo>
                  <a:pt x="96055" y="78344"/>
                  <a:pt x="183368" y="81519"/>
                  <a:pt x="187072" y="85752"/>
                </a:cubicBezTo>
                <a:cubicBezTo>
                  <a:pt x="190776" y="89985"/>
                  <a:pt x="79122" y="103215"/>
                  <a:pt x="94997" y="104802"/>
                </a:cubicBezTo>
                <a:cubicBezTo>
                  <a:pt x="110872" y="106390"/>
                  <a:pt x="282322" y="95277"/>
                  <a:pt x="282322" y="95277"/>
                </a:cubicBezTo>
                <a:lnTo>
                  <a:pt x="152147" y="101627"/>
                </a:lnTo>
                <a:cubicBezTo>
                  <a:pt x="117751" y="102685"/>
                  <a:pt x="82826" y="104802"/>
                  <a:pt x="75947" y="101627"/>
                </a:cubicBezTo>
                <a:cubicBezTo>
                  <a:pt x="69068" y="98452"/>
                  <a:pt x="93410" y="88927"/>
                  <a:pt x="110872" y="82577"/>
                </a:cubicBezTo>
                <a:cubicBezTo>
                  <a:pt x="128334" y="76227"/>
                  <a:pt x="198184" y="59294"/>
                  <a:pt x="180722" y="63527"/>
                </a:cubicBezTo>
                <a:cubicBezTo>
                  <a:pt x="163260" y="67760"/>
                  <a:pt x="27793" y="104802"/>
                  <a:pt x="6097" y="107977"/>
                </a:cubicBezTo>
                <a:cubicBezTo>
                  <a:pt x="-15599" y="111152"/>
                  <a:pt x="25676" y="98981"/>
                  <a:pt x="50547" y="82577"/>
                </a:cubicBezTo>
                <a:cubicBezTo>
                  <a:pt x="75418" y="66173"/>
                  <a:pt x="159026" y="-1560"/>
                  <a:pt x="158497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F9288D89-A867-ACB0-7C37-049E401C6ABB}"/>
              </a:ext>
            </a:extLst>
          </p:cNvPr>
          <p:cNvSpPr/>
          <p:nvPr/>
        </p:nvSpPr>
        <p:spPr>
          <a:xfrm>
            <a:off x="3086084" y="3295479"/>
            <a:ext cx="320505" cy="109503"/>
          </a:xfrm>
          <a:custGeom>
            <a:avLst/>
            <a:gdLst>
              <a:gd name="connsiteX0" fmla="*/ 16 w 320505"/>
              <a:gd name="connsiteY0" fmla="*/ 63671 h 109503"/>
              <a:gd name="connsiteX1" fmla="*/ 161941 w 320505"/>
              <a:gd name="connsiteY1" fmla="*/ 47796 h 109503"/>
              <a:gd name="connsiteX2" fmla="*/ 317516 w 320505"/>
              <a:gd name="connsiteY2" fmla="*/ 108121 h 109503"/>
              <a:gd name="connsiteX3" fmla="*/ 257191 w 320505"/>
              <a:gd name="connsiteY3" fmla="*/ 85896 h 109503"/>
              <a:gd name="connsiteX4" fmla="*/ 168291 w 320505"/>
              <a:gd name="connsiteY4" fmla="*/ 38271 h 109503"/>
              <a:gd name="connsiteX5" fmla="*/ 206391 w 320505"/>
              <a:gd name="connsiteY5" fmla="*/ 171 h 109503"/>
              <a:gd name="connsiteX6" fmla="*/ 171466 w 320505"/>
              <a:gd name="connsiteY6" fmla="*/ 25571 h 109503"/>
              <a:gd name="connsiteX7" fmla="*/ 16 w 320505"/>
              <a:gd name="connsiteY7" fmla="*/ 63671 h 109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0505" h="109503">
                <a:moveTo>
                  <a:pt x="16" y="63671"/>
                </a:moveTo>
                <a:cubicBezTo>
                  <a:pt x="-1571" y="67375"/>
                  <a:pt x="109024" y="40388"/>
                  <a:pt x="161941" y="47796"/>
                </a:cubicBezTo>
                <a:cubicBezTo>
                  <a:pt x="214858" y="55204"/>
                  <a:pt x="301641" y="101771"/>
                  <a:pt x="317516" y="108121"/>
                </a:cubicBezTo>
                <a:cubicBezTo>
                  <a:pt x="333391" y="114471"/>
                  <a:pt x="282062" y="97538"/>
                  <a:pt x="257191" y="85896"/>
                </a:cubicBezTo>
                <a:cubicBezTo>
                  <a:pt x="232320" y="74254"/>
                  <a:pt x="176758" y="52559"/>
                  <a:pt x="168291" y="38271"/>
                </a:cubicBezTo>
                <a:cubicBezTo>
                  <a:pt x="159824" y="23983"/>
                  <a:pt x="205862" y="2288"/>
                  <a:pt x="206391" y="171"/>
                </a:cubicBezTo>
                <a:cubicBezTo>
                  <a:pt x="206920" y="-1946"/>
                  <a:pt x="200570" y="16046"/>
                  <a:pt x="171466" y="25571"/>
                </a:cubicBezTo>
                <a:cubicBezTo>
                  <a:pt x="142362" y="35096"/>
                  <a:pt x="1603" y="59967"/>
                  <a:pt x="16" y="636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74DB8440-D24B-BA2C-CDA0-97472BC0B17B}"/>
              </a:ext>
            </a:extLst>
          </p:cNvPr>
          <p:cNvSpPr/>
          <p:nvPr/>
        </p:nvSpPr>
        <p:spPr>
          <a:xfrm>
            <a:off x="2707372" y="3206750"/>
            <a:ext cx="430027" cy="104895"/>
          </a:xfrm>
          <a:custGeom>
            <a:avLst/>
            <a:gdLst>
              <a:gd name="connsiteX0" fmla="*/ 903 w 430027"/>
              <a:gd name="connsiteY0" fmla="*/ 104775 h 104895"/>
              <a:gd name="connsiteX1" fmla="*/ 362853 w 430027"/>
              <a:gd name="connsiteY1" fmla="*/ 15875 h 104895"/>
              <a:gd name="connsiteX2" fmla="*/ 324753 w 430027"/>
              <a:gd name="connsiteY2" fmla="*/ 28575 h 104895"/>
              <a:gd name="connsiteX3" fmla="*/ 429528 w 430027"/>
              <a:gd name="connsiteY3" fmla="*/ 19050 h 104895"/>
              <a:gd name="connsiteX4" fmla="*/ 356503 w 430027"/>
              <a:gd name="connsiteY4" fmla="*/ 22225 h 104895"/>
              <a:gd name="connsiteX5" fmla="*/ 185053 w 430027"/>
              <a:gd name="connsiteY5" fmla="*/ 0 h 104895"/>
              <a:gd name="connsiteX6" fmla="*/ 283478 w 430027"/>
              <a:gd name="connsiteY6" fmla="*/ 22225 h 104895"/>
              <a:gd name="connsiteX7" fmla="*/ 261253 w 430027"/>
              <a:gd name="connsiteY7" fmla="*/ 34925 h 104895"/>
              <a:gd name="connsiteX8" fmla="*/ 903 w 430027"/>
              <a:gd name="connsiteY8" fmla="*/ 104775 h 10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0027" h="104895">
                <a:moveTo>
                  <a:pt x="903" y="104775"/>
                </a:moveTo>
                <a:cubicBezTo>
                  <a:pt x="17836" y="101600"/>
                  <a:pt x="308878" y="28575"/>
                  <a:pt x="362853" y="15875"/>
                </a:cubicBezTo>
                <a:cubicBezTo>
                  <a:pt x="416828" y="3175"/>
                  <a:pt x="313641" y="28046"/>
                  <a:pt x="324753" y="28575"/>
                </a:cubicBezTo>
                <a:cubicBezTo>
                  <a:pt x="335865" y="29104"/>
                  <a:pt x="424237" y="20108"/>
                  <a:pt x="429528" y="19050"/>
                </a:cubicBezTo>
                <a:cubicBezTo>
                  <a:pt x="434819" y="17992"/>
                  <a:pt x="397249" y="25400"/>
                  <a:pt x="356503" y="22225"/>
                </a:cubicBezTo>
                <a:cubicBezTo>
                  <a:pt x="315757" y="19050"/>
                  <a:pt x="197224" y="0"/>
                  <a:pt x="185053" y="0"/>
                </a:cubicBezTo>
                <a:cubicBezTo>
                  <a:pt x="172882" y="0"/>
                  <a:pt x="270778" y="16404"/>
                  <a:pt x="283478" y="22225"/>
                </a:cubicBezTo>
                <a:cubicBezTo>
                  <a:pt x="296178" y="28046"/>
                  <a:pt x="312582" y="22225"/>
                  <a:pt x="261253" y="34925"/>
                </a:cubicBezTo>
                <a:cubicBezTo>
                  <a:pt x="209924" y="47625"/>
                  <a:pt x="-16030" y="107950"/>
                  <a:pt x="903" y="104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17AAD90A-8ABB-A812-B121-D0D8CC38992D}"/>
              </a:ext>
            </a:extLst>
          </p:cNvPr>
          <p:cNvSpPr/>
          <p:nvPr/>
        </p:nvSpPr>
        <p:spPr>
          <a:xfrm>
            <a:off x="2527176" y="3216227"/>
            <a:ext cx="327167" cy="247704"/>
          </a:xfrm>
          <a:custGeom>
            <a:avLst/>
            <a:gdLst>
              <a:gd name="connsiteX0" fmla="*/ 327149 w 327167"/>
              <a:gd name="connsiteY0" fmla="*/ 48 h 247704"/>
              <a:gd name="connsiteX1" fmla="*/ 111249 w 327167"/>
              <a:gd name="connsiteY1" fmla="*/ 136573 h 247704"/>
              <a:gd name="connsiteX2" fmla="*/ 177924 w 327167"/>
              <a:gd name="connsiteY2" fmla="*/ 101648 h 247704"/>
              <a:gd name="connsiteX3" fmla="*/ 124 w 327167"/>
              <a:gd name="connsiteY3" fmla="*/ 247698 h 247704"/>
              <a:gd name="connsiteX4" fmla="*/ 149349 w 327167"/>
              <a:gd name="connsiteY4" fmla="*/ 107998 h 247704"/>
              <a:gd name="connsiteX5" fmla="*/ 123949 w 327167"/>
              <a:gd name="connsiteY5" fmla="*/ 120698 h 247704"/>
              <a:gd name="connsiteX6" fmla="*/ 327149 w 327167"/>
              <a:gd name="connsiteY6" fmla="*/ 48 h 247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167" h="247704">
                <a:moveTo>
                  <a:pt x="327149" y="48"/>
                </a:moveTo>
                <a:cubicBezTo>
                  <a:pt x="325032" y="2694"/>
                  <a:pt x="136120" y="119640"/>
                  <a:pt x="111249" y="136573"/>
                </a:cubicBezTo>
                <a:cubicBezTo>
                  <a:pt x="86378" y="153506"/>
                  <a:pt x="196445" y="83127"/>
                  <a:pt x="177924" y="101648"/>
                </a:cubicBezTo>
                <a:cubicBezTo>
                  <a:pt x="159403" y="120169"/>
                  <a:pt x="4886" y="246640"/>
                  <a:pt x="124" y="247698"/>
                </a:cubicBezTo>
                <a:cubicBezTo>
                  <a:pt x="-4638" y="248756"/>
                  <a:pt x="128711" y="129165"/>
                  <a:pt x="149349" y="107998"/>
                </a:cubicBezTo>
                <a:cubicBezTo>
                  <a:pt x="169986" y="86831"/>
                  <a:pt x="94845" y="137631"/>
                  <a:pt x="123949" y="120698"/>
                </a:cubicBezTo>
                <a:cubicBezTo>
                  <a:pt x="153053" y="103765"/>
                  <a:pt x="329266" y="-2598"/>
                  <a:pt x="327149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E5388D66-6992-3CCA-1311-4AB60C96341B}"/>
              </a:ext>
            </a:extLst>
          </p:cNvPr>
          <p:cNvSpPr/>
          <p:nvPr/>
        </p:nvSpPr>
        <p:spPr>
          <a:xfrm>
            <a:off x="2596951" y="3233159"/>
            <a:ext cx="481012" cy="249850"/>
          </a:xfrm>
          <a:custGeom>
            <a:avLst/>
            <a:gdLst>
              <a:gd name="connsiteX0" fmla="*/ 199 w 481012"/>
              <a:gd name="connsiteY0" fmla="*/ 249816 h 249850"/>
              <a:gd name="connsiteX1" fmla="*/ 343099 w 481012"/>
              <a:gd name="connsiteY1" fmla="*/ 59316 h 249850"/>
              <a:gd name="connsiteX2" fmla="*/ 241499 w 481012"/>
              <a:gd name="connsiteY2" fmla="*/ 103766 h 249850"/>
              <a:gd name="connsiteX3" fmla="*/ 476449 w 481012"/>
              <a:gd name="connsiteY3" fmla="*/ 2166 h 249850"/>
              <a:gd name="connsiteX4" fmla="*/ 384374 w 481012"/>
              <a:gd name="connsiteY4" fmla="*/ 40266 h 249850"/>
              <a:gd name="connsiteX5" fmla="*/ 231974 w 481012"/>
              <a:gd name="connsiteY5" fmla="*/ 110116 h 249850"/>
              <a:gd name="connsiteX6" fmla="*/ 292299 w 481012"/>
              <a:gd name="connsiteY6" fmla="*/ 75191 h 249850"/>
              <a:gd name="connsiteX7" fmla="*/ 199 w 481012"/>
              <a:gd name="connsiteY7" fmla="*/ 249816 h 24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1012" h="249850">
                <a:moveTo>
                  <a:pt x="199" y="249816"/>
                </a:moveTo>
                <a:cubicBezTo>
                  <a:pt x="8666" y="247170"/>
                  <a:pt x="302882" y="83658"/>
                  <a:pt x="343099" y="59316"/>
                </a:cubicBezTo>
                <a:cubicBezTo>
                  <a:pt x="383316" y="34974"/>
                  <a:pt x="241499" y="103766"/>
                  <a:pt x="241499" y="103766"/>
                </a:cubicBezTo>
                <a:lnTo>
                  <a:pt x="476449" y="2166"/>
                </a:lnTo>
                <a:cubicBezTo>
                  <a:pt x="500261" y="-8417"/>
                  <a:pt x="425120" y="22274"/>
                  <a:pt x="384374" y="40266"/>
                </a:cubicBezTo>
                <a:cubicBezTo>
                  <a:pt x="343628" y="58258"/>
                  <a:pt x="247320" y="104295"/>
                  <a:pt x="231974" y="110116"/>
                </a:cubicBezTo>
                <a:cubicBezTo>
                  <a:pt x="216628" y="115937"/>
                  <a:pt x="329341" y="48204"/>
                  <a:pt x="292299" y="75191"/>
                </a:cubicBezTo>
                <a:cubicBezTo>
                  <a:pt x="255257" y="102178"/>
                  <a:pt x="-8268" y="252462"/>
                  <a:pt x="199" y="249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E532337B-AE58-7F7A-DC60-726BBA7EE428}"/>
              </a:ext>
            </a:extLst>
          </p:cNvPr>
          <p:cNvSpPr/>
          <p:nvPr/>
        </p:nvSpPr>
        <p:spPr>
          <a:xfrm>
            <a:off x="2990853" y="3193801"/>
            <a:ext cx="248298" cy="63749"/>
          </a:xfrm>
          <a:custGeom>
            <a:avLst/>
            <a:gdLst>
              <a:gd name="connsiteX0" fmla="*/ 244472 w 248298"/>
              <a:gd name="connsiteY0" fmla="*/ 51049 h 63749"/>
              <a:gd name="connsiteX1" fmla="*/ 3172 w 248298"/>
              <a:gd name="connsiteY1" fmla="*/ 249 h 63749"/>
              <a:gd name="connsiteX2" fmla="*/ 107947 w 248298"/>
              <a:gd name="connsiteY2" fmla="*/ 31999 h 63749"/>
              <a:gd name="connsiteX3" fmla="*/ 130172 w 248298"/>
              <a:gd name="connsiteY3" fmla="*/ 41524 h 63749"/>
              <a:gd name="connsiteX4" fmla="*/ 98422 w 248298"/>
              <a:gd name="connsiteY4" fmla="*/ 63749 h 63749"/>
              <a:gd name="connsiteX5" fmla="*/ 149222 w 248298"/>
              <a:gd name="connsiteY5" fmla="*/ 41524 h 63749"/>
              <a:gd name="connsiteX6" fmla="*/ 244472 w 248298"/>
              <a:gd name="connsiteY6" fmla="*/ 51049 h 6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298" h="63749">
                <a:moveTo>
                  <a:pt x="244472" y="51049"/>
                </a:moveTo>
                <a:cubicBezTo>
                  <a:pt x="220130" y="44170"/>
                  <a:pt x="25926" y="3424"/>
                  <a:pt x="3172" y="249"/>
                </a:cubicBezTo>
                <a:cubicBezTo>
                  <a:pt x="-19582" y="-2926"/>
                  <a:pt x="86781" y="25120"/>
                  <a:pt x="107947" y="31999"/>
                </a:cubicBezTo>
                <a:cubicBezTo>
                  <a:pt x="129113" y="38878"/>
                  <a:pt x="131759" y="36232"/>
                  <a:pt x="130172" y="41524"/>
                </a:cubicBezTo>
                <a:cubicBezTo>
                  <a:pt x="128585" y="46816"/>
                  <a:pt x="95247" y="63749"/>
                  <a:pt x="98422" y="63749"/>
                </a:cubicBezTo>
                <a:cubicBezTo>
                  <a:pt x="101597" y="63749"/>
                  <a:pt x="128584" y="44699"/>
                  <a:pt x="149222" y="41524"/>
                </a:cubicBezTo>
                <a:cubicBezTo>
                  <a:pt x="169859" y="38349"/>
                  <a:pt x="268814" y="57928"/>
                  <a:pt x="244472" y="51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EBE8DB6C-0AB5-1373-EC10-8516DC7662DB}"/>
              </a:ext>
            </a:extLst>
          </p:cNvPr>
          <p:cNvSpPr/>
          <p:nvPr/>
        </p:nvSpPr>
        <p:spPr>
          <a:xfrm>
            <a:off x="2527300" y="3292459"/>
            <a:ext cx="317502" cy="228616"/>
          </a:xfrm>
          <a:custGeom>
            <a:avLst/>
            <a:gdLst>
              <a:gd name="connsiteX0" fmla="*/ 0 w 317502"/>
              <a:gd name="connsiteY0" fmla="*/ 228616 h 228616"/>
              <a:gd name="connsiteX1" fmla="*/ 263525 w 317502"/>
              <a:gd name="connsiteY1" fmla="*/ 38116 h 228616"/>
              <a:gd name="connsiteX2" fmla="*/ 225425 w 317502"/>
              <a:gd name="connsiteY2" fmla="*/ 53991 h 228616"/>
              <a:gd name="connsiteX3" fmla="*/ 317500 w 317502"/>
              <a:gd name="connsiteY3" fmla="*/ 16 h 228616"/>
              <a:gd name="connsiteX4" fmla="*/ 228600 w 317502"/>
              <a:gd name="connsiteY4" fmla="*/ 60341 h 228616"/>
              <a:gd name="connsiteX5" fmla="*/ 0 w 317502"/>
              <a:gd name="connsiteY5" fmla="*/ 228616 h 22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502" h="228616">
                <a:moveTo>
                  <a:pt x="0" y="228616"/>
                </a:moveTo>
                <a:lnTo>
                  <a:pt x="263525" y="38116"/>
                </a:lnTo>
                <a:cubicBezTo>
                  <a:pt x="301096" y="9012"/>
                  <a:pt x="216429" y="60341"/>
                  <a:pt x="225425" y="53991"/>
                </a:cubicBezTo>
                <a:cubicBezTo>
                  <a:pt x="234421" y="47641"/>
                  <a:pt x="316971" y="-1042"/>
                  <a:pt x="317500" y="16"/>
                </a:cubicBezTo>
                <a:cubicBezTo>
                  <a:pt x="318029" y="1074"/>
                  <a:pt x="228600" y="60341"/>
                  <a:pt x="228600" y="60341"/>
                </a:cubicBezTo>
                <a:lnTo>
                  <a:pt x="0" y="2286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78A90076-F7B6-D7BA-02B0-68C73FDDBD2E}"/>
              </a:ext>
            </a:extLst>
          </p:cNvPr>
          <p:cNvSpPr/>
          <p:nvPr/>
        </p:nvSpPr>
        <p:spPr>
          <a:xfrm>
            <a:off x="2688007" y="3290286"/>
            <a:ext cx="380699" cy="151911"/>
          </a:xfrm>
          <a:custGeom>
            <a:avLst/>
            <a:gdLst>
              <a:gd name="connsiteX0" fmla="*/ 1218 w 380699"/>
              <a:gd name="connsiteY0" fmla="*/ 151414 h 151911"/>
              <a:gd name="connsiteX1" fmla="*/ 366343 w 380699"/>
              <a:gd name="connsiteY1" fmla="*/ 5364 h 151911"/>
              <a:gd name="connsiteX2" fmla="*/ 290143 w 380699"/>
              <a:gd name="connsiteY2" fmla="*/ 33939 h 151911"/>
              <a:gd name="connsiteX3" fmla="*/ 131393 w 380699"/>
              <a:gd name="connsiteY3" fmla="*/ 56164 h 151911"/>
              <a:gd name="connsiteX4" fmla="*/ 245693 w 380699"/>
              <a:gd name="connsiteY4" fmla="*/ 52989 h 151911"/>
              <a:gd name="connsiteX5" fmla="*/ 1218 w 380699"/>
              <a:gd name="connsiteY5" fmla="*/ 151414 h 15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699" h="151911">
                <a:moveTo>
                  <a:pt x="1218" y="151414"/>
                </a:moveTo>
                <a:lnTo>
                  <a:pt x="366343" y="5364"/>
                </a:lnTo>
                <a:cubicBezTo>
                  <a:pt x="414497" y="-14215"/>
                  <a:pt x="329301" y="25472"/>
                  <a:pt x="290143" y="33939"/>
                </a:cubicBezTo>
                <a:cubicBezTo>
                  <a:pt x="250985" y="42406"/>
                  <a:pt x="138801" y="52989"/>
                  <a:pt x="131393" y="56164"/>
                </a:cubicBezTo>
                <a:cubicBezTo>
                  <a:pt x="123985" y="59339"/>
                  <a:pt x="275326" y="36056"/>
                  <a:pt x="245693" y="52989"/>
                </a:cubicBezTo>
                <a:cubicBezTo>
                  <a:pt x="216060" y="69922"/>
                  <a:pt x="-18890" y="159351"/>
                  <a:pt x="1218" y="151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DD35598D-17B5-9AE1-0E45-AADE6066F2A2}"/>
              </a:ext>
            </a:extLst>
          </p:cNvPr>
          <p:cNvSpPr/>
          <p:nvPr/>
        </p:nvSpPr>
        <p:spPr>
          <a:xfrm>
            <a:off x="3441699" y="3235289"/>
            <a:ext cx="154186" cy="125626"/>
          </a:xfrm>
          <a:custGeom>
            <a:avLst/>
            <a:gdLst>
              <a:gd name="connsiteX0" fmla="*/ 1 w 154186"/>
              <a:gd name="connsiteY0" fmla="*/ 36 h 125626"/>
              <a:gd name="connsiteX1" fmla="*/ 139701 w 154186"/>
              <a:gd name="connsiteY1" fmla="*/ 117511 h 125626"/>
              <a:gd name="connsiteX2" fmla="*/ 136526 w 154186"/>
              <a:gd name="connsiteY2" fmla="*/ 104811 h 125626"/>
              <a:gd name="connsiteX3" fmla="*/ 1 w 154186"/>
              <a:gd name="connsiteY3" fmla="*/ 36 h 12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186" h="125626">
                <a:moveTo>
                  <a:pt x="1" y="36"/>
                </a:moveTo>
                <a:cubicBezTo>
                  <a:pt x="530" y="2153"/>
                  <a:pt x="139701" y="117511"/>
                  <a:pt x="139701" y="117511"/>
                </a:cubicBezTo>
                <a:cubicBezTo>
                  <a:pt x="162455" y="134974"/>
                  <a:pt x="156105" y="121215"/>
                  <a:pt x="136526" y="104811"/>
                </a:cubicBezTo>
                <a:cubicBezTo>
                  <a:pt x="116947" y="88407"/>
                  <a:pt x="-528" y="-2081"/>
                  <a:pt x="1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2F805903-255D-6249-55CE-10D2E80A5AA3}"/>
              </a:ext>
            </a:extLst>
          </p:cNvPr>
          <p:cNvSpPr/>
          <p:nvPr/>
        </p:nvSpPr>
        <p:spPr>
          <a:xfrm>
            <a:off x="2733628" y="3698866"/>
            <a:ext cx="390572" cy="210030"/>
          </a:xfrm>
          <a:custGeom>
            <a:avLst/>
            <a:gdLst>
              <a:gd name="connsiteX0" fmla="*/ 3222 w 390572"/>
              <a:gd name="connsiteY0" fmla="*/ 206384 h 210030"/>
              <a:gd name="connsiteX1" fmla="*/ 241347 w 390572"/>
              <a:gd name="connsiteY1" fmla="*/ 28584 h 210030"/>
              <a:gd name="connsiteX2" fmla="*/ 215947 w 390572"/>
              <a:gd name="connsiteY2" fmla="*/ 47634 h 210030"/>
              <a:gd name="connsiteX3" fmla="*/ 390572 w 390572"/>
              <a:gd name="connsiteY3" fmla="*/ 9 h 210030"/>
              <a:gd name="connsiteX4" fmla="*/ 215947 w 390572"/>
              <a:gd name="connsiteY4" fmla="*/ 44459 h 210030"/>
              <a:gd name="connsiteX5" fmla="*/ 111172 w 390572"/>
              <a:gd name="connsiteY5" fmla="*/ 139709 h 210030"/>
              <a:gd name="connsiteX6" fmla="*/ 3222 w 390572"/>
              <a:gd name="connsiteY6" fmla="*/ 206384 h 21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572" h="210030">
                <a:moveTo>
                  <a:pt x="3222" y="206384"/>
                </a:moveTo>
                <a:cubicBezTo>
                  <a:pt x="24918" y="187863"/>
                  <a:pt x="205893" y="55042"/>
                  <a:pt x="241347" y="28584"/>
                </a:cubicBezTo>
                <a:cubicBezTo>
                  <a:pt x="276801" y="2126"/>
                  <a:pt x="191076" y="52396"/>
                  <a:pt x="215947" y="47634"/>
                </a:cubicBezTo>
                <a:cubicBezTo>
                  <a:pt x="240818" y="42872"/>
                  <a:pt x="390572" y="538"/>
                  <a:pt x="390572" y="9"/>
                </a:cubicBezTo>
                <a:cubicBezTo>
                  <a:pt x="390572" y="-520"/>
                  <a:pt x="262514" y="21176"/>
                  <a:pt x="215947" y="44459"/>
                </a:cubicBezTo>
                <a:cubicBezTo>
                  <a:pt x="169380" y="67742"/>
                  <a:pt x="147155" y="111134"/>
                  <a:pt x="111172" y="139709"/>
                </a:cubicBezTo>
                <a:cubicBezTo>
                  <a:pt x="75189" y="168284"/>
                  <a:pt x="-18474" y="224905"/>
                  <a:pt x="3222" y="206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B8934A44-5D00-8287-6AA7-B34CAED6E93B}"/>
              </a:ext>
            </a:extLst>
          </p:cNvPr>
          <p:cNvSpPr/>
          <p:nvPr/>
        </p:nvSpPr>
        <p:spPr>
          <a:xfrm>
            <a:off x="3549647" y="3806825"/>
            <a:ext cx="90212" cy="206497"/>
          </a:xfrm>
          <a:custGeom>
            <a:avLst/>
            <a:gdLst>
              <a:gd name="connsiteX0" fmla="*/ 3 w 90212"/>
              <a:gd name="connsiteY0" fmla="*/ 0 h 206497"/>
              <a:gd name="connsiteX1" fmla="*/ 73028 w 90212"/>
              <a:gd name="connsiteY1" fmla="*/ 136525 h 206497"/>
              <a:gd name="connsiteX2" fmla="*/ 88903 w 90212"/>
              <a:gd name="connsiteY2" fmla="*/ 168275 h 206497"/>
              <a:gd name="connsiteX3" fmla="*/ 69853 w 90212"/>
              <a:gd name="connsiteY3" fmla="*/ 187325 h 206497"/>
              <a:gd name="connsiteX4" fmla="*/ 15878 w 90212"/>
              <a:gd name="connsiteY4" fmla="*/ 206375 h 206497"/>
              <a:gd name="connsiteX5" fmla="*/ 85728 w 90212"/>
              <a:gd name="connsiteY5" fmla="*/ 177800 h 206497"/>
              <a:gd name="connsiteX6" fmla="*/ 76203 w 90212"/>
              <a:gd name="connsiteY6" fmla="*/ 136525 h 206497"/>
              <a:gd name="connsiteX7" fmla="*/ 3 w 90212"/>
              <a:gd name="connsiteY7" fmla="*/ 0 h 20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212" h="206497">
                <a:moveTo>
                  <a:pt x="3" y="0"/>
                </a:moveTo>
                <a:cubicBezTo>
                  <a:pt x="-526" y="0"/>
                  <a:pt x="58211" y="108479"/>
                  <a:pt x="73028" y="136525"/>
                </a:cubicBezTo>
                <a:cubicBezTo>
                  <a:pt x="87845" y="164571"/>
                  <a:pt x="88903" y="168275"/>
                  <a:pt x="88903" y="168275"/>
                </a:cubicBezTo>
                <a:cubicBezTo>
                  <a:pt x="88374" y="176742"/>
                  <a:pt x="82024" y="180975"/>
                  <a:pt x="69853" y="187325"/>
                </a:cubicBezTo>
                <a:cubicBezTo>
                  <a:pt x="57682" y="193675"/>
                  <a:pt x="13232" y="207963"/>
                  <a:pt x="15878" y="206375"/>
                </a:cubicBezTo>
                <a:cubicBezTo>
                  <a:pt x="18524" y="204788"/>
                  <a:pt x="75674" y="189442"/>
                  <a:pt x="85728" y="177800"/>
                </a:cubicBezTo>
                <a:cubicBezTo>
                  <a:pt x="95782" y="166158"/>
                  <a:pt x="87316" y="162983"/>
                  <a:pt x="76203" y="136525"/>
                </a:cubicBezTo>
                <a:cubicBezTo>
                  <a:pt x="65091" y="110067"/>
                  <a:pt x="532" y="0"/>
                  <a:pt x="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B8A0A677-6182-D6DF-6111-C4F884775490}"/>
              </a:ext>
            </a:extLst>
          </p:cNvPr>
          <p:cNvSpPr/>
          <p:nvPr/>
        </p:nvSpPr>
        <p:spPr>
          <a:xfrm>
            <a:off x="3247950" y="4025895"/>
            <a:ext cx="133634" cy="95281"/>
          </a:xfrm>
          <a:custGeom>
            <a:avLst/>
            <a:gdLst>
              <a:gd name="connsiteX0" fmla="*/ 133425 w 133634"/>
              <a:gd name="connsiteY0" fmla="*/ 5 h 95281"/>
              <a:gd name="connsiteX1" fmla="*/ 38175 w 133634"/>
              <a:gd name="connsiteY1" fmla="*/ 47630 h 95281"/>
              <a:gd name="connsiteX2" fmla="*/ 75 w 133634"/>
              <a:gd name="connsiteY2" fmla="*/ 95255 h 95281"/>
              <a:gd name="connsiteX3" fmla="*/ 28650 w 133634"/>
              <a:gd name="connsiteY3" fmla="*/ 53980 h 95281"/>
              <a:gd name="connsiteX4" fmla="*/ 38175 w 133634"/>
              <a:gd name="connsiteY4" fmla="*/ 25405 h 95281"/>
              <a:gd name="connsiteX5" fmla="*/ 9600 w 133634"/>
              <a:gd name="connsiteY5" fmla="*/ 44455 h 95281"/>
              <a:gd name="connsiteX6" fmla="*/ 133425 w 133634"/>
              <a:gd name="connsiteY6" fmla="*/ 5 h 9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634" h="95281">
                <a:moveTo>
                  <a:pt x="133425" y="5"/>
                </a:moveTo>
                <a:cubicBezTo>
                  <a:pt x="138188" y="534"/>
                  <a:pt x="60400" y="31755"/>
                  <a:pt x="38175" y="47630"/>
                </a:cubicBezTo>
                <a:cubicBezTo>
                  <a:pt x="15950" y="63505"/>
                  <a:pt x="1663" y="94197"/>
                  <a:pt x="75" y="95255"/>
                </a:cubicBezTo>
                <a:cubicBezTo>
                  <a:pt x="-1513" y="96313"/>
                  <a:pt x="22300" y="65622"/>
                  <a:pt x="28650" y="53980"/>
                </a:cubicBezTo>
                <a:cubicBezTo>
                  <a:pt x="35000" y="42338"/>
                  <a:pt x="41350" y="26992"/>
                  <a:pt x="38175" y="25405"/>
                </a:cubicBezTo>
                <a:cubicBezTo>
                  <a:pt x="35000" y="23818"/>
                  <a:pt x="-983" y="48159"/>
                  <a:pt x="9600" y="44455"/>
                </a:cubicBezTo>
                <a:cubicBezTo>
                  <a:pt x="20183" y="40751"/>
                  <a:pt x="128662" y="-524"/>
                  <a:pt x="133425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6FF1F9D0-7BA9-A524-EB60-21F8BD42BAE7}"/>
              </a:ext>
            </a:extLst>
          </p:cNvPr>
          <p:cNvSpPr/>
          <p:nvPr/>
        </p:nvSpPr>
        <p:spPr>
          <a:xfrm>
            <a:off x="3206717" y="4022596"/>
            <a:ext cx="69887" cy="136842"/>
          </a:xfrm>
          <a:custGeom>
            <a:avLst/>
            <a:gdLst>
              <a:gd name="connsiteX0" fmla="*/ 69883 w 69887"/>
              <a:gd name="connsiteY0" fmla="*/ 129 h 136842"/>
              <a:gd name="connsiteX1" fmla="*/ 9558 w 69887"/>
              <a:gd name="connsiteY1" fmla="*/ 85854 h 136842"/>
              <a:gd name="connsiteX2" fmla="*/ 33 w 69887"/>
              <a:gd name="connsiteY2" fmla="*/ 136654 h 136842"/>
              <a:gd name="connsiteX3" fmla="*/ 6383 w 69887"/>
              <a:gd name="connsiteY3" fmla="*/ 101729 h 136842"/>
              <a:gd name="connsiteX4" fmla="*/ 6383 w 69887"/>
              <a:gd name="connsiteY4" fmla="*/ 66804 h 136842"/>
              <a:gd name="connsiteX5" fmla="*/ 69883 w 69887"/>
              <a:gd name="connsiteY5" fmla="*/ 129 h 136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887" h="136842">
                <a:moveTo>
                  <a:pt x="69883" y="129"/>
                </a:moveTo>
                <a:cubicBezTo>
                  <a:pt x="70412" y="3304"/>
                  <a:pt x="21200" y="63100"/>
                  <a:pt x="9558" y="85854"/>
                </a:cubicBezTo>
                <a:cubicBezTo>
                  <a:pt x="-2084" y="108608"/>
                  <a:pt x="562" y="134008"/>
                  <a:pt x="33" y="136654"/>
                </a:cubicBezTo>
                <a:cubicBezTo>
                  <a:pt x="-496" y="139300"/>
                  <a:pt x="5325" y="113371"/>
                  <a:pt x="6383" y="101729"/>
                </a:cubicBezTo>
                <a:cubicBezTo>
                  <a:pt x="7441" y="90087"/>
                  <a:pt x="-1025" y="80562"/>
                  <a:pt x="6383" y="66804"/>
                </a:cubicBezTo>
                <a:cubicBezTo>
                  <a:pt x="13791" y="53046"/>
                  <a:pt x="69354" y="-3046"/>
                  <a:pt x="69883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8BBC9CC8-F9CA-1C43-8D64-12E9F73F781D}"/>
              </a:ext>
            </a:extLst>
          </p:cNvPr>
          <p:cNvSpPr/>
          <p:nvPr/>
        </p:nvSpPr>
        <p:spPr>
          <a:xfrm>
            <a:off x="3173464" y="4022684"/>
            <a:ext cx="52341" cy="98569"/>
          </a:xfrm>
          <a:custGeom>
            <a:avLst/>
            <a:gdLst>
              <a:gd name="connsiteX0" fmla="*/ 52336 w 52341"/>
              <a:gd name="connsiteY0" fmla="*/ 41 h 98569"/>
              <a:gd name="connsiteX1" fmla="*/ 4711 w 52341"/>
              <a:gd name="connsiteY1" fmla="*/ 66716 h 98569"/>
              <a:gd name="connsiteX2" fmla="*/ 11061 w 52341"/>
              <a:gd name="connsiteY2" fmla="*/ 98466 h 98569"/>
              <a:gd name="connsiteX3" fmla="*/ 1536 w 52341"/>
              <a:gd name="connsiteY3" fmla="*/ 57191 h 98569"/>
              <a:gd name="connsiteX4" fmla="*/ 52336 w 52341"/>
              <a:gd name="connsiteY4" fmla="*/ 41 h 98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41" h="98569">
                <a:moveTo>
                  <a:pt x="52336" y="41"/>
                </a:moveTo>
                <a:cubicBezTo>
                  <a:pt x="52865" y="1628"/>
                  <a:pt x="11590" y="50312"/>
                  <a:pt x="4711" y="66716"/>
                </a:cubicBezTo>
                <a:cubicBezTo>
                  <a:pt x="-2168" y="83120"/>
                  <a:pt x="11590" y="100053"/>
                  <a:pt x="11061" y="98466"/>
                </a:cubicBezTo>
                <a:cubicBezTo>
                  <a:pt x="10532" y="96879"/>
                  <a:pt x="-4814" y="72008"/>
                  <a:pt x="1536" y="57191"/>
                </a:cubicBezTo>
                <a:cubicBezTo>
                  <a:pt x="7886" y="42374"/>
                  <a:pt x="51807" y="-1546"/>
                  <a:pt x="52336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77DE1954-8D7D-4F41-175A-28C94E4D82D7}"/>
              </a:ext>
            </a:extLst>
          </p:cNvPr>
          <p:cNvSpPr/>
          <p:nvPr/>
        </p:nvSpPr>
        <p:spPr>
          <a:xfrm>
            <a:off x="3140501" y="4013200"/>
            <a:ext cx="79010" cy="101600"/>
          </a:xfrm>
          <a:custGeom>
            <a:avLst/>
            <a:gdLst>
              <a:gd name="connsiteX0" fmla="*/ 78949 w 79010"/>
              <a:gd name="connsiteY0" fmla="*/ 0 h 101600"/>
              <a:gd name="connsiteX1" fmla="*/ 15449 w 79010"/>
              <a:gd name="connsiteY1" fmla="*/ 50800 h 101600"/>
              <a:gd name="connsiteX2" fmla="*/ 5924 w 79010"/>
              <a:gd name="connsiteY2" fmla="*/ 101600 h 101600"/>
              <a:gd name="connsiteX3" fmla="*/ 2749 w 79010"/>
              <a:gd name="connsiteY3" fmla="*/ 50800 h 101600"/>
              <a:gd name="connsiteX4" fmla="*/ 78949 w 79010"/>
              <a:gd name="connsiteY4" fmla="*/ 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10" h="101600">
                <a:moveTo>
                  <a:pt x="78949" y="0"/>
                </a:moveTo>
                <a:cubicBezTo>
                  <a:pt x="81066" y="0"/>
                  <a:pt x="27620" y="33867"/>
                  <a:pt x="15449" y="50800"/>
                </a:cubicBezTo>
                <a:cubicBezTo>
                  <a:pt x="3278" y="67733"/>
                  <a:pt x="8041" y="101600"/>
                  <a:pt x="5924" y="101600"/>
                </a:cubicBezTo>
                <a:cubicBezTo>
                  <a:pt x="3807" y="101600"/>
                  <a:pt x="-4130" y="64558"/>
                  <a:pt x="2749" y="50800"/>
                </a:cubicBezTo>
                <a:cubicBezTo>
                  <a:pt x="9628" y="37042"/>
                  <a:pt x="76832" y="0"/>
                  <a:pt x="7894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E0BA7DEA-9B32-1258-07AB-035A37A35318}"/>
              </a:ext>
            </a:extLst>
          </p:cNvPr>
          <p:cNvSpPr/>
          <p:nvPr/>
        </p:nvSpPr>
        <p:spPr>
          <a:xfrm>
            <a:off x="3072664" y="4019534"/>
            <a:ext cx="38842" cy="98500"/>
          </a:xfrm>
          <a:custGeom>
            <a:avLst/>
            <a:gdLst>
              <a:gd name="connsiteX0" fmla="*/ 38836 w 38842"/>
              <a:gd name="connsiteY0" fmla="*/ 16 h 98500"/>
              <a:gd name="connsiteX1" fmla="*/ 3911 w 38842"/>
              <a:gd name="connsiteY1" fmla="*/ 69866 h 98500"/>
              <a:gd name="connsiteX2" fmla="*/ 3911 w 38842"/>
              <a:gd name="connsiteY2" fmla="*/ 98441 h 98500"/>
              <a:gd name="connsiteX3" fmla="*/ 736 w 38842"/>
              <a:gd name="connsiteY3" fmla="*/ 63516 h 98500"/>
              <a:gd name="connsiteX4" fmla="*/ 38836 w 38842"/>
              <a:gd name="connsiteY4" fmla="*/ 16 h 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42" h="98500">
                <a:moveTo>
                  <a:pt x="38836" y="16"/>
                </a:moveTo>
                <a:cubicBezTo>
                  <a:pt x="39365" y="1074"/>
                  <a:pt x="9732" y="53462"/>
                  <a:pt x="3911" y="69866"/>
                </a:cubicBezTo>
                <a:cubicBezTo>
                  <a:pt x="-1910" y="86270"/>
                  <a:pt x="4440" y="99499"/>
                  <a:pt x="3911" y="98441"/>
                </a:cubicBezTo>
                <a:cubicBezTo>
                  <a:pt x="3382" y="97383"/>
                  <a:pt x="-1910" y="77803"/>
                  <a:pt x="736" y="63516"/>
                </a:cubicBezTo>
                <a:cubicBezTo>
                  <a:pt x="3382" y="49229"/>
                  <a:pt x="38307" y="-1042"/>
                  <a:pt x="38836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726F31CF-763E-333B-A60F-9373770AD8E1}"/>
              </a:ext>
            </a:extLst>
          </p:cNvPr>
          <p:cNvSpPr/>
          <p:nvPr/>
        </p:nvSpPr>
        <p:spPr>
          <a:xfrm>
            <a:off x="2681558" y="3854450"/>
            <a:ext cx="163242" cy="125801"/>
          </a:xfrm>
          <a:custGeom>
            <a:avLst/>
            <a:gdLst>
              <a:gd name="connsiteX0" fmla="*/ 163242 w 163242"/>
              <a:gd name="connsiteY0" fmla="*/ 0 h 125801"/>
              <a:gd name="connsiteX1" fmla="*/ 7667 w 163242"/>
              <a:gd name="connsiteY1" fmla="*/ 120650 h 125801"/>
              <a:gd name="connsiteX2" fmla="*/ 36242 w 163242"/>
              <a:gd name="connsiteY2" fmla="*/ 95250 h 125801"/>
              <a:gd name="connsiteX3" fmla="*/ 163242 w 163242"/>
              <a:gd name="connsiteY3" fmla="*/ 0 h 12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242" h="125801">
                <a:moveTo>
                  <a:pt x="163242" y="0"/>
                </a:moveTo>
                <a:cubicBezTo>
                  <a:pt x="158480" y="4233"/>
                  <a:pt x="28834" y="104775"/>
                  <a:pt x="7667" y="120650"/>
                </a:cubicBezTo>
                <a:cubicBezTo>
                  <a:pt x="-13500" y="136525"/>
                  <a:pt x="13488" y="112183"/>
                  <a:pt x="36242" y="95250"/>
                </a:cubicBezTo>
                <a:lnTo>
                  <a:pt x="16324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245EB7D1-260B-69AC-C0E5-E66829AE005F}"/>
              </a:ext>
            </a:extLst>
          </p:cNvPr>
          <p:cNvSpPr/>
          <p:nvPr/>
        </p:nvSpPr>
        <p:spPr>
          <a:xfrm>
            <a:off x="2719347" y="3863845"/>
            <a:ext cx="220726" cy="155757"/>
          </a:xfrm>
          <a:custGeom>
            <a:avLst/>
            <a:gdLst>
              <a:gd name="connsiteX0" fmla="*/ 1628 w 220726"/>
              <a:gd name="connsiteY0" fmla="*/ 108080 h 155757"/>
              <a:gd name="connsiteX1" fmla="*/ 211178 w 220726"/>
              <a:gd name="connsiteY1" fmla="*/ 95380 h 155757"/>
              <a:gd name="connsiteX2" fmla="*/ 185778 w 220726"/>
              <a:gd name="connsiteY2" fmla="*/ 108080 h 155757"/>
              <a:gd name="connsiteX3" fmla="*/ 211178 w 220726"/>
              <a:gd name="connsiteY3" fmla="*/ 133480 h 155757"/>
              <a:gd name="connsiteX4" fmla="*/ 176253 w 220726"/>
              <a:gd name="connsiteY4" fmla="*/ 155705 h 155757"/>
              <a:gd name="connsiteX5" fmla="*/ 217528 w 220726"/>
              <a:gd name="connsiteY5" fmla="*/ 127130 h 155757"/>
              <a:gd name="connsiteX6" fmla="*/ 173078 w 220726"/>
              <a:gd name="connsiteY6" fmla="*/ 85855 h 155757"/>
              <a:gd name="connsiteX7" fmla="*/ 220703 w 220726"/>
              <a:gd name="connsiteY7" fmla="*/ 130 h 155757"/>
              <a:gd name="connsiteX8" fmla="*/ 179428 w 220726"/>
              <a:gd name="connsiteY8" fmla="*/ 66805 h 155757"/>
              <a:gd name="connsiteX9" fmla="*/ 179428 w 220726"/>
              <a:gd name="connsiteY9" fmla="*/ 85855 h 155757"/>
              <a:gd name="connsiteX10" fmla="*/ 115928 w 220726"/>
              <a:gd name="connsiteY10" fmla="*/ 85855 h 155757"/>
              <a:gd name="connsiteX11" fmla="*/ 1628 w 220726"/>
              <a:gd name="connsiteY11" fmla="*/ 108080 h 15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726" h="155757">
                <a:moveTo>
                  <a:pt x="1628" y="108080"/>
                </a:moveTo>
                <a:cubicBezTo>
                  <a:pt x="17503" y="109668"/>
                  <a:pt x="180486" y="95380"/>
                  <a:pt x="211178" y="95380"/>
                </a:cubicBezTo>
                <a:cubicBezTo>
                  <a:pt x="241870" y="95380"/>
                  <a:pt x="185778" y="101730"/>
                  <a:pt x="185778" y="108080"/>
                </a:cubicBezTo>
                <a:cubicBezTo>
                  <a:pt x="185778" y="114430"/>
                  <a:pt x="212766" y="125542"/>
                  <a:pt x="211178" y="133480"/>
                </a:cubicBezTo>
                <a:cubicBezTo>
                  <a:pt x="209590" y="141418"/>
                  <a:pt x="175195" y="156763"/>
                  <a:pt x="176253" y="155705"/>
                </a:cubicBezTo>
                <a:cubicBezTo>
                  <a:pt x="177311" y="154647"/>
                  <a:pt x="218057" y="138772"/>
                  <a:pt x="217528" y="127130"/>
                </a:cubicBezTo>
                <a:cubicBezTo>
                  <a:pt x="216999" y="115488"/>
                  <a:pt x="172549" y="107022"/>
                  <a:pt x="173078" y="85855"/>
                </a:cubicBezTo>
                <a:cubicBezTo>
                  <a:pt x="173607" y="64688"/>
                  <a:pt x="219645" y="3305"/>
                  <a:pt x="220703" y="130"/>
                </a:cubicBezTo>
                <a:cubicBezTo>
                  <a:pt x="221761" y="-3045"/>
                  <a:pt x="186307" y="52517"/>
                  <a:pt x="179428" y="66805"/>
                </a:cubicBezTo>
                <a:cubicBezTo>
                  <a:pt x="172549" y="81092"/>
                  <a:pt x="190011" y="82680"/>
                  <a:pt x="179428" y="85855"/>
                </a:cubicBezTo>
                <a:cubicBezTo>
                  <a:pt x="168845" y="89030"/>
                  <a:pt x="141328" y="84267"/>
                  <a:pt x="115928" y="85855"/>
                </a:cubicBezTo>
                <a:cubicBezTo>
                  <a:pt x="90528" y="87442"/>
                  <a:pt x="-14247" y="106492"/>
                  <a:pt x="1628" y="1080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8C7336A2-81DF-C06A-E43E-03BFFB431605}"/>
              </a:ext>
            </a:extLst>
          </p:cNvPr>
          <p:cNvSpPr/>
          <p:nvPr/>
        </p:nvSpPr>
        <p:spPr>
          <a:xfrm>
            <a:off x="4560214" y="3790876"/>
            <a:ext cx="243567" cy="236478"/>
          </a:xfrm>
          <a:custGeom>
            <a:avLst/>
            <a:gdLst>
              <a:gd name="connsiteX0" fmla="*/ 243561 w 243567"/>
              <a:gd name="connsiteY0" fmla="*/ 74 h 236478"/>
              <a:gd name="connsiteX1" fmla="*/ 91161 w 243567"/>
              <a:gd name="connsiteY1" fmla="*/ 95324 h 236478"/>
              <a:gd name="connsiteX2" fmla="*/ 97511 w 243567"/>
              <a:gd name="connsiteY2" fmla="*/ 85799 h 236478"/>
              <a:gd name="connsiteX3" fmla="*/ 14961 w 243567"/>
              <a:gd name="connsiteY3" fmla="*/ 152474 h 236478"/>
              <a:gd name="connsiteX4" fmla="*/ 34011 w 243567"/>
              <a:gd name="connsiteY4" fmla="*/ 136599 h 236478"/>
              <a:gd name="connsiteX5" fmla="*/ 2261 w 243567"/>
              <a:gd name="connsiteY5" fmla="*/ 235024 h 236478"/>
              <a:gd name="connsiteX6" fmla="*/ 14961 w 243567"/>
              <a:gd name="connsiteY6" fmla="*/ 187399 h 236478"/>
              <a:gd name="connsiteX7" fmla="*/ 113386 w 243567"/>
              <a:gd name="connsiteY7" fmla="*/ 79449 h 236478"/>
              <a:gd name="connsiteX8" fmla="*/ 97511 w 243567"/>
              <a:gd name="connsiteY8" fmla="*/ 79449 h 236478"/>
              <a:gd name="connsiteX9" fmla="*/ 243561 w 243567"/>
              <a:gd name="connsiteY9" fmla="*/ 74 h 236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567" h="236478">
                <a:moveTo>
                  <a:pt x="243561" y="74"/>
                </a:moveTo>
                <a:cubicBezTo>
                  <a:pt x="242503" y="2720"/>
                  <a:pt x="91161" y="95324"/>
                  <a:pt x="91161" y="95324"/>
                </a:cubicBezTo>
                <a:cubicBezTo>
                  <a:pt x="66819" y="109611"/>
                  <a:pt x="110211" y="76274"/>
                  <a:pt x="97511" y="85799"/>
                </a:cubicBezTo>
                <a:cubicBezTo>
                  <a:pt x="84811" y="95324"/>
                  <a:pt x="14961" y="152474"/>
                  <a:pt x="14961" y="152474"/>
                </a:cubicBezTo>
                <a:cubicBezTo>
                  <a:pt x="4378" y="160941"/>
                  <a:pt x="36128" y="122841"/>
                  <a:pt x="34011" y="136599"/>
                </a:cubicBezTo>
                <a:cubicBezTo>
                  <a:pt x="31894" y="150357"/>
                  <a:pt x="5436" y="226557"/>
                  <a:pt x="2261" y="235024"/>
                </a:cubicBezTo>
                <a:cubicBezTo>
                  <a:pt x="-914" y="243491"/>
                  <a:pt x="-3560" y="213328"/>
                  <a:pt x="14961" y="187399"/>
                </a:cubicBezTo>
                <a:cubicBezTo>
                  <a:pt x="33482" y="161470"/>
                  <a:pt x="113386" y="79449"/>
                  <a:pt x="113386" y="79449"/>
                </a:cubicBezTo>
                <a:cubicBezTo>
                  <a:pt x="127144" y="61457"/>
                  <a:pt x="76344" y="93207"/>
                  <a:pt x="97511" y="79449"/>
                </a:cubicBezTo>
                <a:cubicBezTo>
                  <a:pt x="118678" y="65691"/>
                  <a:pt x="244619" y="-2572"/>
                  <a:pt x="243561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772FFB8B-0788-FB7F-0E7A-6753A6256772}"/>
              </a:ext>
            </a:extLst>
          </p:cNvPr>
          <p:cNvSpPr/>
          <p:nvPr/>
        </p:nvSpPr>
        <p:spPr>
          <a:xfrm>
            <a:off x="4553174" y="3841331"/>
            <a:ext cx="257239" cy="202388"/>
          </a:xfrm>
          <a:custGeom>
            <a:avLst/>
            <a:gdLst>
              <a:gd name="connsiteX0" fmla="*/ 256951 w 257239"/>
              <a:gd name="connsiteY0" fmla="*/ 419 h 202388"/>
              <a:gd name="connsiteX1" fmla="*/ 126776 w 257239"/>
              <a:gd name="connsiteY1" fmla="*/ 51219 h 202388"/>
              <a:gd name="connsiteX2" fmla="*/ 145826 w 257239"/>
              <a:gd name="connsiteY2" fmla="*/ 48044 h 202388"/>
              <a:gd name="connsiteX3" fmla="*/ 6126 w 257239"/>
              <a:gd name="connsiteY3" fmla="*/ 162344 h 202388"/>
              <a:gd name="connsiteX4" fmla="*/ 31526 w 257239"/>
              <a:gd name="connsiteY4" fmla="*/ 136944 h 202388"/>
              <a:gd name="connsiteX5" fmla="*/ 91851 w 257239"/>
              <a:gd name="connsiteY5" fmla="*/ 124244 h 202388"/>
              <a:gd name="connsiteX6" fmla="*/ 142651 w 257239"/>
              <a:gd name="connsiteY6" fmla="*/ 200444 h 202388"/>
              <a:gd name="connsiteX7" fmla="*/ 136301 w 257239"/>
              <a:gd name="connsiteY7" fmla="*/ 175044 h 202388"/>
              <a:gd name="connsiteX8" fmla="*/ 98201 w 257239"/>
              <a:gd name="connsiteY8" fmla="*/ 124244 h 202388"/>
              <a:gd name="connsiteX9" fmla="*/ 79151 w 257239"/>
              <a:gd name="connsiteY9" fmla="*/ 111544 h 202388"/>
              <a:gd name="connsiteX10" fmla="*/ 107726 w 257239"/>
              <a:gd name="connsiteY10" fmla="*/ 70269 h 202388"/>
              <a:gd name="connsiteX11" fmla="*/ 82326 w 257239"/>
              <a:gd name="connsiteY11" fmla="*/ 86144 h 202388"/>
              <a:gd name="connsiteX12" fmla="*/ 256951 w 257239"/>
              <a:gd name="connsiteY12" fmla="*/ 419 h 20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239" h="202388">
                <a:moveTo>
                  <a:pt x="256951" y="419"/>
                </a:moveTo>
                <a:cubicBezTo>
                  <a:pt x="264359" y="-5402"/>
                  <a:pt x="126776" y="51219"/>
                  <a:pt x="126776" y="51219"/>
                </a:cubicBezTo>
                <a:cubicBezTo>
                  <a:pt x="108255" y="59156"/>
                  <a:pt x="165934" y="29523"/>
                  <a:pt x="145826" y="48044"/>
                </a:cubicBezTo>
                <a:cubicBezTo>
                  <a:pt x="125718" y="66565"/>
                  <a:pt x="25176" y="147527"/>
                  <a:pt x="6126" y="162344"/>
                </a:cubicBezTo>
                <a:cubicBezTo>
                  <a:pt x="-12924" y="177161"/>
                  <a:pt x="17238" y="143294"/>
                  <a:pt x="31526" y="136944"/>
                </a:cubicBezTo>
                <a:cubicBezTo>
                  <a:pt x="45814" y="130594"/>
                  <a:pt x="73330" y="113661"/>
                  <a:pt x="91851" y="124244"/>
                </a:cubicBezTo>
                <a:cubicBezTo>
                  <a:pt x="110372" y="134827"/>
                  <a:pt x="135243" y="191977"/>
                  <a:pt x="142651" y="200444"/>
                </a:cubicBezTo>
                <a:cubicBezTo>
                  <a:pt x="150059" y="208911"/>
                  <a:pt x="143709" y="187744"/>
                  <a:pt x="136301" y="175044"/>
                </a:cubicBezTo>
                <a:cubicBezTo>
                  <a:pt x="128893" y="162344"/>
                  <a:pt x="107726" y="134827"/>
                  <a:pt x="98201" y="124244"/>
                </a:cubicBezTo>
                <a:cubicBezTo>
                  <a:pt x="88676" y="113661"/>
                  <a:pt x="77564" y="120540"/>
                  <a:pt x="79151" y="111544"/>
                </a:cubicBezTo>
                <a:cubicBezTo>
                  <a:pt x="80738" y="102548"/>
                  <a:pt x="107197" y="74502"/>
                  <a:pt x="107726" y="70269"/>
                </a:cubicBezTo>
                <a:cubicBezTo>
                  <a:pt x="108255" y="66036"/>
                  <a:pt x="62747" y="96198"/>
                  <a:pt x="82326" y="86144"/>
                </a:cubicBezTo>
                <a:cubicBezTo>
                  <a:pt x="101905" y="76090"/>
                  <a:pt x="249543" y="6240"/>
                  <a:pt x="256951" y="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A33D7A87-5831-DAEA-BDA5-DE5F442CFC73}"/>
              </a:ext>
            </a:extLst>
          </p:cNvPr>
          <p:cNvSpPr/>
          <p:nvPr/>
        </p:nvSpPr>
        <p:spPr>
          <a:xfrm>
            <a:off x="4675198" y="3762325"/>
            <a:ext cx="289454" cy="111200"/>
          </a:xfrm>
          <a:custGeom>
            <a:avLst/>
            <a:gdLst>
              <a:gd name="connsiteX0" fmla="*/ 4752 w 289454"/>
              <a:gd name="connsiteY0" fmla="*/ 111175 h 111200"/>
              <a:gd name="connsiteX1" fmla="*/ 284152 w 289454"/>
              <a:gd name="connsiteY1" fmla="*/ 15925 h 111200"/>
              <a:gd name="connsiteX2" fmla="*/ 185727 w 289454"/>
              <a:gd name="connsiteY2" fmla="*/ 6400 h 111200"/>
              <a:gd name="connsiteX3" fmla="*/ 157152 w 289454"/>
              <a:gd name="connsiteY3" fmla="*/ 15925 h 111200"/>
              <a:gd name="connsiteX4" fmla="*/ 230177 w 289454"/>
              <a:gd name="connsiteY4" fmla="*/ 50 h 111200"/>
              <a:gd name="connsiteX5" fmla="*/ 96827 w 289454"/>
              <a:gd name="connsiteY5" fmla="*/ 22275 h 111200"/>
              <a:gd name="connsiteX6" fmla="*/ 109527 w 289454"/>
              <a:gd name="connsiteY6" fmla="*/ 25450 h 111200"/>
              <a:gd name="connsiteX7" fmla="*/ 4752 w 289454"/>
              <a:gd name="connsiteY7" fmla="*/ 111175 h 1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454" h="111200">
                <a:moveTo>
                  <a:pt x="4752" y="111175"/>
                </a:moveTo>
                <a:cubicBezTo>
                  <a:pt x="33856" y="109588"/>
                  <a:pt x="253990" y="33387"/>
                  <a:pt x="284152" y="15925"/>
                </a:cubicBezTo>
                <a:cubicBezTo>
                  <a:pt x="314314" y="-1537"/>
                  <a:pt x="206894" y="6400"/>
                  <a:pt x="185727" y="6400"/>
                </a:cubicBezTo>
                <a:cubicBezTo>
                  <a:pt x="164560" y="6400"/>
                  <a:pt x="149744" y="16983"/>
                  <a:pt x="157152" y="15925"/>
                </a:cubicBezTo>
                <a:cubicBezTo>
                  <a:pt x="164560" y="14867"/>
                  <a:pt x="240231" y="-1008"/>
                  <a:pt x="230177" y="50"/>
                </a:cubicBezTo>
                <a:cubicBezTo>
                  <a:pt x="220123" y="1108"/>
                  <a:pt x="96827" y="22275"/>
                  <a:pt x="96827" y="22275"/>
                </a:cubicBezTo>
                <a:cubicBezTo>
                  <a:pt x="76719" y="26508"/>
                  <a:pt x="130164" y="10104"/>
                  <a:pt x="109527" y="25450"/>
                </a:cubicBezTo>
                <a:cubicBezTo>
                  <a:pt x="88890" y="40796"/>
                  <a:pt x="-24352" y="112762"/>
                  <a:pt x="4752" y="111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E082AE5F-7217-0121-E55E-51EE8D5C877B}"/>
              </a:ext>
            </a:extLst>
          </p:cNvPr>
          <p:cNvSpPr/>
          <p:nvPr/>
        </p:nvSpPr>
        <p:spPr>
          <a:xfrm>
            <a:off x="5095760" y="3793982"/>
            <a:ext cx="248182" cy="323683"/>
          </a:xfrm>
          <a:custGeom>
            <a:avLst/>
            <a:gdLst>
              <a:gd name="connsiteX0" fmla="*/ 115 w 248182"/>
              <a:gd name="connsiteY0" fmla="*/ 143 h 323683"/>
              <a:gd name="connsiteX1" fmla="*/ 98540 w 248182"/>
              <a:gd name="connsiteY1" fmla="*/ 143018 h 323683"/>
              <a:gd name="connsiteX2" fmla="*/ 92190 w 248182"/>
              <a:gd name="connsiteY2" fmla="*/ 193818 h 323683"/>
              <a:gd name="connsiteX3" fmla="*/ 111240 w 248182"/>
              <a:gd name="connsiteY3" fmla="*/ 171593 h 323683"/>
              <a:gd name="connsiteX4" fmla="*/ 31865 w 248182"/>
              <a:gd name="connsiteY4" fmla="*/ 320818 h 323683"/>
              <a:gd name="connsiteX5" fmla="*/ 47740 w 248182"/>
              <a:gd name="connsiteY5" fmla="*/ 260493 h 323683"/>
              <a:gd name="connsiteX6" fmla="*/ 247765 w 248182"/>
              <a:gd name="connsiteY6" fmla="*/ 146193 h 323683"/>
              <a:gd name="connsiteX7" fmla="*/ 101715 w 248182"/>
              <a:gd name="connsiteY7" fmla="*/ 222393 h 323683"/>
              <a:gd name="connsiteX8" fmla="*/ 152515 w 248182"/>
              <a:gd name="connsiteY8" fmla="*/ 146193 h 323683"/>
              <a:gd name="connsiteX9" fmla="*/ 120765 w 248182"/>
              <a:gd name="connsiteY9" fmla="*/ 171593 h 323683"/>
              <a:gd name="connsiteX10" fmla="*/ 115 w 248182"/>
              <a:gd name="connsiteY10" fmla="*/ 143 h 32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8182" h="323683">
                <a:moveTo>
                  <a:pt x="115" y="143"/>
                </a:moveTo>
                <a:cubicBezTo>
                  <a:pt x="-3589" y="-4619"/>
                  <a:pt x="83194" y="110739"/>
                  <a:pt x="98540" y="143018"/>
                </a:cubicBezTo>
                <a:cubicBezTo>
                  <a:pt x="113886" y="175297"/>
                  <a:pt x="90073" y="189056"/>
                  <a:pt x="92190" y="193818"/>
                </a:cubicBezTo>
                <a:cubicBezTo>
                  <a:pt x="94307" y="198580"/>
                  <a:pt x="121294" y="150426"/>
                  <a:pt x="111240" y="171593"/>
                </a:cubicBezTo>
                <a:cubicBezTo>
                  <a:pt x="101186" y="192760"/>
                  <a:pt x="42448" y="306001"/>
                  <a:pt x="31865" y="320818"/>
                </a:cubicBezTo>
                <a:cubicBezTo>
                  <a:pt x="21282" y="335635"/>
                  <a:pt x="11757" y="289597"/>
                  <a:pt x="47740" y="260493"/>
                </a:cubicBezTo>
                <a:cubicBezTo>
                  <a:pt x="83723" y="231389"/>
                  <a:pt x="238769" y="152543"/>
                  <a:pt x="247765" y="146193"/>
                </a:cubicBezTo>
                <a:cubicBezTo>
                  <a:pt x="256761" y="139843"/>
                  <a:pt x="117590" y="222393"/>
                  <a:pt x="101715" y="222393"/>
                </a:cubicBezTo>
                <a:cubicBezTo>
                  <a:pt x="85840" y="222393"/>
                  <a:pt x="149340" y="154660"/>
                  <a:pt x="152515" y="146193"/>
                </a:cubicBezTo>
                <a:cubicBezTo>
                  <a:pt x="155690" y="137726"/>
                  <a:pt x="143519" y="196993"/>
                  <a:pt x="120765" y="171593"/>
                </a:cubicBezTo>
                <a:cubicBezTo>
                  <a:pt x="98011" y="146193"/>
                  <a:pt x="3819" y="4905"/>
                  <a:pt x="115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3EE6C5E9-3483-9850-840A-A2E1FFD6D940}"/>
              </a:ext>
            </a:extLst>
          </p:cNvPr>
          <p:cNvSpPr/>
          <p:nvPr/>
        </p:nvSpPr>
        <p:spPr>
          <a:xfrm>
            <a:off x="4540163" y="3892052"/>
            <a:ext cx="191994" cy="125386"/>
          </a:xfrm>
          <a:custGeom>
            <a:avLst/>
            <a:gdLst>
              <a:gd name="connsiteX0" fmla="*/ 111212 w 191994"/>
              <a:gd name="connsiteY0" fmla="*/ 498 h 125386"/>
              <a:gd name="connsiteX1" fmla="*/ 162012 w 191994"/>
              <a:gd name="connsiteY1" fmla="*/ 41773 h 125386"/>
              <a:gd name="connsiteX2" fmla="*/ 165187 w 191994"/>
              <a:gd name="connsiteY2" fmla="*/ 60823 h 125386"/>
              <a:gd name="connsiteX3" fmla="*/ 108037 w 191994"/>
              <a:gd name="connsiteY3" fmla="*/ 111623 h 125386"/>
              <a:gd name="connsiteX4" fmla="*/ 152487 w 191994"/>
              <a:gd name="connsiteY4" fmla="*/ 73523 h 125386"/>
              <a:gd name="connsiteX5" fmla="*/ 187412 w 191994"/>
              <a:gd name="connsiteY5" fmla="*/ 105273 h 125386"/>
              <a:gd name="connsiteX6" fmla="*/ 165187 w 191994"/>
              <a:gd name="connsiteY6" fmla="*/ 121148 h 125386"/>
              <a:gd name="connsiteX7" fmla="*/ 87 w 191994"/>
              <a:gd name="connsiteY7" fmla="*/ 105273 h 125386"/>
              <a:gd name="connsiteX8" fmla="*/ 142962 w 191994"/>
              <a:gd name="connsiteY8" fmla="*/ 124323 h 125386"/>
              <a:gd name="connsiteX9" fmla="*/ 190587 w 191994"/>
              <a:gd name="connsiteY9" fmla="*/ 117973 h 125386"/>
              <a:gd name="connsiteX10" fmla="*/ 174712 w 191994"/>
              <a:gd name="connsiteY10" fmla="*/ 76698 h 125386"/>
              <a:gd name="connsiteX11" fmla="*/ 111212 w 191994"/>
              <a:gd name="connsiteY11" fmla="*/ 498 h 12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1994" h="125386">
                <a:moveTo>
                  <a:pt x="111212" y="498"/>
                </a:moveTo>
                <a:cubicBezTo>
                  <a:pt x="109095" y="-5323"/>
                  <a:pt x="162012" y="41773"/>
                  <a:pt x="162012" y="41773"/>
                </a:cubicBezTo>
                <a:cubicBezTo>
                  <a:pt x="171008" y="51827"/>
                  <a:pt x="174183" y="49181"/>
                  <a:pt x="165187" y="60823"/>
                </a:cubicBezTo>
                <a:cubicBezTo>
                  <a:pt x="156191" y="72465"/>
                  <a:pt x="110154" y="109506"/>
                  <a:pt x="108037" y="111623"/>
                </a:cubicBezTo>
                <a:cubicBezTo>
                  <a:pt x="105920" y="113740"/>
                  <a:pt x="139258" y="74581"/>
                  <a:pt x="152487" y="73523"/>
                </a:cubicBezTo>
                <a:cubicBezTo>
                  <a:pt x="165716" y="72465"/>
                  <a:pt x="185295" y="97336"/>
                  <a:pt x="187412" y="105273"/>
                </a:cubicBezTo>
                <a:cubicBezTo>
                  <a:pt x="189529" y="113210"/>
                  <a:pt x="196408" y="121148"/>
                  <a:pt x="165187" y="121148"/>
                </a:cubicBezTo>
                <a:cubicBezTo>
                  <a:pt x="133966" y="121148"/>
                  <a:pt x="87" y="105273"/>
                  <a:pt x="87" y="105273"/>
                </a:cubicBezTo>
                <a:cubicBezTo>
                  <a:pt x="-3617" y="105802"/>
                  <a:pt x="111212" y="122206"/>
                  <a:pt x="142962" y="124323"/>
                </a:cubicBezTo>
                <a:cubicBezTo>
                  <a:pt x="174712" y="126440"/>
                  <a:pt x="185295" y="125910"/>
                  <a:pt x="190587" y="117973"/>
                </a:cubicBezTo>
                <a:cubicBezTo>
                  <a:pt x="195879" y="110036"/>
                  <a:pt x="185295" y="95748"/>
                  <a:pt x="174712" y="76698"/>
                </a:cubicBezTo>
                <a:cubicBezTo>
                  <a:pt x="164129" y="57648"/>
                  <a:pt x="113329" y="6319"/>
                  <a:pt x="111212" y="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6F07A95F-E477-D80A-2D74-CD7122E97201}"/>
              </a:ext>
            </a:extLst>
          </p:cNvPr>
          <p:cNvSpPr/>
          <p:nvPr/>
        </p:nvSpPr>
        <p:spPr>
          <a:xfrm>
            <a:off x="4701922" y="3978270"/>
            <a:ext cx="463806" cy="81384"/>
          </a:xfrm>
          <a:custGeom>
            <a:avLst/>
            <a:gdLst>
              <a:gd name="connsiteX0" fmla="*/ 253 w 463806"/>
              <a:gd name="connsiteY0" fmla="*/ 19055 h 81384"/>
              <a:gd name="connsiteX1" fmla="*/ 146303 w 463806"/>
              <a:gd name="connsiteY1" fmla="*/ 63505 h 81384"/>
              <a:gd name="connsiteX2" fmla="*/ 190753 w 463806"/>
              <a:gd name="connsiteY2" fmla="*/ 76205 h 81384"/>
              <a:gd name="connsiteX3" fmla="*/ 301878 w 463806"/>
              <a:gd name="connsiteY3" fmla="*/ 76205 h 81384"/>
              <a:gd name="connsiteX4" fmla="*/ 298703 w 463806"/>
              <a:gd name="connsiteY4" fmla="*/ 79380 h 81384"/>
              <a:gd name="connsiteX5" fmla="*/ 413003 w 463806"/>
              <a:gd name="connsiteY5" fmla="*/ 57155 h 81384"/>
              <a:gd name="connsiteX6" fmla="*/ 400303 w 463806"/>
              <a:gd name="connsiteY6" fmla="*/ 57155 h 81384"/>
              <a:gd name="connsiteX7" fmla="*/ 463803 w 463806"/>
              <a:gd name="connsiteY7" fmla="*/ 5 h 81384"/>
              <a:gd name="connsiteX8" fmla="*/ 397128 w 463806"/>
              <a:gd name="connsiteY8" fmla="*/ 53980 h 81384"/>
              <a:gd name="connsiteX9" fmla="*/ 314578 w 463806"/>
              <a:gd name="connsiteY9" fmla="*/ 79380 h 81384"/>
              <a:gd name="connsiteX10" fmla="*/ 190753 w 463806"/>
              <a:gd name="connsiteY10" fmla="*/ 79380 h 81384"/>
              <a:gd name="connsiteX11" fmla="*/ 251078 w 463806"/>
              <a:gd name="connsiteY11" fmla="*/ 76205 h 81384"/>
              <a:gd name="connsiteX12" fmla="*/ 149478 w 463806"/>
              <a:gd name="connsiteY12" fmla="*/ 73030 h 81384"/>
              <a:gd name="connsiteX13" fmla="*/ 111378 w 463806"/>
              <a:gd name="connsiteY13" fmla="*/ 66680 h 81384"/>
              <a:gd name="connsiteX14" fmla="*/ 253 w 463806"/>
              <a:gd name="connsiteY14" fmla="*/ 19055 h 81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806" h="81384">
                <a:moveTo>
                  <a:pt x="253" y="19055"/>
                </a:moveTo>
                <a:cubicBezTo>
                  <a:pt x="6074" y="18526"/>
                  <a:pt x="114553" y="53980"/>
                  <a:pt x="146303" y="63505"/>
                </a:cubicBezTo>
                <a:cubicBezTo>
                  <a:pt x="178053" y="73030"/>
                  <a:pt x="164824" y="74088"/>
                  <a:pt x="190753" y="76205"/>
                </a:cubicBezTo>
                <a:cubicBezTo>
                  <a:pt x="216682" y="78322"/>
                  <a:pt x="301878" y="76205"/>
                  <a:pt x="301878" y="76205"/>
                </a:cubicBezTo>
                <a:cubicBezTo>
                  <a:pt x="319870" y="76734"/>
                  <a:pt x="280182" y="82555"/>
                  <a:pt x="298703" y="79380"/>
                </a:cubicBezTo>
                <a:cubicBezTo>
                  <a:pt x="317224" y="76205"/>
                  <a:pt x="396070" y="60859"/>
                  <a:pt x="413003" y="57155"/>
                </a:cubicBezTo>
                <a:cubicBezTo>
                  <a:pt x="429936" y="53451"/>
                  <a:pt x="391836" y="66680"/>
                  <a:pt x="400303" y="57155"/>
                </a:cubicBezTo>
                <a:cubicBezTo>
                  <a:pt x="408770" y="47630"/>
                  <a:pt x="464332" y="534"/>
                  <a:pt x="463803" y="5"/>
                </a:cubicBezTo>
                <a:cubicBezTo>
                  <a:pt x="463274" y="-524"/>
                  <a:pt x="421999" y="40751"/>
                  <a:pt x="397128" y="53980"/>
                </a:cubicBezTo>
                <a:cubicBezTo>
                  <a:pt x="372257" y="67209"/>
                  <a:pt x="348974" y="75147"/>
                  <a:pt x="314578" y="79380"/>
                </a:cubicBezTo>
                <a:cubicBezTo>
                  <a:pt x="280182" y="83613"/>
                  <a:pt x="201336" y="79909"/>
                  <a:pt x="190753" y="79380"/>
                </a:cubicBezTo>
                <a:cubicBezTo>
                  <a:pt x="180170" y="78851"/>
                  <a:pt x="257957" y="77263"/>
                  <a:pt x="251078" y="76205"/>
                </a:cubicBezTo>
                <a:cubicBezTo>
                  <a:pt x="244199" y="75147"/>
                  <a:pt x="172761" y="74618"/>
                  <a:pt x="149478" y="73030"/>
                </a:cubicBezTo>
                <a:cubicBezTo>
                  <a:pt x="126195" y="71443"/>
                  <a:pt x="132015" y="73030"/>
                  <a:pt x="111378" y="66680"/>
                </a:cubicBezTo>
                <a:cubicBezTo>
                  <a:pt x="90741" y="60330"/>
                  <a:pt x="-5568" y="19584"/>
                  <a:pt x="253" y="19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9DF4354E-4869-240D-B88D-A8C4EE57B2B6}"/>
              </a:ext>
            </a:extLst>
          </p:cNvPr>
          <p:cNvSpPr/>
          <p:nvPr/>
        </p:nvSpPr>
        <p:spPr>
          <a:xfrm>
            <a:off x="4542643" y="4011574"/>
            <a:ext cx="284190" cy="104094"/>
          </a:xfrm>
          <a:custGeom>
            <a:avLst/>
            <a:gdLst>
              <a:gd name="connsiteX0" fmla="*/ 3957 w 284190"/>
              <a:gd name="connsiteY0" fmla="*/ 4801 h 104094"/>
              <a:gd name="connsiteX1" fmla="*/ 150007 w 284190"/>
              <a:gd name="connsiteY1" fmla="*/ 23851 h 104094"/>
              <a:gd name="connsiteX2" fmla="*/ 280182 w 284190"/>
              <a:gd name="connsiteY2" fmla="*/ 103226 h 104094"/>
              <a:gd name="connsiteX3" fmla="*/ 248432 w 284190"/>
              <a:gd name="connsiteY3" fmla="*/ 65126 h 104094"/>
              <a:gd name="connsiteX4" fmla="*/ 223032 w 284190"/>
              <a:gd name="connsiteY4" fmla="*/ 49251 h 104094"/>
              <a:gd name="connsiteX5" fmla="*/ 54757 w 284190"/>
              <a:gd name="connsiteY5" fmla="*/ 4801 h 104094"/>
              <a:gd name="connsiteX6" fmla="*/ 3957 w 284190"/>
              <a:gd name="connsiteY6" fmla="*/ 4801 h 10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190" h="104094">
                <a:moveTo>
                  <a:pt x="3957" y="4801"/>
                </a:moveTo>
                <a:cubicBezTo>
                  <a:pt x="19832" y="7976"/>
                  <a:pt x="103969" y="7447"/>
                  <a:pt x="150007" y="23851"/>
                </a:cubicBezTo>
                <a:cubicBezTo>
                  <a:pt x="196045" y="40255"/>
                  <a:pt x="263778" y="96347"/>
                  <a:pt x="280182" y="103226"/>
                </a:cubicBezTo>
                <a:cubicBezTo>
                  <a:pt x="296586" y="110105"/>
                  <a:pt x="257957" y="74122"/>
                  <a:pt x="248432" y="65126"/>
                </a:cubicBezTo>
                <a:cubicBezTo>
                  <a:pt x="238907" y="56130"/>
                  <a:pt x="255311" y="59305"/>
                  <a:pt x="223032" y="49251"/>
                </a:cubicBezTo>
                <a:cubicBezTo>
                  <a:pt x="190753" y="39197"/>
                  <a:pt x="86507" y="13797"/>
                  <a:pt x="54757" y="4801"/>
                </a:cubicBezTo>
                <a:cubicBezTo>
                  <a:pt x="23007" y="-4195"/>
                  <a:pt x="-11918" y="1626"/>
                  <a:pt x="3957" y="4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BB9CDCF1-A610-CE28-5200-26928276E6BA}"/>
              </a:ext>
            </a:extLst>
          </p:cNvPr>
          <p:cNvSpPr/>
          <p:nvPr/>
        </p:nvSpPr>
        <p:spPr>
          <a:xfrm>
            <a:off x="4810089" y="4044639"/>
            <a:ext cx="222603" cy="163329"/>
          </a:xfrm>
          <a:custGeom>
            <a:avLst/>
            <a:gdLst>
              <a:gd name="connsiteX0" fmla="*/ 38136 w 222603"/>
              <a:gd name="connsiteY0" fmla="*/ 311 h 163329"/>
              <a:gd name="connsiteX1" fmla="*/ 47661 w 222603"/>
              <a:gd name="connsiteY1" fmla="*/ 79686 h 163329"/>
              <a:gd name="connsiteX2" fmla="*/ 36 w 222603"/>
              <a:gd name="connsiteY2" fmla="*/ 127311 h 163329"/>
              <a:gd name="connsiteX3" fmla="*/ 41311 w 222603"/>
              <a:gd name="connsiteY3" fmla="*/ 76511 h 163329"/>
              <a:gd name="connsiteX4" fmla="*/ 120686 w 222603"/>
              <a:gd name="connsiteY4" fmla="*/ 44761 h 163329"/>
              <a:gd name="connsiteX5" fmla="*/ 193711 w 222603"/>
              <a:gd name="connsiteY5" fmla="*/ 108261 h 163329"/>
              <a:gd name="connsiteX6" fmla="*/ 222286 w 222603"/>
              <a:gd name="connsiteY6" fmla="*/ 162236 h 163329"/>
              <a:gd name="connsiteX7" fmla="*/ 177836 w 222603"/>
              <a:gd name="connsiteY7" fmla="*/ 57461 h 163329"/>
              <a:gd name="connsiteX8" fmla="*/ 120686 w 222603"/>
              <a:gd name="connsiteY8" fmla="*/ 35236 h 163329"/>
              <a:gd name="connsiteX9" fmla="*/ 69886 w 222603"/>
              <a:gd name="connsiteY9" fmla="*/ 51111 h 163329"/>
              <a:gd name="connsiteX10" fmla="*/ 38136 w 222603"/>
              <a:gd name="connsiteY10" fmla="*/ 311 h 16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603" h="163329">
                <a:moveTo>
                  <a:pt x="38136" y="311"/>
                </a:moveTo>
                <a:cubicBezTo>
                  <a:pt x="34432" y="5073"/>
                  <a:pt x="54011" y="58519"/>
                  <a:pt x="47661" y="79686"/>
                </a:cubicBezTo>
                <a:cubicBezTo>
                  <a:pt x="41311" y="100853"/>
                  <a:pt x="1094" y="127840"/>
                  <a:pt x="36" y="127311"/>
                </a:cubicBezTo>
                <a:cubicBezTo>
                  <a:pt x="-1022" y="126782"/>
                  <a:pt x="21203" y="90269"/>
                  <a:pt x="41311" y="76511"/>
                </a:cubicBezTo>
                <a:cubicBezTo>
                  <a:pt x="61419" y="62753"/>
                  <a:pt x="95286" y="39469"/>
                  <a:pt x="120686" y="44761"/>
                </a:cubicBezTo>
                <a:cubicBezTo>
                  <a:pt x="146086" y="50053"/>
                  <a:pt x="176778" y="88682"/>
                  <a:pt x="193711" y="108261"/>
                </a:cubicBezTo>
                <a:cubicBezTo>
                  <a:pt x="210644" y="127840"/>
                  <a:pt x="224932" y="170703"/>
                  <a:pt x="222286" y="162236"/>
                </a:cubicBezTo>
                <a:cubicBezTo>
                  <a:pt x="219640" y="153769"/>
                  <a:pt x="194769" y="78628"/>
                  <a:pt x="177836" y="57461"/>
                </a:cubicBezTo>
                <a:cubicBezTo>
                  <a:pt x="160903" y="36294"/>
                  <a:pt x="138677" y="36294"/>
                  <a:pt x="120686" y="35236"/>
                </a:cubicBezTo>
                <a:cubicBezTo>
                  <a:pt x="102695" y="34178"/>
                  <a:pt x="82057" y="55344"/>
                  <a:pt x="69886" y="51111"/>
                </a:cubicBezTo>
                <a:cubicBezTo>
                  <a:pt x="57715" y="46878"/>
                  <a:pt x="41840" y="-4451"/>
                  <a:pt x="38136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89B66461-F4ED-6AC8-C011-F5FD31EE2F98}"/>
              </a:ext>
            </a:extLst>
          </p:cNvPr>
          <p:cNvSpPr/>
          <p:nvPr/>
        </p:nvSpPr>
        <p:spPr>
          <a:xfrm>
            <a:off x="4984479" y="4045302"/>
            <a:ext cx="283533" cy="136173"/>
          </a:xfrm>
          <a:custGeom>
            <a:avLst/>
            <a:gdLst>
              <a:gd name="connsiteX0" fmla="*/ 271 w 283533"/>
              <a:gd name="connsiteY0" fmla="*/ 53623 h 136173"/>
              <a:gd name="connsiteX1" fmla="*/ 136796 w 283533"/>
              <a:gd name="connsiteY1" fmla="*/ 12348 h 136173"/>
              <a:gd name="connsiteX2" fmla="*/ 190771 w 283533"/>
              <a:gd name="connsiteY2" fmla="*/ 5998 h 136173"/>
              <a:gd name="connsiteX3" fmla="*/ 282846 w 283533"/>
              <a:gd name="connsiteY3" fmla="*/ 91723 h 136173"/>
              <a:gd name="connsiteX4" fmla="*/ 228871 w 283533"/>
              <a:gd name="connsiteY4" fmla="*/ 31398 h 136173"/>
              <a:gd name="connsiteX5" fmla="*/ 155846 w 283533"/>
              <a:gd name="connsiteY5" fmla="*/ 25048 h 136173"/>
              <a:gd name="connsiteX6" fmla="*/ 162196 w 283533"/>
              <a:gd name="connsiteY6" fmla="*/ 47273 h 136173"/>
              <a:gd name="connsiteX7" fmla="*/ 222521 w 283533"/>
              <a:gd name="connsiteY7" fmla="*/ 136173 h 136173"/>
              <a:gd name="connsiteX8" fmla="*/ 133621 w 283533"/>
              <a:gd name="connsiteY8" fmla="*/ 47273 h 136173"/>
              <a:gd name="connsiteX9" fmla="*/ 89171 w 283533"/>
              <a:gd name="connsiteY9" fmla="*/ 63148 h 136173"/>
              <a:gd name="connsiteX10" fmla="*/ 89171 w 283533"/>
              <a:gd name="connsiteY10" fmla="*/ 107598 h 136173"/>
              <a:gd name="connsiteX11" fmla="*/ 146321 w 283533"/>
              <a:gd name="connsiteY11" fmla="*/ 12348 h 136173"/>
              <a:gd name="connsiteX12" fmla="*/ 95521 w 283533"/>
              <a:gd name="connsiteY12" fmla="*/ 85373 h 136173"/>
              <a:gd name="connsiteX13" fmla="*/ 101871 w 283533"/>
              <a:gd name="connsiteY13" fmla="*/ 59973 h 136173"/>
              <a:gd name="connsiteX14" fmla="*/ 271 w 283533"/>
              <a:gd name="connsiteY14" fmla="*/ 53623 h 1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3533" h="136173">
                <a:moveTo>
                  <a:pt x="271" y="53623"/>
                </a:moveTo>
                <a:cubicBezTo>
                  <a:pt x="6092" y="45686"/>
                  <a:pt x="105046" y="20285"/>
                  <a:pt x="136796" y="12348"/>
                </a:cubicBezTo>
                <a:cubicBezTo>
                  <a:pt x="168546" y="4411"/>
                  <a:pt x="166429" y="-7231"/>
                  <a:pt x="190771" y="5998"/>
                </a:cubicBezTo>
                <a:cubicBezTo>
                  <a:pt x="215113" y="19227"/>
                  <a:pt x="276496" y="87490"/>
                  <a:pt x="282846" y="91723"/>
                </a:cubicBezTo>
                <a:cubicBezTo>
                  <a:pt x="289196" y="95956"/>
                  <a:pt x="250038" y="42510"/>
                  <a:pt x="228871" y="31398"/>
                </a:cubicBezTo>
                <a:cubicBezTo>
                  <a:pt x="207704" y="20285"/>
                  <a:pt x="166959" y="22402"/>
                  <a:pt x="155846" y="25048"/>
                </a:cubicBezTo>
                <a:cubicBezTo>
                  <a:pt x="144733" y="27694"/>
                  <a:pt x="151084" y="28752"/>
                  <a:pt x="162196" y="47273"/>
                </a:cubicBezTo>
                <a:cubicBezTo>
                  <a:pt x="173309" y="65794"/>
                  <a:pt x="227283" y="136173"/>
                  <a:pt x="222521" y="136173"/>
                </a:cubicBezTo>
                <a:cubicBezTo>
                  <a:pt x="217759" y="136173"/>
                  <a:pt x="155846" y="59444"/>
                  <a:pt x="133621" y="47273"/>
                </a:cubicBezTo>
                <a:cubicBezTo>
                  <a:pt x="111396" y="35102"/>
                  <a:pt x="96579" y="53094"/>
                  <a:pt x="89171" y="63148"/>
                </a:cubicBezTo>
                <a:cubicBezTo>
                  <a:pt x="81763" y="73202"/>
                  <a:pt x="79646" y="116065"/>
                  <a:pt x="89171" y="107598"/>
                </a:cubicBezTo>
                <a:cubicBezTo>
                  <a:pt x="98696" y="99131"/>
                  <a:pt x="145263" y="16052"/>
                  <a:pt x="146321" y="12348"/>
                </a:cubicBezTo>
                <a:cubicBezTo>
                  <a:pt x="147379" y="8644"/>
                  <a:pt x="102929" y="77436"/>
                  <a:pt x="95521" y="85373"/>
                </a:cubicBezTo>
                <a:cubicBezTo>
                  <a:pt x="88113" y="93311"/>
                  <a:pt x="119863" y="66323"/>
                  <a:pt x="101871" y="59973"/>
                </a:cubicBezTo>
                <a:cubicBezTo>
                  <a:pt x="83879" y="53623"/>
                  <a:pt x="-5550" y="61560"/>
                  <a:pt x="271" y="53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4CE24489-783B-2B64-35C0-87DF13F724D5}"/>
              </a:ext>
            </a:extLst>
          </p:cNvPr>
          <p:cNvSpPr/>
          <p:nvPr/>
        </p:nvSpPr>
        <p:spPr>
          <a:xfrm>
            <a:off x="5279858" y="3800215"/>
            <a:ext cx="178940" cy="242231"/>
          </a:xfrm>
          <a:custGeom>
            <a:avLst/>
            <a:gdLst>
              <a:gd name="connsiteX0" fmla="*/ 167 w 178940"/>
              <a:gd name="connsiteY0" fmla="*/ 260 h 242231"/>
              <a:gd name="connsiteX1" fmla="*/ 139867 w 178940"/>
              <a:gd name="connsiteY1" fmla="*/ 168535 h 242231"/>
              <a:gd name="connsiteX2" fmla="*/ 66842 w 178940"/>
              <a:gd name="connsiteY2" fmla="*/ 136785 h 242231"/>
              <a:gd name="connsiteX3" fmla="*/ 177967 w 178940"/>
              <a:gd name="connsiteY3" fmla="*/ 241560 h 242231"/>
              <a:gd name="connsiteX4" fmla="*/ 123992 w 178940"/>
              <a:gd name="connsiteY4" fmla="*/ 184410 h 242231"/>
              <a:gd name="connsiteX5" fmla="*/ 136692 w 178940"/>
              <a:gd name="connsiteY5" fmla="*/ 200285 h 242231"/>
              <a:gd name="connsiteX6" fmla="*/ 76367 w 178940"/>
              <a:gd name="connsiteY6" fmla="*/ 139960 h 242231"/>
              <a:gd name="connsiteX7" fmla="*/ 120817 w 178940"/>
              <a:gd name="connsiteY7" fmla="*/ 155835 h 242231"/>
              <a:gd name="connsiteX8" fmla="*/ 111292 w 178940"/>
              <a:gd name="connsiteY8" fmla="*/ 130435 h 242231"/>
              <a:gd name="connsiteX9" fmla="*/ 167 w 178940"/>
              <a:gd name="connsiteY9" fmla="*/ 260 h 24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940" h="242231">
                <a:moveTo>
                  <a:pt x="167" y="260"/>
                </a:moveTo>
                <a:cubicBezTo>
                  <a:pt x="4929" y="6610"/>
                  <a:pt x="128755" y="145781"/>
                  <a:pt x="139867" y="168535"/>
                </a:cubicBezTo>
                <a:cubicBezTo>
                  <a:pt x="150979" y="191289"/>
                  <a:pt x="60492" y="124614"/>
                  <a:pt x="66842" y="136785"/>
                </a:cubicBezTo>
                <a:cubicBezTo>
                  <a:pt x="73192" y="148956"/>
                  <a:pt x="168442" y="233623"/>
                  <a:pt x="177967" y="241560"/>
                </a:cubicBezTo>
                <a:cubicBezTo>
                  <a:pt x="187492" y="249497"/>
                  <a:pt x="123992" y="184410"/>
                  <a:pt x="123992" y="184410"/>
                </a:cubicBezTo>
                <a:cubicBezTo>
                  <a:pt x="117113" y="177531"/>
                  <a:pt x="144630" y="207693"/>
                  <a:pt x="136692" y="200285"/>
                </a:cubicBezTo>
                <a:cubicBezTo>
                  <a:pt x="128755" y="192877"/>
                  <a:pt x="79013" y="147368"/>
                  <a:pt x="76367" y="139960"/>
                </a:cubicBezTo>
                <a:cubicBezTo>
                  <a:pt x="73721" y="132552"/>
                  <a:pt x="114996" y="157423"/>
                  <a:pt x="120817" y="155835"/>
                </a:cubicBezTo>
                <a:cubicBezTo>
                  <a:pt x="126638" y="154248"/>
                  <a:pt x="128754" y="155306"/>
                  <a:pt x="111292" y="130435"/>
                </a:cubicBezTo>
                <a:cubicBezTo>
                  <a:pt x="93830" y="105564"/>
                  <a:pt x="-4595" y="-6090"/>
                  <a:pt x="167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800D0CCC-C929-6BF7-F149-701894ECD919}"/>
              </a:ext>
            </a:extLst>
          </p:cNvPr>
          <p:cNvSpPr/>
          <p:nvPr/>
        </p:nvSpPr>
        <p:spPr>
          <a:xfrm>
            <a:off x="5099816" y="3858166"/>
            <a:ext cx="127956" cy="207224"/>
          </a:xfrm>
          <a:custGeom>
            <a:avLst/>
            <a:gdLst>
              <a:gd name="connsiteX0" fmla="*/ 126234 w 127956"/>
              <a:gd name="connsiteY0" fmla="*/ 2634 h 207224"/>
              <a:gd name="connsiteX1" fmla="*/ 2409 w 127956"/>
              <a:gd name="connsiteY1" fmla="*/ 202659 h 207224"/>
              <a:gd name="connsiteX2" fmla="*/ 46859 w 127956"/>
              <a:gd name="connsiteY2" fmla="*/ 139159 h 207224"/>
              <a:gd name="connsiteX3" fmla="*/ 78609 w 127956"/>
              <a:gd name="connsiteY3" fmla="*/ 97884 h 207224"/>
              <a:gd name="connsiteX4" fmla="*/ 72259 w 127956"/>
              <a:gd name="connsiteY4" fmla="*/ 59784 h 207224"/>
              <a:gd name="connsiteX5" fmla="*/ 75434 w 127956"/>
              <a:gd name="connsiteY5" fmla="*/ 85184 h 207224"/>
              <a:gd name="connsiteX6" fmla="*/ 126234 w 127956"/>
              <a:gd name="connsiteY6" fmla="*/ 2634 h 20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956" h="207224">
                <a:moveTo>
                  <a:pt x="126234" y="2634"/>
                </a:moveTo>
                <a:cubicBezTo>
                  <a:pt x="114063" y="22213"/>
                  <a:pt x="15638" y="179905"/>
                  <a:pt x="2409" y="202659"/>
                </a:cubicBezTo>
                <a:cubicBezTo>
                  <a:pt x="-10820" y="225413"/>
                  <a:pt x="34159" y="156622"/>
                  <a:pt x="46859" y="139159"/>
                </a:cubicBezTo>
                <a:cubicBezTo>
                  <a:pt x="59559" y="121697"/>
                  <a:pt x="74376" y="111113"/>
                  <a:pt x="78609" y="97884"/>
                </a:cubicBezTo>
                <a:cubicBezTo>
                  <a:pt x="82842" y="84655"/>
                  <a:pt x="72788" y="61901"/>
                  <a:pt x="72259" y="59784"/>
                </a:cubicBezTo>
                <a:cubicBezTo>
                  <a:pt x="71730" y="57667"/>
                  <a:pt x="68555" y="91534"/>
                  <a:pt x="75434" y="85184"/>
                </a:cubicBezTo>
                <a:cubicBezTo>
                  <a:pt x="82313" y="78834"/>
                  <a:pt x="138405" y="-16945"/>
                  <a:pt x="126234" y="2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7F325680-8A02-F372-4298-6E604BE5A8E4}"/>
              </a:ext>
            </a:extLst>
          </p:cNvPr>
          <p:cNvSpPr/>
          <p:nvPr/>
        </p:nvSpPr>
        <p:spPr>
          <a:xfrm>
            <a:off x="4707194" y="3769740"/>
            <a:ext cx="498113" cy="260871"/>
          </a:xfrm>
          <a:custGeom>
            <a:avLst/>
            <a:gdLst>
              <a:gd name="connsiteX0" fmla="*/ 7681 w 498113"/>
              <a:gd name="connsiteY0" fmla="*/ 68835 h 260871"/>
              <a:gd name="connsiteX1" fmla="*/ 74356 w 498113"/>
              <a:gd name="connsiteY1" fmla="*/ 94235 h 260871"/>
              <a:gd name="connsiteX2" fmla="*/ 80706 w 498113"/>
              <a:gd name="connsiteY2" fmla="*/ 192660 h 260871"/>
              <a:gd name="connsiteX3" fmla="*/ 179131 w 498113"/>
              <a:gd name="connsiteY3" fmla="*/ 256160 h 260871"/>
              <a:gd name="connsiteX4" fmla="*/ 293431 w 498113"/>
              <a:gd name="connsiteY4" fmla="*/ 249810 h 260871"/>
              <a:gd name="connsiteX5" fmla="*/ 350581 w 498113"/>
              <a:gd name="connsiteY5" fmla="*/ 199010 h 260871"/>
              <a:gd name="connsiteX6" fmla="*/ 375981 w 498113"/>
              <a:gd name="connsiteY6" fmla="*/ 106935 h 260871"/>
              <a:gd name="connsiteX7" fmla="*/ 379156 w 498113"/>
              <a:gd name="connsiteY7" fmla="*/ 72010 h 260871"/>
              <a:gd name="connsiteX8" fmla="*/ 493456 w 498113"/>
              <a:gd name="connsiteY8" fmla="*/ 100585 h 260871"/>
              <a:gd name="connsiteX9" fmla="*/ 464881 w 498113"/>
              <a:gd name="connsiteY9" fmla="*/ 46610 h 260871"/>
              <a:gd name="connsiteX10" fmla="*/ 363281 w 498113"/>
              <a:gd name="connsiteY10" fmla="*/ 2160 h 260871"/>
              <a:gd name="connsiteX11" fmla="*/ 277556 w 498113"/>
              <a:gd name="connsiteY11" fmla="*/ 11685 h 260871"/>
              <a:gd name="connsiteX12" fmla="*/ 7681 w 498113"/>
              <a:gd name="connsiteY12" fmla="*/ 68835 h 26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8113" h="260871">
                <a:moveTo>
                  <a:pt x="7681" y="68835"/>
                </a:moveTo>
                <a:cubicBezTo>
                  <a:pt x="-26186" y="82593"/>
                  <a:pt x="62185" y="73598"/>
                  <a:pt x="74356" y="94235"/>
                </a:cubicBezTo>
                <a:cubicBezTo>
                  <a:pt x="86527" y="114872"/>
                  <a:pt x="63243" y="165672"/>
                  <a:pt x="80706" y="192660"/>
                </a:cubicBezTo>
                <a:cubicBezTo>
                  <a:pt x="98169" y="219648"/>
                  <a:pt x="143677" y="246635"/>
                  <a:pt x="179131" y="256160"/>
                </a:cubicBezTo>
                <a:cubicBezTo>
                  <a:pt x="214585" y="265685"/>
                  <a:pt x="264856" y="259335"/>
                  <a:pt x="293431" y="249810"/>
                </a:cubicBezTo>
                <a:cubicBezTo>
                  <a:pt x="322006" y="240285"/>
                  <a:pt x="336823" y="222822"/>
                  <a:pt x="350581" y="199010"/>
                </a:cubicBezTo>
                <a:cubicBezTo>
                  <a:pt x="364339" y="175198"/>
                  <a:pt x="371219" y="128102"/>
                  <a:pt x="375981" y="106935"/>
                </a:cubicBezTo>
                <a:cubicBezTo>
                  <a:pt x="380743" y="85768"/>
                  <a:pt x="359577" y="73068"/>
                  <a:pt x="379156" y="72010"/>
                </a:cubicBezTo>
                <a:cubicBezTo>
                  <a:pt x="398735" y="70952"/>
                  <a:pt x="479169" y="104818"/>
                  <a:pt x="493456" y="100585"/>
                </a:cubicBezTo>
                <a:cubicBezTo>
                  <a:pt x="507743" y="96352"/>
                  <a:pt x="486577" y="63014"/>
                  <a:pt x="464881" y="46610"/>
                </a:cubicBezTo>
                <a:cubicBezTo>
                  <a:pt x="443185" y="30206"/>
                  <a:pt x="394502" y="7981"/>
                  <a:pt x="363281" y="2160"/>
                </a:cubicBezTo>
                <a:cubicBezTo>
                  <a:pt x="332060" y="-3661"/>
                  <a:pt x="330473" y="3218"/>
                  <a:pt x="277556" y="11685"/>
                </a:cubicBezTo>
                <a:cubicBezTo>
                  <a:pt x="224639" y="20152"/>
                  <a:pt x="41548" y="55077"/>
                  <a:pt x="7681" y="688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0C7845DB-551B-440D-38B0-F4972D47A60C}"/>
              </a:ext>
            </a:extLst>
          </p:cNvPr>
          <p:cNvSpPr/>
          <p:nvPr/>
        </p:nvSpPr>
        <p:spPr>
          <a:xfrm>
            <a:off x="4847666" y="3839856"/>
            <a:ext cx="82168" cy="821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9BE80EB2-FA29-210C-352B-7D46B3D24C39}"/>
              </a:ext>
            </a:extLst>
          </p:cNvPr>
          <p:cNvSpPr/>
          <p:nvPr/>
        </p:nvSpPr>
        <p:spPr>
          <a:xfrm>
            <a:off x="4912002" y="3859429"/>
            <a:ext cx="82168" cy="821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03A57A91-E6C8-3807-74AA-77FFBE92C01C}"/>
              </a:ext>
            </a:extLst>
          </p:cNvPr>
          <p:cNvSpPr/>
          <p:nvPr/>
        </p:nvSpPr>
        <p:spPr>
          <a:xfrm>
            <a:off x="4873572" y="3771468"/>
            <a:ext cx="468260" cy="233614"/>
          </a:xfrm>
          <a:custGeom>
            <a:avLst/>
            <a:gdLst>
              <a:gd name="connsiteX0" fmla="*/ 53 w 468260"/>
              <a:gd name="connsiteY0" fmla="*/ 13132 h 233614"/>
              <a:gd name="connsiteX1" fmla="*/ 254053 w 468260"/>
              <a:gd name="connsiteY1" fmla="*/ 3607 h 233614"/>
              <a:gd name="connsiteX2" fmla="*/ 403278 w 468260"/>
              <a:gd name="connsiteY2" fmla="*/ 73457 h 233614"/>
              <a:gd name="connsiteX3" fmla="*/ 387403 w 468260"/>
              <a:gd name="connsiteY3" fmla="*/ 48057 h 233614"/>
              <a:gd name="connsiteX4" fmla="*/ 403278 w 468260"/>
              <a:gd name="connsiteY4" fmla="*/ 146482 h 233614"/>
              <a:gd name="connsiteX5" fmla="*/ 396928 w 468260"/>
              <a:gd name="connsiteY5" fmla="*/ 105207 h 233614"/>
              <a:gd name="connsiteX6" fmla="*/ 466778 w 468260"/>
              <a:gd name="connsiteY6" fmla="*/ 232207 h 233614"/>
              <a:gd name="connsiteX7" fmla="*/ 441378 w 468260"/>
              <a:gd name="connsiteY7" fmla="*/ 168707 h 233614"/>
              <a:gd name="connsiteX8" fmla="*/ 403278 w 468260"/>
              <a:gd name="connsiteY8" fmla="*/ 98857 h 233614"/>
              <a:gd name="connsiteX9" fmla="*/ 362003 w 468260"/>
              <a:gd name="connsiteY9" fmla="*/ 19482 h 233614"/>
              <a:gd name="connsiteX10" fmla="*/ 269928 w 468260"/>
              <a:gd name="connsiteY10" fmla="*/ 19482 h 233614"/>
              <a:gd name="connsiteX11" fmla="*/ 276278 w 468260"/>
              <a:gd name="connsiteY11" fmla="*/ 432 h 233614"/>
              <a:gd name="connsiteX12" fmla="*/ 53 w 468260"/>
              <a:gd name="connsiteY12" fmla="*/ 13132 h 23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8260" h="233614">
                <a:moveTo>
                  <a:pt x="53" y="13132"/>
                </a:moveTo>
                <a:cubicBezTo>
                  <a:pt x="-3651" y="13661"/>
                  <a:pt x="186849" y="-6447"/>
                  <a:pt x="254053" y="3607"/>
                </a:cubicBezTo>
                <a:cubicBezTo>
                  <a:pt x="321257" y="13661"/>
                  <a:pt x="381053" y="66049"/>
                  <a:pt x="403278" y="73457"/>
                </a:cubicBezTo>
                <a:cubicBezTo>
                  <a:pt x="425503" y="80865"/>
                  <a:pt x="387403" y="35886"/>
                  <a:pt x="387403" y="48057"/>
                </a:cubicBezTo>
                <a:cubicBezTo>
                  <a:pt x="387403" y="60228"/>
                  <a:pt x="401691" y="136957"/>
                  <a:pt x="403278" y="146482"/>
                </a:cubicBezTo>
                <a:cubicBezTo>
                  <a:pt x="404866" y="156007"/>
                  <a:pt x="386345" y="90920"/>
                  <a:pt x="396928" y="105207"/>
                </a:cubicBezTo>
                <a:cubicBezTo>
                  <a:pt x="407511" y="119495"/>
                  <a:pt x="459370" y="221624"/>
                  <a:pt x="466778" y="232207"/>
                </a:cubicBezTo>
                <a:cubicBezTo>
                  <a:pt x="474186" y="242790"/>
                  <a:pt x="451961" y="190932"/>
                  <a:pt x="441378" y="168707"/>
                </a:cubicBezTo>
                <a:cubicBezTo>
                  <a:pt x="430795" y="146482"/>
                  <a:pt x="416507" y="123728"/>
                  <a:pt x="403278" y="98857"/>
                </a:cubicBezTo>
                <a:cubicBezTo>
                  <a:pt x="390049" y="73986"/>
                  <a:pt x="384228" y="32711"/>
                  <a:pt x="362003" y="19482"/>
                </a:cubicBezTo>
                <a:cubicBezTo>
                  <a:pt x="339778" y="6253"/>
                  <a:pt x="269928" y="19482"/>
                  <a:pt x="269928" y="19482"/>
                </a:cubicBezTo>
                <a:cubicBezTo>
                  <a:pt x="255641" y="16307"/>
                  <a:pt x="319670" y="3607"/>
                  <a:pt x="276278" y="432"/>
                </a:cubicBezTo>
                <a:cubicBezTo>
                  <a:pt x="232886" y="-2743"/>
                  <a:pt x="3757" y="12603"/>
                  <a:pt x="53" y="13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D6861726-E53B-BB56-E4FA-124B2AFB9806}"/>
              </a:ext>
            </a:extLst>
          </p:cNvPr>
          <p:cNvSpPr/>
          <p:nvPr/>
        </p:nvSpPr>
        <p:spPr>
          <a:xfrm>
            <a:off x="4797151" y="3619071"/>
            <a:ext cx="436534" cy="165685"/>
          </a:xfrm>
          <a:custGeom>
            <a:avLst/>
            <a:gdLst>
              <a:gd name="connsiteX0" fmla="*/ 3449 w 436534"/>
              <a:gd name="connsiteY0" fmla="*/ 165529 h 165685"/>
              <a:gd name="connsiteX1" fmla="*/ 178074 w 436534"/>
              <a:gd name="connsiteY1" fmla="*/ 133779 h 165685"/>
              <a:gd name="connsiteX2" fmla="*/ 432074 w 436534"/>
              <a:gd name="connsiteY2" fmla="*/ 149654 h 165685"/>
              <a:gd name="connsiteX3" fmla="*/ 343174 w 436534"/>
              <a:gd name="connsiteY3" fmla="*/ 136954 h 165685"/>
              <a:gd name="connsiteX4" fmla="*/ 384449 w 436534"/>
              <a:gd name="connsiteY4" fmla="*/ 57579 h 165685"/>
              <a:gd name="connsiteX5" fmla="*/ 346349 w 436534"/>
              <a:gd name="connsiteY5" fmla="*/ 108379 h 165685"/>
              <a:gd name="connsiteX6" fmla="*/ 235224 w 436534"/>
              <a:gd name="connsiteY6" fmla="*/ 108379 h 165685"/>
              <a:gd name="connsiteX7" fmla="*/ 292374 w 436534"/>
              <a:gd name="connsiteY7" fmla="*/ 38529 h 165685"/>
              <a:gd name="connsiteX8" fmla="*/ 216174 w 436534"/>
              <a:gd name="connsiteY8" fmla="*/ 102029 h 165685"/>
              <a:gd name="connsiteX9" fmla="*/ 149499 w 436534"/>
              <a:gd name="connsiteY9" fmla="*/ 111554 h 165685"/>
              <a:gd name="connsiteX10" fmla="*/ 200299 w 436534"/>
              <a:gd name="connsiteY10" fmla="*/ 29004 h 165685"/>
              <a:gd name="connsiteX11" fmla="*/ 133624 w 436534"/>
              <a:gd name="connsiteY11" fmla="*/ 111554 h 165685"/>
              <a:gd name="connsiteX12" fmla="*/ 82824 w 436534"/>
              <a:gd name="connsiteY12" fmla="*/ 133779 h 165685"/>
              <a:gd name="connsiteX13" fmla="*/ 66949 w 436534"/>
              <a:gd name="connsiteY13" fmla="*/ 79804 h 165685"/>
              <a:gd name="connsiteX14" fmla="*/ 73299 w 436534"/>
              <a:gd name="connsiteY14" fmla="*/ 429 h 165685"/>
              <a:gd name="connsiteX15" fmla="*/ 73299 w 436534"/>
              <a:gd name="connsiteY15" fmla="*/ 51229 h 165685"/>
              <a:gd name="connsiteX16" fmla="*/ 60599 w 436534"/>
              <a:gd name="connsiteY16" fmla="*/ 117904 h 165685"/>
              <a:gd name="connsiteX17" fmla="*/ 3449 w 436534"/>
              <a:gd name="connsiteY17" fmla="*/ 165529 h 16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6534" h="165685">
                <a:moveTo>
                  <a:pt x="3449" y="165529"/>
                </a:moveTo>
                <a:cubicBezTo>
                  <a:pt x="23028" y="168175"/>
                  <a:pt x="106637" y="136425"/>
                  <a:pt x="178074" y="133779"/>
                </a:cubicBezTo>
                <a:cubicBezTo>
                  <a:pt x="249511" y="131133"/>
                  <a:pt x="404557" y="149125"/>
                  <a:pt x="432074" y="149654"/>
                </a:cubicBezTo>
                <a:cubicBezTo>
                  <a:pt x="459591" y="150183"/>
                  <a:pt x="351111" y="152300"/>
                  <a:pt x="343174" y="136954"/>
                </a:cubicBezTo>
                <a:cubicBezTo>
                  <a:pt x="335237" y="121608"/>
                  <a:pt x="383920" y="62341"/>
                  <a:pt x="384449" y="57579"/>
                </a:cubicBezTo>
                <a:cubicBezTo>
                  <a:pt x="384978" y="52816"/>
                  <a:pt x="371220" y="99912"/>
                  <a:pt x="346349" y="108379"/>
                </a:cubicBezTo>
                <a:cubicBezTo>
                  <a:pt x="321478" y="116846"/>
                  <a:pt x="244220" y="120021"/>
                  <a:pt x="235224" y="108379"/>
                </a:cubicBezTo>
                <a:cubicBezTo>
                  <a:pt x="226228" y="96737"/>
                  <a:pt x="295549" y="39587"/>
                  <a:pt x="292374" y="38529"/>
                </a:cubicBezTo>
                <a:cubicBezTo>
                  <a:pt x="289199" y="37471"/>
                  <a:pt x="239987" y="89858"/>
                  <a:pt x="216174" y="102029"/>
                </a:cubicBezTo>
                <a:cubicBezTo>
                  <a:pt x="192362" y="114200"/>
                  <a:pt x="152145" y="123725"/>
                  <a:pt x="149499" y="111554"/>
                </a:cubicBezTo>
                <a:cubicBezTo>
                  <a:pt x="146853" y="99383"/>
                  <a:pt x="202945" y="29004"/>
                  <a:pt x="200299" y="29004"/>
                </a:cubicBezTo>
                <a:cubicBezTo>
                  <a:pt x="197653" y="29004"/>
                  <a:pt x="153203" y="94092"/>
                  <a:pt x="133624" y="111554"/>
                </a:cubicBezTo>
                <a:cubicBezTo>
                  <a:pt x="114045" y="129016"/>
                  <a:pt x="93937" y="139071"/>
                  <a:pt x="82824" y="133779"/>
                </a:cubicBezTo>
                <a:cubicBezTo>
                  <a:pt x="71712" y="128487"/>
                  <a:pt x="68536" y="102029"/>
                  <a:pt x="66949" y="79804"/>
                </a:cubicBezTo>
                <a:cubicBezTo>
                  <a:pt x="65362" y="57579"/>
                  <a:pt x="72241" y="5191"/>
                  <a:pt x="73299" y="429"/>
                </a:cubicBezTo>
                <a:cubicBezTo>
                  <a:pt x="74357" y="-4333"/>
                  <a:pt x="75416" y="31650"/>
                  <a:pt x="73299" y="51229"/>
                </a:cubicBezTo>
                <a:cubicBezTo>
                  <a:pt x="71182" y="70808"/>
                  <a:pt x="67478" y="99912"/>
                  <a:pt x="60599" y="117904"/>
                </a:cubicBezTo>
                <a:cubicBezTo>
                  <a:pt x="53720" y="135896"/>
                  <a:pt x="-16130" y="162883"/>
                  <a:pt x="3449" y="165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F39E5407-839A-AC83-9F37-378CF7E97EAE}"/>
              </a:ext>
            </a:extLst>
          </p:cNvPr>
          <p:cNvSpPr/>
          <p:nvPr/>
        </p:nvSpPr>
        <p:spPr>
          <a:xfrm>
            <a:off x="5111452" y="3648405"/>
            <a:ext cx="279732" cy="287786"/>
          </a:xfrm>
          <a:custGeom>
            <a:avLst/>
            <a:gdLst>
              <a:gd name="connsiteX0" fmla="*/ 298 w 279732"/>
              <a:gd name="connsiteY0" fmla="*/ 94920 h 287786"/>
              <a:gd name="connsiteX1" fmla="*/ 143173 w 279732"/>
              <a:gd name="connsiteY1" fmla="*/ 171120 h 287786"/>
              <a:gd name="connsiteX2" fmla="*/ 200323 w 279732"/>
              <a:gd name="connsiteY2" fmla="*/ 282245 h 287786"/>
              <a:gd name="connsiteX3" fmla="*/ 203498 w 279732"/>
              <a:gd name="connsiteY3" fmla="*/ 260020 h 287786"/>
              <a:gd name="connsiteX4" fmla="*/ 279698 w 279732"/>
              <a:gd name="connsiteY4" fmla="*/ 164770 h 287786"/>
              <a:gd name="connsiteX5" fmla="*/ 213023 w 279732"/>
              <a:gd name="connsiteY5" fmla="*/ 260020 h 287786"/>
              <a:gd name="connsiteX6" fmla="*/ 190798 w 279732"/>
              <a:gd name="connsiteY6" fmla="*/ 221920 h 287786"/>
              <a:gd name="connsiteX7" fmla="*/ 254298 w 279732"/>
              <a:gd name="connsiteY7" fmla="*/ 120320 h 287786"/>
              <a:gd name="connsiteX8" fmla="*/ 174923 w 279732"/>
              <a:gd name="connsiteY8" fmla="*/ 206045 h 287786"/>
              <a:gd name="connsiteX9" fmla="*/ 184448 w 279732"/>
              <a:gd name="connsiteY9" fmla="*/ 167945 h 287786"/>
              <a:gd name="connsiteX10" fmla="*/ 225723 w 279732"/>
              <a:gd name="connsiteY10" fmla="*/ 110795 h 287786"/>
              <a:gd name="connsiteX11" fmla="*/ 200323 w 279732"/>
              <a:gd name="connsiteY11" fmla="*/ 152070 h 287786"/>
              <a:gd name="connsiteX12" fmla="*/ 165398 w 279732"/>
              <a:gd name="connsiteY12" fmla="*/ 142545 h 287786"/>
              <a:gd name="connsiteX13" fmla="*/ 206673 w 279732"/>
              <a:gd name="connsiteY13" fmla="*/ 50470 h 287786"/>
              <a:gd name="connsiteX14" fmla="*/ 149523 w 279732"/>
              <a:gd name="connsiteY14" fmla="*/ 148895 h 287786"/>
              <a:gd name="connsiteX15" fmla="*/ 89198 w 279732"/>
              <a:gd name="connsiteY15" fmla="*/ 101270 h 287786"/>
              <a:gd name="connsiteX16" fmla="*/ 162223 w 279732"/>
              <a:gd name="connsiteY16" fmla="*/ 2845 h 287786"/>
              <a:gd name="connsiteX17" fmla="*/ 139998 w 279732"/>
              <a:gd name="connsiteY17" fmla="*/ 31420 h 287786"/>
              <a:gd name="connsiteX18" fmla="*/ 98723 w 279732"/>
              <a:gd name="connsiteY18" fmla="*/ 82220 h 287786"/>
              <a:gd name="connsiteX19" fmla="*/ 105073 w 279732"/>
              <a:gd name="connsiteY19" fmla="*/ 123495 h 287786"/>
              <a:gd name="connsiteX20" fmla="*/ 298 w 279732"/>
              <a:gd name="connsiteY20" fmla="*/ 94920 h 28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9732" h="287786">
                <a:moveTo>
                  <a:pt x="298" y="94920"/>
                </a:moveTo>
                <a:cubicBezTo>
                  <a:pt x="6648" y="102857"/>
                  <a:pt x="109836" y="139899"/>
                  <a:pt x="143173" y="171120"/>
                </a:cubicBezTo>
                <a:cubicBezTo>
                  <a:pt x="176510" y="202341"/>
                  <a:pt x="200323" y="282245"/>
                  <a:pt x="200323" y="282245"/>
                </a:cubicBezTo>
                <a:cubicBezTo>
                  <a:pt x="210377" y="297062"/>
                  <a:pt x="190269" y="279599"/>
                  <a:pt x="203498" y="260020"/>
                </a:cubicBezTo>
                <a:cubicBezTo>
                  <a:pt x="216727" y="240441"/>
                  <a:pt x="278111" y="164770"/>
                  <a:pt x="279698" y="164770"/>
                </a:cubicBezTo>
                <a:cubicBezTo>
                  <a:pt x="281285" y="164770"/>
                  <a:pt x="227840" y="250495"/>
                  <a:pt x="213023" y="260020"/>
                </a:cubicBezTo>
                <a:cubicBezTo>
                  <a:pt x="198206" y="269545"/>
                  <a:pt x="183919" y="245203"/>
                  <a:pt x="190798" y="221920"/>
                </a:cubicBezTo>
                <a:cubicBezTo>
                  <a:pt x="197677" y="198637"/>
                  <a:pt x="256944" y="122966"/>
                  <a:pt x="254298" y="120320"/>
                </a:cubicBezTo>
                <a:cubicBezTo>
                  <a:pt x="251652" y="117674"/>
                  <a:pt x="186565" y="198108"/>
                  <a:pt x="174923" y="206045"/>
                </a:cubicBezTo>
                <a:cubicBezTo>
                  <a:pt x="163281" y="213983"/>
                  <a:pt x="175981" y="183820"/>
                  <a:pt x="184448" y="167945"/>
                </a:cubicBezTo>
                <a:cubicBezTo>
                  <a:pt x="192915" y="152070"/>
                  <a:pt x="223077" y="113441"/>
                  <a:pt x="225723" y="110795"/>
                </a:cubicBezTo>
                <a:cubicBezTo>
                  <a:pt x="228369" y="108149"/>
                  <a:pt x="210377" y="146778"/>
                  <a:pt x="200323" y="152070"/>
                </a:cubicBezTo>
                <a:cubicBezTo>
                  <a:pt x="190269" y="157362"/>
                  <a:pt x="164340" y="159478"/>
                  <a:pt x="165398" y="142545"/>
                </a:cubicBezTo>
                <a:cubicBezTo>
                  <a:pt x="166456" y="125612"/>
                  <a:pt x="209319" y="49412"/>
                  <a:pt x="206673" y="50470"/>
                </a:cubicBezTo>
                <a:cubicBezTo>
                  <a:pt x="204027" y="51528"/>
                  <a:pt x="169102" y="140428"/>
                  <a:pt x="149523" y="148895"/>
                </a:cubicBezTo>
                <a:cubicBezTo>
                  <a:pt x="129944" y="157362"/>
                  <a:pt x="87081" y="125612"/>
                  <a:pt x="89198" y="101270"/>
                </a:cubicBezTo>
                <a:cubicBezTo>
                  <a:pt x="91315" y="76928"/>
                  <a:pt x="153756" y="14487"/>
                  <a:pt x="162223" y="2845"/>
                </a:cubicBezTo>
                <a:cubicBezTo>
                  <a:pt x="170690" y="-8797"/>
                  <a:pt x="150581" y="18191"/>
                  <a:pt x="139998" y="31420"/>
                </a:cubicBezTo>
                <a:cubicBezTo>
                  <a:pt x="129415" y="44649"/>
                  <a:pt x="104544" y="66874"/>
                  <a:pt x="98723" y="82220"/>
                </a:cubicBezTo>
                <a:cubicBezTo>
                  <a:pt x="92902" y="97566"/>
                  <a:pt x="119361" y="121378"/>
                  <a:pt x="105073" y="123495"/>
                </a:cubicBezTo>
                <a:cubicBezTo>
                  <a:pt x="90786" y="125612"/>
                  <a:pt x="-6052" y="86983"/>
                  <a:pt x="298" y="94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76BDCE4A-8982-1577-8A12-B4DC771F6CA6}"/>
              </a:ext>
            </a:extLst>
          </p:cNvPr>
          <p:cNvSpPr/>
          <p:nvPr/>
        </p:nvSpPr>
        <p:spPr>
          <a:xfrm>
            <a:off x="4890225" y="3752171"/>
            <a:ext cx="455929" cy="249851"/>
          </a:xfrm>
          <a:custGeom>
            <a:avLst/>
            <a:gdLst>
              <a:gd name="connsiteX0" fmla="*/ 2450 w 455929"/>
              <a:gd name="connsiteY0" fmla="*/ 679 h 249851"/>
              <a:gd name="connsiteX1" fmla="*/ 272325 w 455929"/>
              <a:gd name="connsiteY1" fmla="*/ 13379 h 249851"/>
              <a:gd name="connsiteX2" fmla="*/ 262800 w 455929"/>
              <a:gd name="connsiteY2" fmla="*/ 26079 h 249851"/>
              <a:gd name="connsiteX3" fmla="*/ 348525 w 455929"/>
              <a:gd name="connsiteY3" fmla="*/ 105454 h 249851"/>
              <a:gd name="connsiteX4" fmla="*/ 332650 w 455929"/>
              <a:gd name="connsiteY4" fmla="*/ 76879 h 249851"/>
              <a:gd name="connsiteX5" fmla="*/ 446950 w 455929"/>
              <a:gd name="connsiteY5" fmla="*/ 241979 h 249851"/>
              <a:gd name="connsiteX6" fmla="*/ 440600 w 455929"/>
              <a:gd name="connsiteY6" fmla="*/ 216579 h 249851"/>
              <a:gd name="connsiteX7" fmla="*/ 377100 w 455929"/>
              <a:gd name="connsiteY7" fmla="*/ 156254 h 249851"/>
              <a:gd name="connsiteX8" fmla="*/ 218350 w 455929"/>
              <a:gd name="connsiteY8" fmla="*/ 67354 h 249851"/>
              <a:gd name="connsiteX9" fmla="*/ 316775 w 455929"/>
              <a:gd name="connsiteY9" fmla="*/ 102279 h 249851"/>
              <a:gd name="connsiteX10" fmla="*/ 218350 w 455929"/>
              <a:gd name="connsiteY10" fmla="*/ 61004 h 249851"/>
              <a:gd name="connsiteX11" fmla="*/ 97700 w 455929"/>
              <a:gd name="connsiteY11" fmla="*/ 51479 h 249851"/>
              <a:gd name="connsiteX12" fmla="*/ 135800 w 455929"/>
              <a:gd name="connsiteY12" fmla="*/ 38779 h 249851"/>
              <a:gd name="connsiteX13" fmla="*/ 2450 w 455929"/>
              <a:gd name="connsiteY13" fmla="*/ 679 h 24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5929" h="249851">
                <a:moveTo>
                  <a:pt x="2450" y="679"/>
                </a:moveTo>
                <a:cubicBezTo>
                  <a:pt x="25204" y="-3554"/>
                  <a:pt x="272325" y="13379"/>
                  <a:pt x="272325" y="13379"/>
                </a:cubicBezTo>
                <a:cubicBezTo>
                  <a:pt x="315717" y="17612"/>
                  <a:pt x="250100" y="10733"/>
                  <a:pt x="262800" y="26079"/>
                </a:cubicBezTo>
                <a:cubicBezTo>
                  <a:pt x="275500" y="41425"/>
                  <a:pt x="336883" y="96987"/>
                  <a:pt x="348525" y="105454"/>
                </a:cubicBezTo>
                <a:cubicBezTo>
                  <a:pt x="360167" y="113921"/>
                  <a:pt x="316246" y="54125"/>
                  <a:pt x="332650" y="76879"/>
                </a:cubicBezTo>
                <a:cubicBezTo>
                  <a:pt x="349054" y="99633"/>
                  <a:pt x="446950" y="241979"/>
                  <a:pt x="446950" y="241979"/>
                </a:cubicBezTo>
                <a:cubicBezTo>
                  <a:pt x="464942" y="265262"/>
                  <a:pt x="452242" y="230866"/>
                  <a:pt x="440600" y="216579"/>
                </a:cubicBezTo>
                <a:cubicBezTo>
                  <a:pt x="428958" y="202292"/>
                  <a:pt x="414142" y="181125"/>
                  <a:pt x="377100" y="156254"/>
                </a:cubicBezTo>
                <a:cubicBezTo>
                  <a:pt x="340058" y="131383"/>
                  <a:pt x="228404" y="76350"/>
                  <a:pt x="218350" y="67354"/>
                </a:cubicBezTo>
                <a:cubicBezTo>
                  <a:pt x="208296" y="58358"/>
                  <a:pt x="316775" y="103337"/>
                  <a:pt x="316775" y="102279"/>
                </a:cubicBezTo>
                <a:cubicBezTo>
                  <a:pt x="316775" y="101221"/>
                  <a:pt x="254863" y="69471"/>
                  <a:pt x="218350" y="61004"/>
                </a:cubicBezTo>
                <a:cubicBezTo>
                  <a:pt x="181838" y="52537"/>
                  <a:pt x="111458" y="55183"/>
                  <a:pt x="97700" y="51479"/>
                </a:cubicBezTo>
                <a:cubicBezTo>
                  <a:pt x="83942" y="47775"/>
                  <a:pt x="149029" y="46716"/>
                  <a:pt x="135800" y="38779"/>
                </a:cubicBezTo>
                <a:cubicBezTo>
                  <a:pt x="122571" y="30842"/>
                  <a:pt x="-20304" y="4912"/>
                  <a:pt x="2450" y="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63BE9C33-7D83-C569-A7E1-EAF579995D3D}"/>
              </a:ext>
            </a:extLst>
          </p:cNvPr>
          <p:cNvSpPr/>
          <p:nvPr/>
        </p:nvSpPr>
        <p:spPr>
          <a:xfrm>
            <a:off x="5086064" y="3819038"/>
            <a:ext cx="242228" cy="176886"/>
          </a:xfrm>
          <a:custGeom>
            <a:avLst/>
            <a:gdLst>
              <a:gd name="connsiteX0" fmla="*/ 286 w 242228"/>
              <a:gd name="connsiteY0" fmla="*/ 487 h 176886"/>
              <a:gd name="connsiteX1" fmla="*/ 232061 w 242228"/>
              <a:gd name="connsiteY1" fmla="*/ 171937 h 176886"/>
              <a:gd name="connsiteX2" fmla="*/ 184436 w 242228"/>
              <a:gd name="connsiteY2" fmla="*/ 121137 h 176886"/>
              <a:gd name="connsiteX3" fmla="*/ 286 w 242228"/>
              <a:gd name="connsiteY3" fmla="*/ 487 h 17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228" h="176886">
                <a:moveTo>
                  <a:pt x="286" y="487"/>
                </a:moveTo>
                <a:cubicBezTo>
                  <a:pt x="8224" y="8954"/>
                  <a:pt x="201369" y="151829"/>
                  <a:pt x="232061" y="171937"/>
                </a:cubicBezTo>
                <a:cubicBezTo>
                  <a:pt x="262753" y="192045"/>
                  <a:pt x="217244" y="146008"/>
                  <a:pt x="184436" y="121137"/>
                </a:cubicBezTo>
                <a:cubicBezTo>
                  <a:pt x="151628" y="96266"/>
                  <a:pt x="-7652" y="-7980"/>
                  <a:pt x="286" y="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07A96C78-BE9E-7E44-A216-FD5E12835EA5}"/>
              </a:ext>
            </a:extLst>
          </p:cNvPr>
          <p:cNvSpPr/>
          <p:nvPr/>
        </p:nvSpPr>
        <p:spPr>
          <a:xfrm>
            <a:off x="5116131" y="3905250"/>
            <a:ext cx="284569" cy="173396"/>
          </a:xfrm>
          <a:custGeom>
            <a:avLst/>
            <a:gdLst>
              <a:gd name="connsiteX0" fmla="*/ 240094 w 284569"/>
              <a:gd name="connsiteY0" fmla="*/ 0 h 173396"/>
              <a:gd name="connsiteX1" fmla="*/ 1969 w 284569"/>
              <a:gd name="connsiteY1" fmla="*/ 171450 h 173396"/>
              <a:gd name="connsiteX2" fmla="*/ 128969 w 284569"/>
              <a:gd name="connsiteY2" fmla="*/ 95250 h 173396"/>
              <a:gd name="connsiteX3" fmla="*/ 170244 w 284569"/>
              <a:gd name="connsiteY3" fmla="*/ 136525 h 173396"/>
              <a:gd name="connsiteX4" fmla="*/ 135319 w 284569"/>
              <a:gd name="connsiteY4" fmla="*/ 101600 h 173396"/>
              <a:gd name="connsiteX5" fmla="*/ 284544 w 284569"/>
              <a:gd name="connsiteY5" fmla="*/ 101600 h 173396"/>
              <a:gd name="connsiteX6" fmla="*/ 122619 w 284569"/>
              <a:gd name="connsiteY6" fmla="*/ 98425 h 173396"/>
              <a:gd name="connsiteX7" fmla="*/ 179769 w 284569"/>
              <a:gd name="connsiteY7" fmla="*/ 63500 h 173396"/>
              <a:gd name="connsiteX8" fmla="*/ 240094 w 284569"/>
              <a:gd name="connsiteY8" fmla="*/ 0 h 17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569" h="173396">
                <a:moveTo>
                  <a:pt x="240094" y="0"/>
                </a:moveTo>
                <a:cubicBezTo>
                  <a:pt x="130292" y="77787"/>
                  <a:pt x="20490" y="155575"/>
                  <a:pt x="1969" y="171450"/>
                </a:cubicBezTo>
                <a:cubicBezTo>
                  <a:pt x="-16552" y="187325"/>
                  <a:pt x="100923" y="101071"/>
                  <a:pt x="128969" y="95250"/>
                </a:cubicBezTo>
                <a:cubicBezTo>
                  <a:pt x="157015" y="89429"/>
                  <a:pt x="170244" y="136525"/>
                  <a:pt x="170244" y="136525"/>
                </a:cubicBezTo>
                <a:cubicBezTo>
                  <a:pt x="171302" y="137583"/>
                  <a:pt x="116269" y="107421"/>
                  <a:pt x="135319" y="101600"/>
                </a:cubicBezTo>
                <a:cubicBezTo>
                  <a:pt x="154369" y="95779"/>
                  <a:pt x="286661" y="102129"/>
                  <a:pt x="284544" y="101600"/>
                </a:cubicBezTo>
                <a:cubicBezTo>
                  <a:pt x="282427" y="101071"/>
                  <a:pt x="140081" y="104775"/>
                  <a:pt x="122619" y="98425"/>
                </a:cubicBezTo>
                <a:cubicBezTo>
                  <a:pt x="105157" y="92075"/>
                  <a:pt x="179769" y="63500"/>
                  <a:pt x="179769" y="63500"/>
                </a:cubicBezTo>
                <a:lnTo>
                  <a:pt x="24009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19B00BA1-5A0A-9749-B510-72EFB150DAF5}"/>
              </a:ext>
            </a:extLst>
          </p:cNvPr>
          <p:cNvSpPr/>
          <p:nvPr/>
        </p:nvSpPr>
        <p:spPr>
          <a:xfrm>
            <a:off x="5222874" y="3733775"/>
            <a:ext cx="254085" cy="314495"/>
          </a:xfrm>
          <a:custGeom>
            <a:avLst/>
            <a:gdLst>
              <a:gd name="connsiteX0" fmla="*/ 1 w 254085"/>
              <a:gd name="connsiteY0" fmla="*/ 25 h 314495"/>
              <a:gd name="connsiteX1" fmla="*/ 174626 w 254085"/>
              <a:gd name="connsiteY1" fmla="*/ 158775 h 314495"/>
              <a:gd name="connsiteX2" fmla="*/ 168276 w 254085"/>
              <a:gd name="connsiteY2" fmla="*/ 123850 h 314495"/>
              <a:gd name="connsiteX3" fmla="*/ 228601 w 254085"/>
              <a:gd name="connsiteY3" fmla="*/ 276250 h 314495"/>
              <a:gd name="connsiteX4" fmla="*/ 190501 w 254085"/>
              <a:gd name="connsiteY4" fmla="*/ 234975 h 314495"/>
              <a:gd name="connsiteX5" fmla="*/ 254001 w 254085"/>
              <a:gd name="connsiteY5" fmla="*/ 314350 h 314495"/>
              <a:gd name="connsiteX6" fmla="*/ 203201 w 254085"/>
              <a:gd name="connsiteY6" fmla="*/ 250850 h 314495"/>
              <a:gd name="connsiteX7" fmla="*/ 165101 w 254085"/>
              <a:gd name="connsiteY7" fmla="*/ 120675 h 314495"/>
              <a:gd name="connsiteX8" fmla="*/ 171451 w 254085"/>
              <a:gd name="connsiteY8" fmla="*/ 146075 h 314495"/>
              <a:gd name="connsiteX9" fmla="*/ 1 w 254085"/>
              <a:gd name="connsiteY9" fmla="*/ 25 h 31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085" h="314495">
                <a:moveTo>
                  <a:pt x="1" y="25"/>
                </a:moveTo>
                <a:cubicBezTo>
                  <a:pt x="530" y="2142"/>
                  <a:pt x="146580" y="138138"/>
                  <a:pt x="174626" y="158775"/>
                </a:cubicBezTo>
                <a:cubicBezTo>
                  <a:pt x="202672" y="179413"/>
                  <a:pt x="159280" y="104271"/>
                  <a:pt x="168276" y="123850"/>
                </a:cubicBezTo>
                <a:cubicBezTo>
                  <a:pt x="177272" y="143429"/>
                  <a:pt x="224897" y="257729"/>
                  <a:pt x="228601" y="276250"/>
                </a:cubicBezTo>
                <a:cubicBezTo>
                  <a:pt x="232305" y="294771"/>
                  <a:pt x="186268" y="228625"/>
                  <a:pt x="190501" y="234975"/>
                </a:cubicBezTo>
                <a:cubicBezTo>
                  <a:pt x="194734" y="241325"/>
                  <a:pt x="254001" y="314350"/>
                  <a:pt x="254001" y="314350"/>
                </a:cubicBezTo>
                <a:cubicBezTo>
                  <a:pt x="256118" y="316996"/>
                  <a:pt x="218018" y="283129"/>
                  <a:pt x="203201" y="250850"/>
                </a:cubicBezTo>
                <a:cubicBezTo>
                  <a:pt x="188384" y="218571"/>
                  <a:pt x="170393" y="138137"/>
                  <a:pt x="165101" y="120675"/>
                </a:cubicBezTo>
                <a:cubicBezTo>
                  <a:pt x="159809" y="103213"/>
                  <a:pt x="195793" y="163538"/>
                  <a:pt x="171451" y="146075"/>
                </a:cubicBezTo>
                <a:cubicBezTo>
                  <a:pt x="147109" y="128612"/>
                  <a:pt x="-528" y="-2092"/>
                  <a:pt x="1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04D82494-6BD5-3421-A343-049EF52D73CB}"/>
              </a:ext>
            </a:extLst>
          </p:cNvPr>
          <p:cNvSpPr/>
          <p:nvPr/>
        </p:nvSpPr>
        <p:spPr>
          <a:xfrm>
            <a:off x="4502047" y="3889080"/>
            <a:ext cx="134082" cy="206808"/>
          </a:xfrm>
          <a:custGeom>
            <a:avLst/>
            <a:gdLst>
              <a:gd name="connsiteX0" fmla="*/ 85828 w 134082"/>
              <a:gd name="connsiteY0" fmla="*/ 295 h 206808"/>
              <a:gd name="connsiteX1" fmla="*/ 19153 w 134082"/>
              <a:gd name="connsiteY1" fmla="*/ 152695 h 206808"/>
              <a:gd name="connsiteX2" fmla="*/ 25503 w 134082"/>
              <a:gd name="connsiteY2" fmla="*/ 124120 h 206808"/>
              <a:gd name="connsiteX3" fmla="*/ 133453 w 134082"/>
              <a:gd name="connsiteY3" fmla="*/ 206670 h 206808"/>
              <a:gd name="connsiteX4" fmla="*/ 66778 w 134082"/>
              <a:gd name="connsiteY4" fmla="*/ 143170 h 206808"/>
              <a:gd name="connsiteX5" fmla="*/ 103 w 134082"/>
              <a:gd name="connsiteY5" fmla="*/ 120945 h 206808"/>
              <a:gd name="connsiteX6" fmla="*/ 50903 w 134082"/>
              <a:gd name="connsiteY6" fmla="*/ 146345 h 206808"/>
              <a:gd name="connsiteX7" fmla="*/ 28678 w 134082"/>
              <a:gd name="connsiteY7" fmla="*/ 114595 h 206808"/>
              <a:gd name="connsiteX8" fmla="*/ 85828 w 134082"/>
              <a:gd name="connsiteY8" fmla="*/ 295 h 20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082" h="206808">
                <a:moveTo>
                  <a:pt x="85828" y="295"/>
                </a:moveTo>
                <a:cubicBezTo>
                  <a:pt x="84240" y="6645"/>
                  <a:pt x="29207" y="132057"/>
                  <a:pt x="19153" y="152695"/>
                </a:cubicBezTo>
                <a:cubicBezTo>
                  <a:pt x="9099" y="173333"/>
                  <a:pt x="6453" y="115124"/>
                  <a:pt x="25503" y="124120"/>
                </a:cubicBezTo>
                <a:cubicBezTo>
                  <a:pt x="44553" y="133116"/>
                  <a:pt x="126574" y="203495"/>
                  <a:pt x="133453" y="206670"/>
                </a:cubicBezTo>
                <a:cubicBezTo>
                  <a:pt x="140332" y="209845"/>
                  <a:pt x="89003" y="157458"/>
                  <a:pt x="66778" y="143170"/>
                </a:cubicBezTo>
                <a:cubicBezTo>
                  <a:pt x="44553" y="128882"/>
                  <a:pt x="2749" y="120416"/>
                  <a:pt x="103" y="120945"/>
                </a:cubicBezTo>
                <a:cubicBezTo>
                  <a:pt x="-2543" y="121474"/>
                  <a:pt x="46141" y="147403"/>
                  <a:pt x="50903" y="146345"/>
                </a:cubicBezTo>
                <a:cubicBezTo>
                  <a:pt x="55665" y="145287"/>
                  <a:pt x="21799" y="137349"/>
                  <a:pt x="28678" y="114595"/>
                </a:cubicBezTo>
                <a:cubicBezTo>
                  <a:pt x="35557" y="91841"/>
                  <a:pt x="87416" y="-6055"/>
                  <a:pt x="85828" y="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A5955B93-9A11-2EBB-AA61-A12170147227}"/>
              </a:ext>
            </a:extLst>
          </p:cNvPr>
          <p:cNvSpPr/>
          <p:nvPr/>
        </p:nvSpPr>
        <p:spPr>
          <a:xfrm>
            <a:off x="5387946" y="3778106"/>
            <a:ext cx="88001" cy="166485"/>
          </a:xfrm>
          <a:custGeom>
            <a:avLst/>
            <a:gdLst>
              <a:gd name="connsiteX0" fmla="*/ 29 w 88001"/>
              <a:gd name="connsiteY0" fmla="*/ 144 h 166485"/>
              <a:gd name="connsiteX1" fmla="*/ 82579 w 88001"/>
              <a:gd name="connsiteY1" fmla="*/ 158894 h 166485"/>
              <a:gd name="connsiteX2" fmla="*/ 73054 w 88001"/>
              <a:gd name="connsiteY2" fmla="*/ 130319 h 166485"/>
              <a:gd name="connsiteX3" fmla="*/ 29 w 88001"/>
              <a:gd name="connsiteY3" fmla="*/ 144 h 16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001" h="166485">
                <a:moveTo>
                  <a:pt x="29" y="144"/>
                </a:moveTo>
                <a:cubicBezTo>
                  <a:pt x="1616" y="4906"/>
                  <a:pt x="70408" y="137198"/>
                  <a:pt x="82579" y="158894"/>
                </a:cubicBezTo>
                <a:cubicBezTo>
                  <a:pt x="94750" y="180590"/>
                  <a:pt x="84166" y="150956"/>
                  <a:pt x="73054" y="130319"/>
                </a:cubicBezTo>
                <a:cubicBezTo>
                  <a:pt x="61942" y="109682"/>
                  <a:pt x="-1558" y="-4618"/>
                  <a:pt x="29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44CFF762-0E9A-8DAC-2546-7954E205508A}"/>
              </a:ext>
            </a:extLst>
          </p:cNvPr>
          <p:cNvSpPr/>
          <p:nvPr/>
        </p:nvSpPr>
        <p:spPr>
          <a:xfrm>
            <a:off x="4612855" y="3699999"/>
            <a:ext cx="282179" cy="106932"/>
          </a:xfrm>
          <a:custGeom>
            <a:avLst/>
            <a:gdLst>
              <a:gd name="connsiteX0" fmla="*/ 420 w 282179"/>
              <a:gd name="connsiteY0" fmla="*/ 106826 h 106932"/>
              <a:gd name="connsiteX1" fmla="*/ 270295 w 282179"/>
              <a:gd name="connsiteY1" fmla="*/ 5226 h 106932"/>
              <a:gd name="connsiteX2" fmla="*/ 209970 w 282179"/>
              <a:gd name="connsiteY2" fmla="*/ 24276 h 106932"/>
              <a:gd name="connsiteX3" fmla="*/ 420 w 282179"/>
              <a:gd name="connsiteY3" fmla="*/ 106826 h 10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79" h="106932">
                <a:moveTo>
                  <a:pt x="420" y="106826"/>
                </a:moveTo>
                <a:cubicBezTo>
                  <a:pt x="10474" y="103651"/>
                  <a:pt x="235370" y="18984"/>
                  <a:pt x="270295" y="5226"/>
                </a:cubicBezTo>
                <a:cubicBezTo>
                  <a:pt x="305220" y="-8532"/>
                  <a:pt x="256537" y="7343"/>
                  <a:pt x="209970" y="24276"/>
                </a:cubicBezTo>
                <a:cubicBezTo>
                  <a:pt x="163403" y="41209"/>
                  <a:pt x="-9634" y="110001"/>
                  <a:pt x="420" y="1068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46066620-84F6-C97B-2143-2E29ED9BB1B8}"/>
              </a:ext>
            </a:extLst>
          </p:cNvPr>
          <p:cNvSpPr/>
          <p:nvPr/>
        </p:nvSpPr>
        <p:spPr>
          <a:xfrm>
            <a:off x="4523984" y="3280028"/>
            <a:ext cx="232599" cy="183317"/>
          </a:xfrm>
          <a:custGeom>
            <a:avLst/>
            <a:gdLst>
              <a:gd name="connsiteX0" fmla="*/ 41666 w 232599"/>
              <a:gd name="connsiteY0" fmla="*/ 47372 h 183317"/>
              <a:gd name="connsiteX1" fmla="*/ 391 w 232599"/>
              <a:gd name="connsiteY1" fmla="*/ 164847 h 183317"/>
              <a:gd name="connsiteX2" fmla="*/ 22616 w 232599"/>
              <a:gd name="connsiteY2" fmla="*/ 126747 h 183317"/>
              <a:gd name="connsiteX3" fmla="*/ 51191 w 232599"/>
              <a:gd name="connsiteY3" fmla="*/ 177547 h 183317"/>
              <a:gd name="connsiteX4" fmla="*/ 41666 w 232599"/>
              <a:gd name="connsiteY4" fmla="*/ 177547 h 183317"/>
              <a:gd name="connsiteX5" fmla="*/ 51191 w 232599"/>
              <a:gd name="connsiteY5" fmla="*/ 136272 h 183317"/>
              <a:gd name="connsiteX6" fmla="*/ 228991 w 232599"/>
              <a:gd name="connsiteY6" fmla="*/ 2922 h 183317"/>
              <a:gd name="connsiteX7" fmla="*/ 175016 w 232599"/>
              <a:gd name="connsiteY7" fmla="*/ 41022 h 183317"/>
              <a:gd name="connsiteX8" fmla="*/ 28966 w 232599"/>
              <a:gd name="connsiteY8" fmla="*/ 142622 h 183317"/>
              <a:gd name="connsiteX9" fmla="*/ 25791 w 232599"/>
              <a:gd name="connsiteY9" fmla="*/ 126747 h 183317"/>
              <a:gd name="connsiteX10" fmla="*/ 41666 w 232599"/>
              <a:gd name="connsiteY10" fmla="*/ 47372 h 18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599" h="183317">
                <a:moveTo>
                  <a:pt x="41666" y="47372"/>
                </a:moveTo>
                <a:cubicBezTo>
                  <a:pt x="37433" y="53722"/>
                  <a:pt x="3566" y="151618"/>
                  <a:pt x="391" y="164847"/>
                </a:cubicBezTo>
                <a:cubicBezTo>
                  <a:pt x="-2784" y="178076"/>
                  <a:pt x="14149" y="124630"/>
                  <a:pt x="22616" y="126747"/>
                </a:cubicBezTo>
                <a:cubicBezTo>
                  <a:pt x="31083" y="128864"/>
                  <a:pt x="51191" y="177547"/>
                  <a:pt x="51191" y="177547"/>
                </a:cubicBezTo>
                <a:cubicBezTo>
                  <a:pt x="54366" y="186014"/>
                  <a:pt x="41666" y="184426"/>
                  <a:pt x="41666" y="177547"/>
                </a:cubicBezTo>
                <a:cubicBezTo>
                  <a:pt x="41666" y="170668"/>
                  <a:pt x="19970" y="165376"/>
                  <a:pt x="51191" y="136272"/>
                </a:cubicBezTo>
                <a:cubicBezTo>
                  <a:pt x="82412" y="107168"/>
                  <a:pt x="208354" y="18797"/>
                  <a:pt x="228991" y="2922"/>
                </a:cubicBezTo>
                <a:cubicBezTo>
                  <a:pt x="249629" y="-12953"/>
                  <a:pt x="175016" y="41022"/>
                  <a:pt x="175016" y="41022"/>
                </a:cubicBezTo>
                <a:lnTo>
                  <a:pt x="28966" y="142622"/>
                </a:lnTo>
                <a:cubicBezTo>
                  <a:pt x="4095" y="156910"/>
                  <a:pt x="23145" y="139976"/>
                  <a:pt x="25791" y="126747"/>
                </a:cubicBezTo>
                <a:cubicBezTo>
                  <a:pt x="28437" y="113518"/>
                  <a:pt x="45899" y="41022"/>
                  <a:pt x="41666" y="47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0774EF2F-C70D-1719-3D38-B616DB319E38}"/>
              </a:ext>
            </a:extLst>
          </p:cNvPr>
          <p:cNvSpPr/>
          <p:nvPr/>
        </p:nvSpPr>
        <p:spPr>
          <a:xfrm>
            <a:off x="4587872" y="3276490"/>
            <a:ext cx="327121" cy="181085"/>
          </a:xfrm>
          <a:custGeom>
            <a:avLst/>
            <a:gdLst>
              <a:gd name="connsiteX0" fmla="*/ 327028 w 327121"/>
              <a:gd name="connsiteY0" fmla="*/ 110 h 181085"/>
              <a:gd name="connsiteX1" fmla="*/ 53978 w 327121"/>
              <a:gd name="connsiteY1" fmla="*/ 158860 h 181085"/>
              <a:gd name="connsiteX2" fmla="*/ 92078 w 327121"/>
              <a:gd name="connsiteY2" fmla="*/ 136635 h 181085"/>
              <a:gd name="connsiteX3" fmla="*/ 3 w 327121"/>
              <a:gd name="connsiteY3" fmla="*/ 181085 h 181085"/>
              <a:gd name="connsiteX4" fmla="*/ 88903 w 327121"/>
              <a:gd name="connsiteY4" fmla="*/ 136635 h 181085"/>
              <a:gd name="connsiteX5" fmla="*/ 149228 w 327121"/>
              <a:gd name="connsiteY5" fmla="*/ 139810 h 181085"/>
              <a:gd name="connsiteX6" fmla="*/ 133353 w 327121"/>
              <a:gd name="connsiteY6" fmla="*/ 162035 h 181085"/>
              <a:gd name="connsiteX7" fmla="*/ 146053 w 327121"/>
              <a:gd name="connsiteY7" fmla="*/ 130285 h 181085"/>
              <a:gd name="connsiteX8" fmla="*/ 85728 w 327121"/>
              <a:gd name="connsiteY8" fmla="*/ 133460 h 181085"/>
              <a:gd name="connsiteX9" fmla="*/ 327028 w 327121"/>
              <a:gd name="connsiteY9" fmla="*/ 110 h 18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7121" h="181085">
                <a:moveTo>
                  <a:pt x="327028" y="110"/>
                </a:moveTo>
                <a:cubicBezTo>
                  <a:pt x="321736" y="4343"/>
                  <a:pt x="93136" y="136106"/>
                  <a:pt x="53978" y="158860"/>
                </a:cubicBezTo>
                <a:cubicBezTo>
                  <a:pt x="14820" y="181614"/>
                  <a:pt x="101074" y="132931"/>
                  <a:pt x="92078" y="136635"/>
                </a:cubicBezTo>
                <a:cubicBezTo>
                  <a:pt x="83082" y="140339"/>
                  <a:pt x="532" y="181085"/>
                  <a:pt x="3" y="181085"/>
                </a:cubicBezTo>
                <a:cubicBezTo>
                  <a:pt x="-526" y="181085"/>
                  <a:pt x="64032" y="143514"/>
                  <a:pt x="88903" y="136635"/>
                </a:cubicBezTo>
                <a:cubicBezTo>
                  <a:pt x="113774" y="129756"/>
                  <a:pt x="141820" y="135577"/>
                  <a:pt x="149228" y="139810"/>
                </a:cubicBezTo>
                <a:cubicBezTo>
                  <a:pt x="156636" y="144043"/>
                  <a:pt x="133882" y="163622"/>
                  <a:pt x="133353" y="162035"/>
                </a:cubicBezTo>
                <a:cubicBezTo>
                  <a:pt x="132824" y="160448"/>
                  <a:pt x="153990" y="135048"/>
                  <a:pt x="146053" y="130285"/>
                </a:cubicBezTo>
                <a:cubicBezTo>
                  <a:pt x="138115" y="125523"/>
                  <a:pt x="59270" y="152510"/>
                  <a:pt x="85728" y="133460"/>
                </a:cubicBezTo>
                <a:cubicBezTo>
                  <a:pt x="112186" y="114410"/>
                  <a:pt x="332320" y="-4123"/>
                  <a:pt x="327028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B4B5E1C2-3496-B7E5-85E5-18F1DBED9649}"/>
              </a:ext>
            </a:extLst>
          </p:cNvPr>
          <p:cNvSpPr/>
          <p:nvPr/>
        </p:nvSpPr>
        <p:spPr>
          <a:xfrm>
            <a:off x="4616669" y="3228827"/>
            <a:ext cx="296676" cy="109091"/>
          </a:xfrm>
          <a:custGeom>
            <a:avLst/>
            <a:gdLst>
              <a:gd name="connsiteX0" fmla="*/ 2956 w 296676"/>
              <a:gd name="connsiteY0" fmla="*/ 108098 h 109091"/>
              <a:gd name="connsiteX1" fmla="*/ 285531 w 296676"/>
              <a:gd name="connsiteY1" fmla="*/ 6498 h 109091"/>
              <a:gd name="connsiteX2" fmla="*/ 228381 w 296676"/>
              <a:gd name="connsiteY2" fmla="*/ 19198 h 109091"/>
              <a:gd name="connsiteX3" fmla="*/ 120431 w 296676"/>
              <a:gd name="connsiteY3" fmla="*/ 92223 h 109091"/>
              <a:gd name="connsiteX4" fmla="*/ 136306 w 296676"/>
              <a:gd name="connsiteY4" fmla="*/ 60473 h 109091"/>
              <a:gd name="connsiteX5" fmla="*/ 2956 w 296676"/>
              <a:gd name="connsiteY5" fmla="*/ 108098 h 10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676" h="109091">
                <a:moveTo>
                  <a:pt x="2956" y="108098"/>
                </a:moveTo>
                <a:lnTo>
                  <a:pt x="285531" y="6498"/>
                </a:lnTo>
                <a:cubicBezTo>
                  <a:pt x="323102" y="-8319"/>
                  <a:pt x="255898" y="4910"/>
                  <a:pt x="228381" y="19198"/>
                </a:cubicBezTo>
                <a:cubicBezTo>
                  <a:pt x="200864" y="33485"/>
                  <a:pt x="135777" y="85344"/>
                  <a:pt x="120431" y="92223"/>
                </a:cubicBezTo>
                <a:cubicBezTo>
                  <a:pt x="105085" y="99102"/>
                  <a:pt x="154827" y="58886"/>
                  <a:pt x="136306" y="60473"/>
                </a:cubicBezTo>
                <a:cubicBezTo>
                  <a:pt x="117785" y="62060"/>
                  <a:pt x="-21915" y="117094"/>
                  <a:pt x="2956" y="108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72F01EF4-5A98-0A85-D26B-4C4B89B86B79}"/>
              </a:ext>
            </a:extLst>
          </p:cNvPr>
          <p:cNvSpPr/>
          <p:nvPr/>
        </p:nvSpPr>
        <p:spPr>
          <a:xfrm>
            <a:off x="4657334" y="3334975"/>
            <a:ext cx="493594" cy="90850"/>
          </a:xfrm>
          <a:custGeom>
            <a:avLst/>
            <a:gdLst>
              <a:gd name="connsiteX0" fmla="*/ 391 w 493594"/>
              <a:gd name="connsiteY0" fmla="*/ 65450 h 90850"/>
              <a:gd name="connsiteX1" fmla="*/ 282966 w 493594"/>
              <a:gd name="connsiteY1" fmla="*/ 40050 h 90850"/>
              <a:gd name="connsiteX2" fmla="*/ 178191 w 493594"/>
              <a:gd name="connsiteY2" fmla="*/ 65450 h 90850"/>
              <a:gd name="connsiteX3" fmla="*/ 454416 w 493594"/>
              <a:gd name="connsiteY3" fmla="*/ 24175 h 90850"/>
              <a:gd name="connsiteX4" fmla="*/ 324241 w 493594"/>
              <a:gd name="connsiteY4" fmla="*/ 55925 h 90850"/>
              <a:gd name="connsiteX5" fmla="*/ 219466 w 493594"/>
              <a:gd name="connsiteY5" fmla="*/ 90850 h 90850"/>
              <a:gd name="connsiteX6" fmla="*/ 489341 w 493594"/>
              <a:gd name="connsiteY6" fmla="*/ 1950 h 90850"/>
              <a:gd name="connsiteX7" fmla="*/ 368691 w 493594"/>
              <a:gd name="connsiteY7" fmla="*/ 30525 h 90850"/>
              <a:gd name="connsiteX8" fmla="*/ 155966 w 493594"/>
              <a:gd name="connsiteY8" fmla="*/ 43225 h 90850"/>
              <a:gd name="connsiteX9" fmla="*/ 219466 w 493594"/>
              <a:gd name="connsiteY9" fmla="*/ 52750 h 90850"/>
              <a:gd name="connsiteX10" fmla="*/ 391 w 493594"/>
              <a:gd name="connsiteY10" fmla="*/ 65450 h 9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3594" h="90850">
                <a:moveTo>
                  <a:pt x="391" y="65450"/>
                </a:moveTo>
                <a:cubicBezTo>
                  <a:pt x="10974" y="63333"/>
                  <a:pt x="253333" y="40050"/>
                  <a:pt x="282966" y="40050"/>
                </a:cubicBezTo>
                <a:cubicBezTo>
                  <a:pt x="312599" y="40050"/>
                  <a:pt x="149616" y="68096"/>
                  <a:pt x="178191" y="65450"/>
                </a:cubicBezTo>
                <a:cubicBezTo>
                  <a:pt x="206766" y="62804"/>
                  <a:pt x="430074" y="25762"/>
                  <a:pt x="454416" y="24175"/>
                </a:cubicBezTo>
                <a:cubicBezTo>
                  <a:pt x="478758" y="22587"/>
                  <a:pt x="363399" y="44812"/>
                  <a:pt x="324241" y="55925"/>
                </a:cubicBezTo>
                <a:cubicBezTo>
                  <a:pt x="285083" y="67038"/>
                  <a:pt x="219466" y="90850"/>
                  <a:pt x="219466" y="90850"/>
                </a:cubicBezTo>
                <a:lnTo>
                  <a:pt x="489341" y="1950"/>
                </a:lnTo>
                <a:cubicBezTo>
                  <a:pt x="514212" y="-8104"/>
                  <a:pt x="424253" y="23646"/>
                  <a:pt x="368691" y="30525"/>
                </a:cubicBezTo>
                <a:cubicBezTo>
                  <a:pt x="313129" y="37404"/>
                  <a:pt x="180837" y="39521"/>
                  <a:pt x="155966" y="43225"/>
                </a:cubicBezTo>
                <a:cubicBezTo>
                  <a:pt x="131095" y="46929"/>
                  <a:pt x="241691" y="47458"/>
                  <a:pt x="219466" y="52750"/>
                </a:cubicBezTo>
                <a:cubicBezTo>
                  <a:pt x="197241" y="58042"/>
                  <a:pt x="-10192" y="67567"/>
                  <a:pt x="391" y="65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C759DAE6-2EA5-5B6F-47EF-728CC5DC343F}"/>
              </a:ext>
            </a:extLst>
          </p:cNvPr>
          <p:cNvSpPr/>
          <p:nvPr/>
        </p:nvSpPr>
        <p:spPr>
          <a:xfrm>
            <a:off x="4686269" y="3240570"/>
            <a:ext cx="562007" cy="182135"/>
          </a:xfrm>
          <a:custGeom>
            <a:avLst/>
            <a:gdLst>
              <a:gd name="connsiteX0" fmla="*/ 31 w 562007"/>
              <a:gd name="connsiteY0" fmla="*/ 182080 h 182135"/>
              <a:gd name="connsiteX1" fmla="*/ 381031 w 562007"/>
              <a:gd name="connsiteY1" fmla="*/ 10630 h 182135"/>
              <a:gd name="connsiteX2" fmla="*/ 365156 w 562007"/>
              <a:gd name="connsiteY2" fmla="*/ 23330 h 182135"/>
              <a:gd name="connsiteX3" fmla="*/ 562006 w 562007"/>
              <a:gd name="connsiteY3" fmla="*/ 64605 h 182135"/>
              <a:gd name="connsiteX4" fmla="*/ 368331 w 562007"/>
              <a:gd name="connsiteY4" fmla="*/ 39205 h 182135"/>
              <a:gd name="connsiteX5" fmla="*/ 304831 w 562007"/>
              <a:gd name="connsiteY5" fmla="*/ 29680 h 182135"/>
              <a:gd name="connsiteX6" fmla="*/ 346106 w 562007"/>
              <a:gd name="connsiteY6" fmla="*/ 16980 h 182135"/>
              <a:gd name="connsiteX7" fmla="*/ 209581 w 562007"/>
              <a:gd name="connsiteY7" fmla="*/ 48730 h 182135"/>
              <a:gd name="connsiteX8" fmla="*/ 358806 w 562007"/>
              <a:gd name="connsiteY8" fmla="*/ 29680 h 182135"/>
              <a:gd name="connsiteX9" fmla="*/ 31 w 562007"/>
              <a:gd name="connsiteY9" fmla="*/ 182080 h 18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2007" h="182135">
                <a:moveTo>
                  <a:pt x="31" y="182080"/>
                </a:moveTo>
                <a:cubicBezTo>
                  <a:pt x="3735" y="178905"/>
                  <a:pt x="381031" y="10630"/>
                  <a:pt x="381031" y="10630"/>
                </a:cubicBezTo>
                <a:cubicBezTo>
                  <a:pt x="441885" y="-15828"/>
                  <a:pt x="334994" y="14334"/>
                  <a:pt x="365156" y="23330"/>
                </a:cubicBezTo>
                <a:cubicBezTo>
                  <a:pt x="395319" y="32326"/>
                  <a:pt x="561477" y="61959"/>
                  <a:pt x="562006" y="64605"/>
                </a:cubicBezTo>
                <a:cubicBezTo>
                  <a:pt x="562535" y="67251"/>
                  <a:pt x="411194" y="45026"/>
                  <a:pt x="368331" y="39205"/>
                </a:cubicBezTo>
                <a:cubicBezTo>
                  <a:pt x="325469" y="33384"/>
                  <a:pt x="308535" y="33384"/>
                  <a:pt x="304831" y="29680"/>
                </a:cubicBezTo>
                <a:cubicBezTo>
                  <a:pt x="301127" y="25976"/>
                  <a:pt x="361981" y="13805"/>
                  <a:pt x="346106" y="16980"/>
                </a:cubicBezTo>
                <a:cubicBezTo>
                  <a:pt x="330231" y="20155"/>
                  <a:pt x="207464" y="46613"/>
                  <a:pt x="209581" y="48730"/>
                </a:cubicBezTo>
                <a:cubicBezTo>
                  <a:pt x="211698" y="50847"/>
                  <a:pt x="394260" y="7984"/>
                  <a:pt x="358806" y="29680"/>
                </a:cubicBezTo>
                <a:cubicBezTo>
                  <a:pt x="323352" y="51376"/>
                  <a:pt x="-3673" y="185255"/>
                  <a:pt x="31" y="1820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6C6D04A1-A3E6-B016-31CD-59E78B6BF478}"/>
              </a:ext>
            </a:extLst>
          </p:cNvPr>
          <p:cNvSpPr/>
          <p:nvPr/>
        </p:nvSpPr>
        <p:spPr>
          <a:xfrm>
            <a:off x="5099675" y="3221309"/>
            <a:ext cx="504228" cy="298420"/>
          </a:xfrm>
          <a:custGeom>
            <a:avLst/>
            <a:gdLst>
              <a:gd name="connsiteX0" fmla="*/ 2550 w 504228"/>
              <a:gd name="connsiteY0" fmla="*/ 1316 h 298420"/>
              <a:gd name="connsiteX1" fmla="*/ 393075 w 504228"/>
              <a:gd name="connsiteY1" fmla="*/ 160066 h 298420"/>
              <a:gd name="connsiteX2" fmla="*/ 326400 w 504228"/>
              <a:gd name="connsiteY2" fmla="*/ 137841 h 298420"/>
              <a:gd name="connsiteX3" fmla="*/ 501025 w 504228"/>
              <a:gd name="connsiteY3" fmla="*/ 296591 h 298420"/>
              <a:gd name="connsiteX4" fmla="*/ 418475 w 504228"/>
              <a:gd name="connsiteY4" fmla="*/ 210866 h 298420"/>
              <a:gd name="connsiteX5" fmla="*/ 164475 w 504228"/>
              <a:gd name="connsiteY5" fmla="*/ 14016 h 298420"/>
              <a:gd name="connsiteX6" fmla="*/ 240675 w 504228"/>
              <a:gd name="connsiteY6" fmla="*/ 83866 h 298420"/>
              <a:gd name="connsiteX7" fmla="*/ 224800 w 504228"/>
              <a:gd name="connsiteY7" fmla="*/ 83866 h 298420"/>
              <a:gd name="connsiteX8" fmla="*/ 2550 w 504228"/>
              <a:gd name="connsiteY8" fmla="*/ 1316 h 29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4228" h="298420">
                <a:moveTo>
                  <a:pt x="2550" y="1316"/>
                </a:moveTo>
                <a:cubicBezTo>
                  <a:pt x="30596" y="14016"/>
                  <a:pt x="339100" y="137312"/>
                  <a:pt x="393075" y="160066"/>
                </a:cubicBezTo>
                <a:cubicBezTo>
                  <a:pt x="447050" y="182820"/>
                  <a:pt x="308408" y="115087"/>
                  <a:pt x="326400" y="137841"/>
                </a:cubicBezTo>
                <a:cubicBezTo>
                  <a:pt x="344392" y="160595"/>
                  <a:pt x="485679" y="284420"/>
                  <a:pt x="501025" y="296591"/>
                </a:cubicBezTo>
                <a:cubicBezTo>
                  <a:pt x="516371" y="308762"/>
                  <a:pt x="474567" y="257962"/>
                  <a:pt x="418475" y="210866"/>
                </a:cubicBezTo>
                <a:cubicBezTo>
                  <a:pt x="362383" y="163770"/>
                  <a:pt x="194108" y="35183"/>
                  <a:pt x="164475" y="14016"/>
                </a:cubicBezTo>
                <a:cubicBezTo>
                  <a:pt x="134842" y="-7151"/>
                  <a:pt x="240675" y="83866"/>
                  <a:pt x="240675" y="83866"/>
                </a:cubicBezTo>
                <a:cubicBezTo>
                  <a:pt x="250729" y="95508"/>
                  <a:pt x="263429" y="96037"/>
                  <a:pt x="224800" y="83866"/>
                </a:cubicBezTo>
                <a:cubicBezTo>
                  <a:pt x="186171" y="71695"/>
                  <a:pt x="-25496" y="-11384"/>
                  <a:pt x="2550" y="1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6E236F0E-3FE9-5F8D-CF62-37E863E0015B}"/>
              </a:ext>
            </a:extLst>
          </p:cNvPr>
          <p:cNvSpPr/>
          <p:nvPr/>
        </p:nvSpPr>
        <p:spPr>
          <a:xfrm>
            <a:off x="4870940" y="3298694"/>
            <a:ext cx="472670" cy="131599"/>
          </a:xfrm>
          <a:custGeom>
            <a:avLst/>
            <a:gdLst>
              <a:gd name="connsiteX0" fmla="*/ 9035 w 472670"/>
              <a:gd name="connsiteY0" fmla="*/ 130306 h 131599"/>
              <a:gd name="connsiteX1" fmla="*/ 377335 w 472670"/>
              <a:gd name="connsiteY1" fmla="*/ 41406 h 131599"/>
              <a:gd name="connsiteX2" fmla="*/ 336060 w 472670"/>
              <a:gd name="connsiteY2" fmla="*/ 63631 h 131599"/>
              <a:gd name="connsiteX3" fmla="*/ 472585 w 472670"/>
              <a:gd name="connsiteY3" fmla="*/ 95381 h 131599"/>
              <a:gd name="connsiteX4" fmla="*/ 358285 w 472670"/>
              <a:gd name="connsiteY4" fmla="*/ 66806 h 131599"/>
              <a:gd name="connsiteX5" fmla="*/ 69360 w 472670"/>
              <a:gd name="connsiteY5" fmla="*/ 131 h 131599"/>
              <a:gd name="connsiteX6" fmla="*/ 269385 w 472670"/>
              <a:gd name="connsiteY6" fmla="*/ 50931 h 131599"/>
              <a:gd name="connsiteX7" fmla="*/ 126510 w 472670"/>
              <a:gd name="connsiteY7" fmla="*/ 92206 h 131599"/>
              <a:gd name="connsiteX8" fmla="*/ 9035 w 472670"/>
              <a:gd name="connsiteY8" fmla="*/ 130306 h 13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670" h="131599">
                <a:moveTo>
                  <a:pt x="9035" y="130306"/>
                </a:moveTo>
                <a:cubicBezTo>
                  <a:pt x="50839" y="121839"/>
                  <a:pt x="322831" y="52518"/>
                  <a:pt x="377335" y="41406"/>
                </a:cubicBezTo>
                <a:cubicBezTo>
                  <a:pt x="431839" y="30294"/>
                  <a:pt x="320185" y="54635"/>
                  <a:pt x="336060" y="63631"/>
                </a:cubicBezTo>
                <a:cubicBezTo>
                  <a:pt x="351935" y="72627"/>
                  <a:pt x="468881" y="94852"/>
                  <a:pt x="472585" y="95381"/>
                </a:cubicBezTo>
                <a:cubicBezTo>
                  <a:pt x="476289" y="95910"/>
                  <a:pt x="358285" y="66806"/>
                  <a:pt x="358285" y="66806"/>
                </a:cubicBezTo>
                <a:lnTo>
                  <a:pt x="69360" y="131"/>
                </a:lnTo>
                <a:cubicBezTo>
                  <a:pt x="54543" y="-2515"/>
                  <a:pt x="259860" y="35585"/>
                  <a:pt x="269385" y="50931"/>
                </a:cubicBezTo>
                <a:cubicBezTo>
                  <a:pt x="278910" y="66277"/>
                  <a:pt x="171489" y="81094"/>
                  <a:pt x="126510" y="92206"/>
                </a:cubicBezTo>
                <a:cubicBezTo>
                  <a:pt x="81531" y="103318"/>
                  <a:pt x="-32769" y="138773"/>
                  <a:pt x="9035" y="130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13B747E5-48ED-96FE-AD0C-5AAA493DEB17}"/>
              </a:ext>
            </a:extLst>
          </p:cNvPr>
          <p:cNvSpPr/>
          <p:nvPr/>
        </p:nvSpPr>
        <p:spPr>
          <a:xfrm>
            <a:off x="5259636" y="3380382"/>
            <a:ext cx="427010" cy="267808"/>
          </a:xfrm>
          <a:custGeom>
            <a:avLst/>
            <a:gdLst>
              <a:gd name="connsiteX0" fmla="*/ 1339 w 427010"/>
              <a:gd name="connsiteY0" fmla="*/ 20043 h 267808"/>
              <a:gd name="connsiteX1" fmla="*/ 198189 w 427010"/>
              <a:gd name="connsiteY1" fmla="*/ 32743 h 267808"/>
              <a:gd name="connsiteX2" fmla="*/ 118814 w 427010"/>
              <a:gd name="connsiteY2" fmla="*/ 32743 h 267808"/>
              <a:gd name="connsiteX3" fmla="*/ 229939 w 427010"/>
              <a:gd name="connsiteY3" fmla="*/ 96243 h 267808"/>
              <a:gd name="connsiteX4" fmla="*/ 185489 w 427010"/>
              <a:gd name="connsiteY4" fmla="*/ 61318 h 267808"/>
              <a:gd name="connsiteX5" fmla="*/ 382339 w 427010"/>
              <a:gd name="connsiteY5" fmla="*/ 226418 h 267808"/>
              <a:gd name="connsiteX6" fmla="*/ 350589 w 427010"/>
              <a:gd name="connsiteY6" fmla="*/ 162918 h 267808"/>
              <a:gd name="connsiteX7" fmla="*/ 426789 w 427010"/>
              <a:gd name="connsiteY7" fmla="*/ 267693 h 267808"/>
              <a:gd name="connsiteX8" fmla="*/ 322014 w 427010"/>
              <a:gd name="connsiteY8" fmla="*/ 185143 h 267808"/>
              <a:gd name="connsiteX9" fmla="*/ 102939 w 427010"/>
              <a:gd name="connsiteY9" fmla="*/ 10518 h 267808"/>
              <a:gd name="connsiteX10" fmla="*/ 112464 w 427010"/>
              <a:gd name="connsiteY10" fmla="*/ 20043 h 267808"/>
              <a:gd name="connsiteX11" fmla="*/ 1339 w 427010"/>
              <a:gd name="connsiteY11" fmla="*/ 20043 h 26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7010" h="267808">
                <a:moveTo>
                  <a:pt x="1339" y="20043"/>
                </a:moveTo>
                <a:cubicBezTo>
                  <a:pt x="15627" y="22160"/>
                  <a:pt x="178610" y="30626"/>
                  <a:pt x="198189" y="32743"/>
                </a:cubicBezTo>
                <a:cubicBezTo>
                  <a:pt x="217768" y="34860"/>
                  <a:pt x="113522" y="22160"/>
                  <a:pt x="118814" y="32743"/>
                </a:cubicBezTo>
                <a:cubicBezTo>
                  <a:pt x="124106" y="43326"/>
                  <a:pt x="218827" y="91481"/>
                  <a:pt x="229939" y="96243"/>
                </a:cubicBezTo>
                <a:cubicBezTo>
                  <a:pt x="241051" y="101005"/>
                  <a:pt x="160089" y="39622"/>
                  <a:pt x="185489" y="61318"/>
                </a:cubicBezTo>
                <a:cubicBezTo>
                  <a:pt x="210889" y="83014"/>
                  <a:pt x="354822" y="209485"/>
                  <a:pt x="382339" y="226418"/>
                </a:cubicBezTo>
                <a:cubicBezTo>
                  <a:pt x="409856" y="243351"/>
                  <a:pt x="343181" y="156039"/>
                  <a:pt x="350589" y="162918"/>
                </a:cubicBezTo>
                <a:cubicBezTo>
                  <a:pt x="357997" y="169797"/>
                  <a:pt x="431551" y="263989"/>
                  <a:pt x="426789" y="267693"/>
                </a:cubicBezTo>
                <a:cubicBezTo>
                  <a:pt x="422027" y="271397"/>
                  <a:pt x="322014" y="185143"/>
                  <a:pt x="322014" y="185143"/>
                </a:cubicBezTo>
                <a:lnTo>
                  <a:pt x="102939" y="10518"/>
                </a:lnTo>
                <a:cubicBezTo>
                  <a:pt x="68014" y="-16999"/>
                  <a:pt x="133631" y="17926"/>
                  <a:pt x="112464" y="20043"/>
                </a:cubicBezTo>
                <a:cubicBezTo>
                  <a:pt x="91297" y="22160"/>
                  <a:pt x="-12949" y="17926"/>
                  <a:pt x="1339" y="20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5E45281F-D028-6B51-2A3C-9167CC2BA751}"/>
              </a:ext>
            </a:extLst>
          </p:cNvPr>
          <p:cNvSpPr/>
          <p:nvPr/>
        </p:nvSpPr>
        <p:spPr>
          <a:xfrm>
            <a:off x="4118585" y="3614811"/>
            <a:ext cx="151836" cy="852807"/>
          </a:xfrm>
          <a:custGeom>
            <a:avLst/>
            <a:gdLst>
              <a:gd name="connsiteX0" fmla="*/ 151790 w 151836"/>
              <a:gd name="connsiteY0" fmla="*/ 1514 h 852807"/>
              <a:gd name="connsiteX1" fmla="*/ 12090 w 151836"/>
              <a:gd name="connsiteY1" fmla="*/ 538089 h 852807"/>
              <a:gd name="connsiteX2" fmla="*/ 37490 w 151836"/>
              <a:gd name="connsiteY2" fmla="*/ 503164 h 852807"/>
              <a:gd name="connsiteX3" fmla="*/ 69240 w 151836"/>
              <a:gd name="connsiteY3" fmla="*/ 852414 h 852807"/>
              <a:gd name="connsiteX4" fmla="*/ 50190 w 151836"/>
              <a:gd name="connsiteY4" fmla="*/ 569839 h 852807"/>
              <a:gd name="connsiteX5" fmla="*/ 18440 w 151836"/>
              <a:gd name="connsiteY5" fmla="*/ 455539 h 852807"/>
              <a:gd name="connsiteX6" fmla="*/ 2565 w 151836"/>
              <a:gd name="connsiteY6" fmla="*/ 477764 h 852807"/>
              <a:gd name="connsiteX7" fmla="*/ 72415 w 151836"/>
              <a:gd name="connsiteY7" fmla="*/ 255514 h 852807"/>
              <a:gd name="connsiteX8" fmla="*/ 27965 w 151836"/>
              <a:gd name="connsiteY8" fmla="*/ 372989 h 852807"/>
              <a:gd name="connsiteX9" fmla="*/ 151790 w 151836"/>
              <a:gd name="connsiteY9" fmla="*/ 1514 h 85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836" h="852807">
                <a:moveTo>
                  <a:pt x="151790" y="1514"/>
                </a:moveTo>
                <a:cubicBezTo>
                  <a:pt x="149144" y="29031"/>
                  <a:pt x="31140" y="454481"/>
                  <a:pt x="12090" y="538089"/>
                </a:cubicBezTo>
                <a:cubicBezTo>
                  <a:pt x="-6960" y="621697"/>
                  <a:pt x="27965" y="450777"/>
                  <a:pt x="37490" y="503164"/>
                </a:cubicBezTo>
                <a:cubicBezTo>
                  <a:pt x="47015" y="555551"/>
                  <a:pt x="67123" y="841302"/>
                  <a:pt x="69240" y="852414"/>
                </a:cubicBezTo>
                <a:cubicBezTo>
                  <a:pt x="71357" y="863526"/>
                  <a:pt x="58657" y="635985"/>
                  <a:pt x="50190" y="569839"/>
                </a:cubicBezTo>
                <a:cubicBezTo>
                  <a:pt x="41723" y="503693"/>
                  <a:pt x="26377" y="470885"/>
                  <a:pt x="18440" y="455539"/>
                </a:cubicBezTo>
                <a:cubicBezTo>
                  <a:pt x="10503" y="440193"/>
                  <a:pt x="-6431" y="511101"/>
                  <a:pt x="2565" y="477764"/>
                </a:cubicBezTo>
                <a:cubicBezTo>
                  <a:pt x="11561" y="444427"/>
                  <a:pt x="68182" y="272976"/>
                  <a:pt x="72415" y="255514"/>
                </a:cubicBezTo>
                <a:cubicBezTo>
                  <a:pt x="76648" y="238052"/>
                  <a:pt x="13148" y="415851"/>
                  <a:pt x="27965" y="372989"/>
                </a:cubicBezTo>
                <a:cubicBezTo>
                  <a:pt x="42782" y="330127"/>
                  <a:pt x="154436" y="-26003"/>
                  <a:pt x="151790" y="1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30CAB6A2-2415-8146-7EB6-76FD3EC59E85}"/>
              </a:ext>
            </a:extLst>
          </p:cNvPr>
          <p:cNvSpPr/>
          <p:nvPr/>
        </p:nvSpPr>
        <p:spPr>
          <a:xfrm>
            <a:off x="4104116" y="3577453"/>
            <a:ext cx="74537" cy="464394"/>
          </a:xfrm>
          <a:custGeom>
            <a:avLst/>
            <a:gdLst>
              <a:gd name="connsiteX0" fmla="*/ 74184 w 74537"/>
              <a:gd name="connsiteY0" fmla="*/ 772 h 464394"/>
              <a:gd name="connsiteX1" fmla="*/ 4334 w 74537"/>
              <a:gd name="connsiteY1" fmla="*/ 315097 h 464394"/>
              <a:gd name="connsiteX2" fmla="*/ 42434 w 74537"/>
              <a:gd name="connsiteY2" fmla="*/ 308747 h 464394"/>
              <a:gd name="connsiteX3" fmla="*/ 13859 w 74537"/>
              <a:gd name="connsiteY3" fmla="*/ 464322 h 464394"/>
              <a:gd name="connsiteX4" fmla="*/ 42434 w 74537"/>
              <a:gd name="connsiteY4" fmla="*/ 327797 h 464394"/>
              <a:gd name="connsiteX5" fmla="*/ 67834 w 74537"/>
              <a:gd name="connsiteY5" fmla="*/ 238897 h 464394"/>
              <a:gd name="connsiteX6" fmla="*/ 1159 w 74537"/>
              <a:gd name="connsiteY6" fmla="*/ 321447 h 464394"/>
              <a:gd name="connsiteX7" fmla="*/ 29734 w 74537"/>
              <a:gd name="connsiteY7" fmla="*/ 229372 h 464394"/>
              <a:gd name="connsiteX8" fmla="*/ 74184 w 74537"/>
              <a:gd name="connsiteY8" fmla="*/ 772 h 46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537" h="464394">
                <a:moveTo>
                  <a:pt x="74184" y="772"/>
                </a:moveTo>
                <a:cubicBezTo>
                  <a:pt x="69951" y="15059"/>
                  <a:pt x="9626" y="263768"/>
                  <a:pt x="4334" y="315097"/>
                </a:cubicBezTo>
                <a:cubicBezTo>
                  <a:pt x="-958" y="366426"/>
                  <a:pt x="40846" y="283876"/>
                  <a:pt x="42434" y="308747"/>
                </a:cubicBezTo>
                <a:cubicBezTo>
                  <a:pt x="44021" y="333618"/>
                  <a:pt x="13859" y="461147"/>
                  <a:pt x="13859" y="464322"/>
                </a:cubicBezTo>
                <a:cubicBezTo>
                  <a:pt x="13859" y="467497"/>
                  <a:pt x="33438" y="365368"/>
                  <a:pt x="42434" y="327797"/>
                </a:cubicBezTo>
                <a:cubicBezTo>
                  <a:pt x="51430" y="290226"/>
                  <a:pt x="74713" y="239955"/>
                  <a:pt x="67834" y="238897"/>
                </a:cubicBezTo>
                <a:cubicBezTo>
                  <a:pt x="60955" y="237839"/>
                  <a:pt x="7509" y="323035"/>
                  <a:pt x="1159" y="321447"/>
                </a:cubicBezTo>
                <a:cubicBezTo>
                  <a:pt x="-5191" y="319860"/>
                  <a:pt x="15976" y="284405"/>
                  <a:pt x="29734" y="229372"/>
                </a:cubicBezTo>
                <a:cubicBezTo>
                  <a:pt x="43492" y="174339"/>
                  <a:pt x="78417" y="-13515"/>
                  <a:pt x="74184" y="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F7AD6A0E-506E-1B0C-5CE1-E673F3FAB2EE}"/>
              </a:ext>
            </a:extLst>
          </p:cNvPr>
          <p:cNvSpPr/>
          <p:nvPr/>
        </p:nvSpPr>
        <p:spPr>
          <a:xfrm>
            <a:off x="4057391" y="3931840"/>
            <a:ext cx="136784" cy="881518"/>
          </a:xfrm>
          <a:custGeom>
            <a:avLst/>
            <a:gdLst>
              <a:gd name="connsiteX0" fmla="*/ 259 w 136784"/>
              <a:gd name="connsiteY0" fmla="*/ 1985 h 881518"/>
              <a:gd name="connsiteX1" fmla="*/ 60584 w 136784"/>
              <a:gd name="connsiteY1" fmla="*/ 605235 h 881518"/>
              <a:gd name="connsiteX2" fmla="*/ 60584 w 136784"/>
              <a:gd name="connsiteY2" fmla="*/ 583010 h 881518"/>
              <a:gd name="connsiteX3" fmla="*/ 70109 w 136784"/>
              <a:gd name="connsiteY3" fmla="*/ 821135 h 881518"/>
              <a:gd name="connsiteX4" fmla="*/ 63759 w 136784"/>
              <a:gd name="connsiteY4" fmla="*/ 881460 h 881518"/>
              <a:gd name="connsiteX5" fmla="*/ 76459 w 136784"/>
              <a:gd name="connsiteY5" fmla="*/ 830660 h 881518"/>
              <a:gd name="connsiteX6" fmla="*/ 136784 w 136784"/>
              <a:gd name="connsiteY6" fmla="*/ 754460 h 881518"/>
              <a:gd name="connsiteX7" fmla="*/ 76459 w 136784"/>
              <a:gd name="connsiteY7" fmla="*/ 814785 h 881518"/>
              <a:gd name="connsiteX8" fmla="*/ 57409 w 136784"/>
              <a:gd name="connsiteY8" fmla="*/ 659210 h 881518"/>
              <a:gd name="connsiteX9" fmla="*/ 44709 w 136784"/>
              <a:gd name="connsiteY9" fmla="*/ 522685 h 881518"/>
              <a:gd name="connsiteX10" fmla="*/ 259 w 136784"/>
              <a:gd name="connsiteY10" fmla="*/ 633810 h 881518"/>
              <a:gd name="connsiteX11" fmla="*/ 41534 w 136784"/>
              <a:gd name="connsiteY11" fmla="*/ 551260 h 881518"/>
              <a:gd name="connsiteX12" fmla="*/ 28834 w 136784"/>
              <a:gd name="connsiteY12" fmla="*/ 487760 h 881518"/>
              <a:gd name="connsiteX13" fmla="*/ 3434 w 136784"/>
              <a:gd name="connsiteY13" fmla="*/ 433785 h 881518"/>
              <a:gd name="connsiteX14" fmla="*/ 35184 w 136784"/>
              <a:gd name="connsiteY14" fmla="*/ 519510 h 881518"/>
              <a:gd name="connsiteX15" fmla="*/ 38359 w 136784"/>
              <a:gd name="connsiteY15" fmla="*/ 414735 h 881518"/>
              <a:gd name="connsiteX16" fmla="*/ 259 w 136784"/>
              <a:gd name="connsiteY16" fmla="*/ 1985 h 88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6784" h="881518">
                <a:moveTo>
                  <a:pt x="259" y="1985"/>
                </a:moveTo>
                <a:cubicBezTo>
                  <a:pt x="3963" y="33735"/>
                  <a:pt x="50530" y="508397"/>
                  <a:pt x="60584" y="605235"/>
                </a:cubicBezTo>
                <a:cubicBezTo>
                  <a:pt x="70638" y="702073"/>
                  <a:pt x="58997" y="547027"/>
                  <a:pt x="60584" y="583010"/>
                </a:cubicBezTo>
                <a:cubicBezTo>
                  <a:pt x="62172" y="618993"/>
                  <a:pt x="69580" y="771393"/>
                  <a:pt x="70109" y="821135"/>
                </a:cubicBezTo>
                <a:cubicBezTo>
                  <a:pt x="70638" y="870877"/>
                  <a:pt x="62701" y="879872"/>
                  <a:pt x="63759" y="881460"/>
                </a:cubicBezTo>
                <a:cubicBezTo>
                  <a:pt x="64817" y="883048"/>
                  <a:pt x="64288" y="851827"/>
                  <a:pt x="76459" y="830660"/>
                </a:cubicBezTo>
                <a:cubicBezTo>
                  <a:pt x="88630" y="809493"/>
                  <a:pt x="136784" y="757106"/>
                  <a:pt x="136784" y="754460"/>
                </a:cubicBezTo>
                <a:cubicBezTo>
                  <a:pt x="136784" y="751814"/>
                  <a:pt x="89688" y="830660"/>
                  <a:pt x="76459" y="814785"/>
                </a:cubicBezTo>
                <a:cubicBezTo>
                  <a:pt x="63230" y="798910"/>
                  <a:pt x="62701" y="707893"/>
                  <a:pt x="57409" y="659210"/>
                </a:cubicBezTo>
                <a:cubicBezTo>
                  <a:pt x="52117" y="610527"/>
                  <a:pt x="54234" y="526918"/>
                  <a:pt x="44709" y="522685"/>
                </a:cubicBezTo>
                <a:cubicBezTo>
                  <a:pt x="35184" y="518452"/>
                  <a:pt x="788" y="629048"/>
                  <a:pt x="259" y="633810"/>
                </a:cubicBezTo>
                <a:cubicBezTo>
                  <a:pt x="-270" y="638573"/>
                  <a:pt x="36772" y="575602"/>
                  <a:pt x="41534" y="551260"/>
                </a:cubicBezTo>
                <a:cubicBezTo>
                  <a:pt x="46296" y="526918"/>
                  <a:pt x="35184" y="507339"/>
                  <a:pt x="28834" y="487760"/>
                </a:cubicBezTo>
                <a:cubicBezTo>
                  <a:pt x="22484" y="468181"/>
                  <a:pt x="2376" y="428494"/>
                  <a:pt x="3434" y="433785"/>
                </a:cubicBezTo>
                <a:cubicBezTo>
                  <a:pt x="4492" y="439076"/>
                  <a:pt x="29363" y="522685"/>
                  <a:pt x="35184" y="519510"/>
                </a:cubicBezTo>
                <a:cubicBezTo>
                  <a:pt x="41005" y="516335"/>
                  <a:pt x="43121" y="500989"/>
                  <a:pt x="38359" y="414735"/>
                </a:cubicBezTo>
                <a:cubicBezTo>
                  <a:pt x="33597" y="328481"/>
                  <a:pt x="-3445" y="-29765"/>
                  <a:pt x="259" y="19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DE5E9537-1DBB-1B70-875A-6B17552FEC01}"/>
              </a:ext>
            </a:extLst>
          </p:cNvPr>
          <p:cNvSpPr/>
          <p:nvPr/>
        </p:nvSpPr>
        <p:spPr>
          <a:xfrm>
            <a:off x="4142919" y="3554289"/>
            <a:ext cx="214329" cy="517602"/>
          </a:xfrm>
          <a:custGeom>
            <a:avLst/>
            <a:gdLst>
              <a:gd name="connsiteX0" fmla="*/ 206831 w 214329"/>
              <a:gd name="connsiteY0" fmla="*/ 14411 h 517602"/>
              <a:gd name="connsiteX1" fmla="*/ 456 w 214329"/>
              <a:gd name="connsiteY1" fmla="*/ 516061 h 517602"/>
              <a:gd name="connsiteX2" fmla="*/ 152856 w 214329"/>
              <a:gd name="connsiteY2" fmla="*/ 166811 h 517602"/>
              <a:gd name="connsiteX3" fmla="*/ 206831 w 214329"/>
              <a:gd name="connsiteY3" fmla="*/ 14411 h 51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329" h="517602">
                <a:moveTo>
                  <a:pt x="206831" y="14411"/>
                </a:moveTo>
                <a:cubicBezTo>
                  <a:pt x="181431" y="72619"/>
                  <a:pt x="9452" y="490661"/>
                  <a:pt x="456" y="516061"/>
                </a:cubicBezTo>
                <a:cubicBezTo>
                  <a:pt x="-8540" y="541461"/>
                  <a:pt x="117931" y="245657"/>
                  <a:pt x="152856" y="166811"/>
                </a:cubicBezTo>
                <a:cubicBezTo>
                  <a:pt x="187781" y="87965"/>
                  <a:pt x="232231" y="-43797"/>
                  <a:pt x="206831" y="14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8B631B02-4374-A24B-B336-43EC6A13B760}"/>
              </a:ext>
            </a:extLst>
          </p:cNvPr>
          <p:cNvSpPr/>
          <p:nvPr/>
        </p:nvSpPr>
        <p:spPr>
          <a:xfrm>
            <a:off x="4206823" y="4707071"/>
            <a:ext cx="92140" cy="321336"/>
          </a:xfrm>
          <a:custGeom>
            <a:avLst/>
            <a:gdLst>
              <a:gd name="connsiteX0" fmla="*/ 15927 w 92140"/>
              <a:gd name="connsiteY0" fmla="*/ 1454 h 321336"/>
              <a:gd name="connsiteX1" fmla="*/ 9577 w 92140"/>
              <a:gd name="connsiteY1" fmla="*/ 306254 h 321336"/>
              <a:gd name="connsiteX2" fmla="*/ 19102 w 92140"/>
              <a:gd name="connsiteY2" fmla="*/ 261804 h 321336"/>
              <a:gd name="connsiteX3" fmla="*/ 92127 w 92140"/>
              <a:gd name="connsiteY3" fmla="*/ 147504 h 321336"/>
              <a:gd name="connsiteX4" fmla="*/ 25452 w 92140"/>
              <a:gd name="connsiteY4" fmla="*/ 217354 h 321336"/>
              <a:gd name="connsiteX5" fmla="*/ 41327 w 92140"/>
              <a:gd name="connsiteY5" fmla="*/ 157029 h 321336"/>
              <a:gd name="connsiteX6" fmla="*/ 28627 w 92140"/>
              <a:gd name="connsiteY6" fmla="*/ 153854 h 321336"/>
              <a:gd name="connsiteX7" fmla="*/ 52 w 92140"/>
              <a:gd name="connsiteY7" fmla="*/ 188779 h 321336"/>
              <a:gd name="connsiteX8" fmla="*/ 15927 w 92140"/>
              <a:gd name="connsiteY8" fmla="*/ 1454 h 32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140" h="321336">
                <a:moveTo>
                  <a:pt x="15927" y="1454"/>
                </a:moveTo>
                <a:cubicBezTo>
                  <a:pt x="17514" y="21033"/>
                  <a:pt x="9048" y="262862"/>
                  <a:pt x="9577" y="306254"/>
                </a:cubicBezTo>
                <a:cubicBezTo>
                  <a:pt x="10106" y="349646"/>
                  <a:pt x="5344" y="288262"/>
                  <a:pt x="19102" y="261804"/>
                </a:cubicBezTo>
                <a:cubicBezTo>
                  <a:pt x="32860" y="235346"/>
                  <a:pt x="91069" y="154912"/>
                  <a:pt x="92127" y="147504"/>
                </a:cubicBezTo>
                <a:cubicBezTo>
                  <a:pt x="93185" y="140096"/>
                  <a:pt x="33919" y="215767"/>
                  <a:pt x="25452" y="217354"/>
                </a:cubicBezTo>
                <a:cubicBezTo>
                  <a:pt x="16985" y="218941"/>
                  <a:pt x="40798" y="167612"/>
                  <a:pt x="41327" y="157029"/>
                </a:cubicBezTo>
                <a:cubicBezTo>
                  <a:pt x="41856" y="146446"/>
                  <a:pt x="35506" y="148562"/>
                  <a:pt x="28627" y="153854"/>
                </a:cubicBezTo>
                <a:cubicBezTo>
                  <a:pt x="21748" y="159146"/>
                  <a:pt x="1110" y="211533"/>
                  <a:pt x="52" y="188779"/>
                </a:cubicBezTo>
                <a:cubicBezTo>
                  <a:pt x="-1006" y="166025"/>
                  <a:pt x="14340" y="-18125"/>
                  <a:pt x="15927" y="1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1D0CD978-1891-FB91-655E-8FA892C9D7D5}"/>
              </a:ext>
            </a:extLst>
          </p:cNvPr>
          <p:cNvSpPr/>
          <p:nvPr/>
        </p:nvSpPr>
        <p:spPr>
          <a:xfrm>
            <a:off x="4489351" y="4962390"/>
            <a:ext cx="60500" cy="178703"/>
          </a:xfrm>
          <a:custGeom>
            <a:avLst/>
            <a:gdLst>
              <a:gd name="connsiteX0" fmla="*/ 99 w 60500"/>
              <a:gd name="connsiteY0" fmla="*/ 135 h 178703"/>
              <a:gd name="connsiteX1" fmla="*/ 38199 w 60500"/>
              <a:gd name="connsiteY1" fmla="*/ 101735 h 178703"/>
              <a:gd name="connsiteX2" fmla="*/ 47724 w 60500"/>
              <a:gd name="connsiteY2" fmla="*/ 177935 h 178703"/>
              <a:gd name="connsiteX3" fmla="*/ 47724 w 60500"/>
              <a:gd name="connsiteY3" fmla="*/ 136660 h 178703"/>
              <a:gd name="connsiteX4" fmla="*/ 60424 w 60500"/>
              <a:gd name="connsiteY4" fmla="*/ 66810 h 178703"/>
              <a:gd name="connsiteX5" fmla="*/ 50899 w 60500"/>
              <a:gd name="connsiteY5" fmla="*/ 79510 h 178703"/>
              <a:gd name="connsiteX6" fmla="*/ 99 w 60500"/>
              <a:gd name="connsiteY6" fmla="*/ 135 h 17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500" h="178703">
                <a:moveTo>
                  <a:pt x="99" y="135"/>
                </a:moveTo>
                <a:cubicBezTo>
                  <a:pt x="-2018" y="3839"/>
                  <a:pt x="30262" y="72102"/>
                  <a:pt x="38199" y="101735"/>
                </a:cubicBezTo>
                <a:cubicBezTo>
                  <a:pt x="46136" y="131368"/>
                  <a:pt x="46137" y="172114"/>
                  <a:pt x="47724" y="177935"/>
                </a:cubicBezTo>
                <a:cubicBezTo>
                  <a:pt x="49312" y="183756"/>
                  <a:pt x="45607" y="155181"/>
                  <a:pt x="47724" y="136660"/>
                </a:cubicBezTo>
                <a:cubicBezTo>
                  <a:pt x="49841" y="118139"/>
                  <a:pt x="60424" y="66810"/>
                  <a:pt x="60424" y="66810"/>
                </a:cubicBezTo>
                <a:cubicBezTo>
                  <a:pt x="60953" y="57285"/>
                  <a:pt x="58836" y="89035"/>
                  <a:pt x="50899" y="79510"/>
                </a:cubicBezTo>
                <a:cubicBezTo>
                  <a:pt x="42962" y="69985"/>
                  <a:pt x="2216" y="-3569"/>
                  <a:pt x="99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F7D7C2BC-1C46-D6C8-B0B4-4D1CDCADD384}"/>
              </a:ext>
            </a:extLst>
          </p:cNvPr>
          <p:cNvSpPr/>
          <p:nvPr/>
        </p:nvSpPr>
        <p:spPr>
          <a:xfrm>
            <a:off x="3701709" y="5013321"/>
            <a:ext cx="83215" cy="141889"/>
          </a:xfrm>
          <a:custGeom>
            <a:avLst/>
            <a:gdLst>
              <a:gd name="connsiteX0" fmla="*/ 44791 w 83215"/>
              <a:gd name="connsiteY0" fmla="*/ 4 h 141889"/>
              <a:gd name="connsiteX1" fmla="*/ 16216 w 83215"/>
              <a:gd name="connsiteY1" fmla="*/ 66679 h 141889"/>
              <a:gd name="connsiteX2" fmla="*/ 79716 w 83215"/>
              <a:gd name="connsiteY2" fmla="*/ 139704 h 141889"/>
              <a:gd name="connsiteX3" fmla="*/ 67016 w 83215"/>
              <a:gd name="connsiteY3" fmla="*/ 117479 h 141889"/>
              <a:gd name="connsiteX4" fmla="*/ 341 w 83215"/>
              <a:gd name="connsiteY4" fmla="*/ 63504 h 141889"/>
              <a:gd name="connsiteX5" fmla="*/ 44791 w 83215"/>
              <a:gd name="connsiteY5" fmla="*/ 4 h 14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15" h="141889">
                <a:moveTo>
                  <a:pt x="44791" y="4"/>
                </a:moveTo>
                <a:cubicBezTo>
                  <a:pt x="47437" y="533"/>
                  <a:pt x="10395" y="43396"/>
                  <a:pt x="16216" y="66679"/>
                </a:cubicBezTo>
                <a:cubicBezTo>
                  <a:pt x="22037" y="89962"/>
                  <a:pt x="79716" y="139704"/>
                  <a:pt x="79716" y="139704"/>
                </a:cubicBezTo>
                <a:cubicBezTo>
                  <a:pt x="88183" y="148171"/>
                  <a:pt x="80245" y="130179"/>
                  <a:pt x="67016" y="117479"/>
                </a:cubicBezTo>
                <a:cubicBezTo>
                  <a:pt x="53787" y="104779"/>
                  <a:pt x="5103" y="80437"/>
                  <a:pt x="341" y="63504"/>
                </a:cubicBezTo>
                <a:cubicBezTo>
                  <a:pt x="-4421" y="46571"/>
                  <a:pt x="42145" y="-525"/>
                  <a:pt x="4479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064B7304-B144-CA93-7BD9-5B48601E4701}"/>
              </a:ext>
            </a:extLst>
          </p:cNvPr>
          <p:cNvSpPr/>
          <p:nvPr/>
        </p:nvSpPr>
        <p:spPr>
          <a:xfrm>
            <a:off x="4153670" y="5378485"/>
            <a:ext cx="33167" cy="251422"/>
          </a:xfrm>
          <a:custGeom>
            <a:avLst/>
            <a:gdLst>
              <a:gd name="connsiteX0" fmla="*/ 18497 w 33167"/>
              <a:gd name="connsiteY0" fmla="*/ 134 h 251422"/>
              <a:gd name="connsiteX1" fmla="*/ 8067 w 33167"/>
              <a:gd name="connsiteY1" fmla="*/ 173974 h 251422"/>
              <a:gd name="connsiteX2" fmla="*/ 1113 w 33167"/>
              <a:gd name="connsiteY2" fmla="*/ 156590 h 251422"/>
              <a:gd name="connsiteX3" fmla="*/ 32405 w 33167"/>
              <a:gd name="connsiteY3" fmla="*/ 250464 h 251422"/>
              <a:gd name="connsiteX4" fmla="*/ 21974 w 33167"/>
              <a:gd name="connsiteY4" fmla="*/ 201789 h 251422"/>
              <a:gd name="connsiteX5" fmla="*/ 4590 w 33167"/>
              <a:gd name="connsiteY5" fmla="*/ 146160 h 251422"/>
              <a:gd name="connsiteX6" fmla="*/ 18497 w 33167"/>
              <a:gd name="connsiteY6" fmla="*/ 134 h 25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67" h="251422">
                <a:moveTo>
                  <a:pt x="18497" y="134"/>
                </a:moveTo>
                <a:cubicBezTo>
                  <a:pt x="19076" y="4770"/>
                  <a:pt x="10964" y="147898"/>
                  <a:pt x="8067" y="173974"/>
                </a:cubicBezTo>
                <a:cubicBezTo>
                  <a:pt x="5170" y="200050"/>
                  <a:pt x="-2943" y="143842"/>
                  <a:pt x="1113" y="156590"/>
                </a:cubicBezTo>
                <a:cubicBezTo>
                  <a:pt x="5169" y="169338"/>
                  <a:pt x="28928" y="242931"/>
                  <a:pt x="32405" y="250464"/>
                </a:cubicBezTo>
                <a:cubicBezTo>
                  <a:pt x="35882" y="257997"/>
                  <a:pt x="26610" y="219173"/>
                  <a:pt x="21974" y="201789"/>
                </a:cubicBezTo>
                <a:cubicBezTo>
                  <a:pt x="17338" y="184405"/>
                  <a:pt x="5169" y="180349"/>
                  <a:pt x="4590" y="146160"/>
                </a:cubicBezTo>
                <a:cubicBezTo>
                  <a:pt x="4011" y="111971"/>
                  <a:pt x="17918" y="-4502"/>
                  <a:pt x="18497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F2CA0077-8749-204E-3368-73B8CA901277}"/>
              </a:ext>
            </a:extLst>
          </p:cNvPr>
          <p:cNvSpPr/>
          <p:nvPr/>
        </p:nvSpPr>
        <p:spPr>
          <a:xfrm>
            <a:off x="4013532" y="5326426"/>
            <a:ext cx="54331" cy="307481"/>
          </a:xfrm>
          <a:custGeom>
            <a:avLst/>
            <a:gdLst>
              <a:gd name="connsiteX0" fmla="*/ 43901 w 54331"/>
              <a:gd name="connsiteY0" fmla="*/ 41 h 307481"/>
              <a:gd name="connsiteX1" fmla="*/ 2179 w 54331"/>
              <a:gd name="connsiteY1" fmla="*/ 184312 h 307481"/>
              <a:gd name="connsiteX2" fmla="*/ 9133 w 54331"/>
              <a:gd name="connsiteY2" fmla="*/ 173881 h 307481"/>
              <a:gd name="connsiteX3" fmla="*/ 36947 w 54331"/>
              <a:gd name="connsiteY3" fmla="*/ 306000 h 307481"/>
              <a:gd name="connsiteX4" fmla="*/ 54331 w 54331"/>
              <a:gd name="connsiteY4" fmla="*/ 246894 h 307481"/>
              <a:gd name="connsiteX5" fmla="*/ 36947 w 54331"/>
              <a:gd name="connsiteY5" fmla="*/ 278185 h 307481"/>
              <a:gd name="connsiteX6" fmla="*/ 5656 w 54331"/>
              <a:gd name="connsiteY6" fmla="*/ 212126 h 307481"/>
              <a:gd name="connsiteX7" fmla="*/ 33470 w 54331"/>
              <a:gd name="connsiteY7" fmla="*/ 146067 h 307481"/>
              <a:gd name="connsiteX8" fmla="*/ 9133 w 54331"/>
              <a:gd name="connsiteY8" fmla="*/ 166928 h 307481"/>
              <a:gd name="connsiteX9" fmla="*/ 43901 w 54331"/>
              <a:gd name="connsiteY9" fmla="*/ 41 h 30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331" h="307481">
                <a:moveTo>
                  <a:pt x="43901" y="41"/>
                </a:moveTo>
                <a:cubicBezTo>
                  <a:pt x="42742" y="2938"/>
                  <a:pt x="2179" y="184312"/>
                  <a:pt x="2179" y="184312"/>
                </a:cubicBezTo>
                <a:cubicBezTo>
                  <a:pt x="-3616" y="213285"/>
                  <a:pt x="3338" y="153600"/>
                  <a:pt x="9133" y="173881"/>
                </a:cubicBezTo>
                <a:cubicBezTo>
                  <a:pt x="14928" y="194162"/>
                  <a:pt x="29414" y="293831"/>
                  <a:pt x="36947" y="306000"/>
                </a:cubicBezTo>
                <a:cubicBezTo>
                  <a:pt x="44480" y="318169"/>
                  <a:pt x="54331" y="251530"/>
                  <a:pt x="54331" y="246894"/>
                </a:cubicBezTo>
                <a:cubicBezTo>
                  <a:pt x="54331" y="242258"/>
                  <a:pt x="45059" y="283980"/>
                  <a:pt x="36947" y="278185"/>
                </a:cubicBezTo>
                <a:cubicBezTo>
                  <a:pt x="28835" y="272390"/>
                  <a:pt x="6235" y="234146"/>
                  <a:pt x="5656" y="212126"/>
                </a:cubicBezTo>
                <a:cubicBezTo>
                  <a:pt x="5076" y="190106"/>
                  <a:pt x="32891" y="153600"/>
                  <a:pt x="33470" y="146067"/>
                </a:cubicBezTo>
                <a:cubicBezTo>
                  <a:pt x="34049" y="138534"/>
                  <a:pt x="10292" y="187789"/>
                  <a:pt x="9133" y="166928"/>
                </a:cubicBezTo>
                <a:cubicBezTo>
                  <a:pt x="7974" y="146067"/>
                  <a:pt x="45060" y="-2856"/>
                  <a:pt x="43901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B738B69A-2E6C-E52D-959F-F7B48D7F8DA6}"/>
              </a:ext>
            </a:extLst>
          </p:cNvPr>
          <p:cNvSpPr/>
          <p:nvPr/>
        </p:nvSpPr>
        <p:spPr>
          <a:xfrm>
            <a:off x="4105078" y="5337767"/>
            <a:ext cx="15410" cy="263314"/>
          </a:xfrm>
          <a:custGeom>
            <a:avLst/>
            <a:gdLst>
              <a:gd name="connsiteX0" fmla="*/ 1030 w 15410"/>
              <a:gd name="connsiteY0" fmla="*/ 2607 h 263314"/>
              <a:gd name="connsiteX1" fmla="*/ 14937 w 15410"/>
              <a:gd name="connsiteY1" fmla="*/ 252937 h 263314"/>
              <a:gd name="connsiteX2" fmla="*/ 11460 w 15410"/>
              <a:gd name="connsiteY2" fmla="*/ 211216 h 263314"/>
              <a:gd name="connsiteX3" fmla="*/ 4507 w 15410"/>
              <a:gd name="connsiteY3" fmla="*/ 169494 h 263314"/>
              <a:gd name="connsiteX4" fmla="*/ 1030 w 15410"/>
              <a:gd name="connsiteY4" fmla="*/ 124295 h 263314"/>
              <a:gd name="connsiteX5" fmla="*/ 1030 w 15410"/>
              <a:gd name="connsiteY5" fmla="*/ 2607 h 26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10" h="263314">
                <a:moveTo>
                  <a:pt x="1030" y="2607"/>
                </a:moveTo>
                <a:cubicBezTo>
                  <a:pt x="3348" y="24047"/>
                  <a:pt x="13199" y="218169"/>
                  <a:pt x="14937" y="252937"/>
                </a:cubicBezTo>
                <a:cubicBezTo>
                  <a:pt x="16675" y="287705"/>
                  <a:pt x="13198" y="225123"/>
                  <a:pt x="11460" y="211216"/>
                </a:cubicBezTo>
                <a:cubicBezTo>
                  <a:pt x="9722" y="197309"/>
                  <a:pt x="6245" y="183981"/>
                  <a:pt x="4507" y="169494"/>
                </a:cubicBezTo>
                <a:cubicBezTo>
                  <a:pt x="2769" y="155007"/>
                  <a:pt x="1030" y="150371"/>
                  <a:pt x="1030" y="124295"/>
                </a:cubicBezTo>
                <a:cubicBezTo>
                  <a:pt x="1030" y="98219"/>
                  <a:pt x="-1288" y="-18833"/>
                  <a:pt x="1030" y="2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EF129CA9-83C4-0AEE-7BC7-D4A672221282}"/>
              </a:ext>
            </a:extLst>
          </p:cNvPr>
          <p:cNvSpPr/>
          <p:nvPr/>
        </p:nvSpPr>
        <p:spPr>
          <a:xfrm>
            <a:off x="3624946" y="5691075"/>
            <a:ext cx="540751" cy="91474"/>
          </a:xfrm>
          <a:custGeom>
            <a:avLst/>
            <a:gdLst>
              <a:gd name="connsiteX0" fmla="*/ 1363 w 540751"/>
              <a:gd name="connsiteY0" fmla="*/ 69993 h 91474"/>
              <a:gd name="connsiteX1" fmla="*/ 369904 w 540751"/>
              <a:gd name="connsiteY1" fmla="*/ 14364 h 91474"/>
              <a:gd name="connsiteX2" fmla="*/ 321229 w 540751"/>
              <a:gd name="connsiteY2" fmla="*/ 3933 h 91474"/>
              <a:gd name="connsiteX3" fmla="*/ 425533 w 540751"/>
              <a:gd name="connsiteY3" fmla="*/ 21317 h 91474"/>
              <a:gd name="connsiteX4" fmla="*/ 335136 w 540751"/>
              <a:gd name="connsiteY4" fmla="*/ 90854 h 91474"/>
              <a:gd name="connsiteX5" fmla="*/ 387288 w 540751"/>
              <a:gd name="connsiteY5" fmla="*/ 52609 h 91474"/>
              <a:gd name="connsiteX6" fmla="*/ 540268 w 540751"/>
              <a:gd name="connsiteY6" fmla="*/ 3933 h 91474"/>
              <a:gd name="connsiteX7" fmla="*/ 429010 w 540751"/>
              <a:gd name="connsiteY7" fmla="*/ 38701 h 91474"/>
              <a:gd name="connsiteX8" fmla="*/ 248216 w 540751"/>
              <a:gd name="connsiteY8" fmla="*/ 457 h 91474"/>
              <a:gd name="connsiteX9" fmla="*/ 401195 w 540751"/>
              <a:gd name="connsiteY9" fmla="*/ 17841 h 91474"/>
              <a:gd name="connsiteX10" fmla="*/ 296891 w 540751"/>
              <a:gd name="connsiteY10" fmla="*/ 21317 h 91474"/>
              <a:gd name="connsiteX11" fmla="*/ 150865 w 540751"/>
              <a:gd name="connsiteY11" fmla="*/ 14364 h 91474"/>
              <a:gd name="connsiteX12" fmla="*/ 241262 w 540751"/>
              <a:gd name="connsiteY12" fmla="*/ 21317 h 91474"/>
              <a:gd name="connsiteX13" fmla="*/ 1363 w 540751"/>
              <a:gd name="connsiteY13" fmla="*/ 69993 h 9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0751" h="91474">
                <a:moveTo>
                  <a:pt x="1363" y="69993"/>
                </a:moveTo>
                <a:cubicBezTo>
                  <a:pt x="22803" y="68834"/>
                  <a:pt x="316593" y="25374"/>
                  <a:pt x="369904" y="14364"/>
                </a:cubicBezTo>
                <a:cubicBezTo>
                  <a:pt x="423215" y="3354"/>
                  <a:pt x="311958" y="2774"/>
                  <a:pt x="321229" y="3933"/>
                </a:cubicBezTo>
                <a:cubicBezTo>
                  <a:pt x="330500" y="5092"/>
                  <a:pt x="423215" y="6830"/>
                  <a:pt x="425533" y="21317"/>
                </a:cubicBezTo>
                <a:cubicBezTo>
                  <a:pt x="427851" y="35804"/>
                  <a:pt x="341510" y="85639"/>
                  <a:pt x="335136" y="90854"/>
                </a:cubicBezTo>
                <a:cubicBezTo>
                  <a:pt x="328762" y="96069"/>
                  <a:pt x="353099" y="67096"/>
                  <a:pt x="387288" y="52609"/>
                </a:cubicBezTo>
                <a:cubicBezTo>
                  <a:pt x="421477" y="38122"/>
                  <a:pt x="533314" y="6251"/>
                  <a:pt x="540268" y="3933"/>
                </a:cubicBezTo>
                <a:cubicBezTo>
                  <a:pt x="547222" y="1615"/>
                  <a:pt x="477685" y="39280"/>
                  <a:pt x="429010" y="38701"/>
                </a:cubicBezTo>
                <a:cubicBezTo>
                  <a:pt x="380335" y="38122"/>
                  <a:pt x="252852" y="3934"/>
                  <a:pt x="248216" y="457"/>
                </a:cubicBezTo>
                <a:cubicBezTo>
                  <a:pt x="243580" y="-3020"/>
                  <a:pt x="393082" y="14364"/>
                  <a:pt x="401195" y="17841"/>
                </a:cubicBezTo>
                <a:cubicBezTo>
                  <a:pt x="409308" y="21318"/>
                  <a:pt x="338613" y="21896"/>
                  <a:pt x="296891" y="21317"/>
                </a:cubicBezTo>
                <a:cubicBezTo>
                  <a:pt x="255169" y="20737"/>
                  <a:pt x="160136" y="14364"/>
                  <a:pt x="150865" y="14364"/>
                </a:cubicBezTo>
                <a:cubicBezTo>
                  <a:pt x="141594" y="14364"/>
                  <a:pt x="264440" y="11466"/>
                  <a:pt x="241262" y="21317"/>
                </a:cubicBezTo>
                <a:cubicBezTo>
                  <a:pt x="218084" y="31168"/>
                  <a:pt x="-20077" y="71152"/>
                  <a:pt x="1363" y="69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AA25F492-8368-E52C-A8AF-28EE0EC28EA6}"/>
              </a:ext>
            </a:extLst>
          </p:cNvPr>
          <p:cNvSpPr/>
          <p:nvPr/>
        </p:nvSpPr>
        <p:spPr>
          <a:xfrm>
            <a:off x="4008297" y="5711401"/>
            <a:ext cx="352072" cy="84472"/>
          </a:xfrm>
          <a:custGeom>
            <a:avLst/>
            <a:gdLst>
              <a:gd name="connsiteX0" fmla="*/ 460 w 352072"/>
              <a:gd name="connsiteY0" fmla="*/ 84435 h 84472"/>
              <a:gd name="connsiteX1" fmla="*/ 257744 w 352072"/>
              <a:gd name="connsiteY1" fmla="*/ 4468 h 84472"/>
              <a:gd name="connsiteX2" fmla="*/ 163870 w 352072"/>
              <a:gd name="connsiteY2" fmla="*/ 11422 h 84472"/>
              <a:gd name="connsiteX3" fmla="*/ 275128 w 352072"/>
              <a:gd name="connsiteY3" fmla="*/ 21852 h 84472"/>
              <a:gd name="connsiteX4" fmla="*/ 351618 w 352072"/>
              <a:gd name="connsiteY4" fmla="*/ 46190 h 84472"/>
              <a:gd name="connsiteX5" fmla="*/ 240360 w 352072"/>
              <a:gd name="connsiteY5" fmla="*/ 63574 h 84472"/>
              <a:gd name="connsiteX6" fmla="*/ 341187 w 352072"/>
              <a:gd name="connsiteY6" fmla="*/ 35759 h 84472"/>
              <a:gd name="connsiteX7" fmla="*/ 226453 w 352072"/>
              <a:gd name="connsiteY7" fmla="*/ 11422 h 84472"/>
              <a:gd name="connsiteX8" fmla="*/ 94334 w 352072"/>
              <a:gd name="connsiteY8" fmla="*/ 7945 h 84472"/>
              <a:gd name="connsiteX9" fmla="*/ 191685 w 352072"/>
              <a:gd name="connsiteY9" fmla="*/ 14899 h 84472"/>
              <a:gd name="connsiteX10" fmla="*/ 460 w 352072"/>
              <a:gd name="connsiteY10" fmla="*/ 84435 h 84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2072" h="84472">
                <a:moveTo>
                  <a:pt x="460" y="84435"/>
                </a:moveTo>
                <a:cubicBezTo>
                  <a:pt x="11470" y="82697"/>
                  <a:pt x="230509" y="16637"/>
                  <a:pt x="257744" y="4468"/>
                </a:cubicBezTo>
                <a:cubicBezTo>
                  <a:pt x="284979" y="-7701"/>
                  <a:pt x="160973" y="8525"/>
                  <a:pt x="163870" y="11422"/>
                </a:cubicBezTo>
                <a:cubicBezTo>
                  <a:pt x="166767" y="14319"/>
                  <a:pt x="243837" y="16057"/>
                  <a:pt x="275128" y="21852"/>
                </a:cubicBezTo>
                <a:cubicBezTo>
                  <a:pt x="306419" y="27647"/>
                  <a:pt x="357413" y="39236"/>
                  <a:pt x="351618" y="46190"/>
                </a:cubicBezTo>
                <a:cubicBezTo>
                  <a:pt x="345823" y="53144"/>
                  <a:pt x="242098" y="65312"/>
                  <a:pt x="240360" y="63574"/>
                </a:cubicBezTo>
                <a:cubicBezTo>
                  <a:pt x="238622" y="61836"/>
                  <a:pt x="343505" y="44451"/>
                  <a:pt x="341187" y="35759"/>
                </a:cubicBezTo>
                <a:cubicBezTo>
                  <a:pt x="338869" y="27067"/>
                  <a:pt x="267595" y="16058"/>
                  <a:pt x="226453" y="11422"/>
                </a:cubicBezTo>
                <a:cubicBezTo>
                  <a:pt x="185311" y="6786"/>
                  <a:pt x="100129" y="7365"/>
                  <a:pt x="94334" y="7945"/>
                </a:cubicBezTo>
                <a:cubicBezTo>
                  <a:pt x="88539" y="8524"/>
                  <a:pt x="203854" y="3310"/>
                  <a:pt x="191685" y="14899"/>
                </a:cubicBezTo>
                <a:cubicBezTo>
                  <a:pt x="179516" y="26488"/>
                  <a:pt x="-10550" y="86173"/>
                  <a:pt x="460" y="84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919BE83A-CF8F-8DA7-9B57-16AE265543F0}"/>
              </a:ext>
            </a:extLst>
          </p:cNvPr>
          <p:cNvSpPr/>
          <p:nvPr/>
        </p:nvSpPr>
        <p:spPr>
          <a:xfrm>
            <a:off x="4086273" y="5753960"/>
            <a:ext cx="537881" cy="118466"/>
          </a:xfrm>
          <a:custGeom>
            <a:avLst/>
            <a:gdLst>
              <a:gd name="connsiteX0" fmla="*/ 2451 w 537881"/>
              <a:gd name="connsiteY0" fmla="*/ 59260 h 118466"/>
              <a:gd name="connsiteX1" fmla="*/ 322317 w 537881"/>
              <a:gd name="connsiteY1" fmla="*/ 17538 h 118466"/>
              <a:gd name="connsiteX2" fmla="*/ 308410 w 537881"/>
              <a:gd name="connsiteY2" fmla="*/ 27969 h 118466"/>
              <a:gd name="connsiteX3" fmla="*/ 464866 w 537881"/>
              <a:gd name="connsiteY3" fmla="*/ 83597 h 118466"/>
              <a:gd name="connsiteX4" fmla="*/ 437052 w 537881"/>
              <a:gd name="connsiteY4" fmla="*/ 76644 h 118466"/>
              <a:gd name="connsiteX5" fmla="*/ 537879 w 537881"/>
              <a:gd name="connsiteY5" fmla="*/ 118365 h 118466"/>
              <a:gd name="connsiteX6" fmla="*/ 433575 w 537881"/>
              <a:gd name="connsiteY6" fmla="*/ 62737 h 118466"/>
              <a:gd name="connsiteX7" fmla="*/ 329271 w 537881"/>
              <a:gd name="connsiteY7" fmla="*/ 27969 h 118466"/>
              <a:gd name="connsiteX8" fmla="*/ 277119 w 537881"/>
              <a:gd name="connsiteY8" fmla="*/ 21015 h 118466"/>
              <a:gd name="connsiteX9" fmla="*/ 256258 w 537881"/>
              <a:gd name="connsiteY9" fmla="*/ 45353 h 118466"/>
              <a:gd name="connsiteX10" fmla="*/ 245827 w 537881"/>
              <a:gd name="connsiteY10" fmla="*/ 24492 h 118466"/>
              <a:gd name="connsiteX11" fmla="*/ 141523 w 537881"/>
              <a:gd name="connsiteY11" fmla="*/ 31445 h 118466"/>
              <a:gd name="connsiteX12" fmla="*/ 155430 w 537881"/>
              <a:gd name="connsiteY12" fmla="*/ 154 h 118466"/>
              <a:gd name="connsiteX13" fmla="*/ 172814 w 537881"/>
              <a:gd name="connsiteY13" fmla="*/ 21015 h 118466"/>
              <a:gd name="connsiteX14" fmla="*/ 2451 w 537881"/>
              <a:gd name="connsiteY14" fmla="*/ 59260 h 11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7881" h="118466">
                <a:moveTo>
                  <a:pt x="2451" y="59260"/>
                </a:moveTo>
                <a:cubicBezTo>
                  <a:pt x="27368" y="58681"/>
                  <a:pt x="322317" y="17538"/>
                  <a:pt x="322317" y="17538"/>
                </a:cubicBezTo>
                <a:cubicBezTo>
                  <a:pt x="373310" y="12323"/>
                  <a:pt x="284652" y="16959"/>
                  <a:pt x="308410" y="27969"/>
                </a:cubicBezTo>
                <a:cubicBezTo>
                  <a:pt x="332168" y="38979"/>
                  <a:pt x="443426" y="75485"/>
                  <a:pt x="464866" y="83597"/>
                </a:cubicBezTo>
                <a:cubicBezTo>
                  <a:pt x="486306" y="91709"/>
                  <a:pt x="424883" y="70849"/>
                  <a:pt x="437052" y="76644"/>
                </a:cubicBezTo>
                <a:cubicBezTo>
                  <a:pt x="449221" y="82439"/>
                  <a:pt x="538458" y="120683"/>
                  <a:pt x="537879" y="118365"/>
                </a:cubicBezTo>
                <a:cubicBezTo>
                  <a:pt x="537300" y="116047"/>
                  <a:pt x="468343" y="77803"/>
                  <a:pt x="433575" y="62737"/>
                </a:cubicBezTo>
                <a:cubicBezTo>
                  <a:pt x="398807" y="47671"/>
                  <a:pt x="355347" y="34923"/>
                  <a:pt x="329271" y="27969"/>
                </a:cubicBezTo>
                <a:cubicBezTo>
                  <a:pt x="303195" y="21015"/>
                  <a:pt x="289288" y="18118"/>
                  <a:pt x="277119" y="21015"/>
                </a:cubicBezTo>
                <a:cubicBezTo>
                  <a:pt x="264950" y="23912"/>
                  <a:pt x="261473" y="44774"/>
                  <a:pt x="256258" y="45353"/>
                </a:cubicBezTo>
                <a:cubicBezTo>
                  <a:pt x="251043" y="45932"/>
                  <a:pt x="264949" y="26810"/>
                  <a:pt x="245827" y="24492"/>
                </a:cubicBezTo>
                <a:cubicBezTo>
                  <a:pt x="226705" y="22174"/>
                  <a:pt x="156589" y="35501"/>
                  <a:pt x="141523" y="31445"/>
                </a:cubicBezTo>
                <a:cubicBezTo>
                  <a:pt x="126457" y="27389"/>
                  <a:pt x="155430" y="154"/>
                  <a:pt x="155430" y="154"/>
                </a:cubicBezTo>
                <a:cubicBezTo>
                  <a:pt x="160645" y="-1584"/>
                  <a:pt x="195413" y="11744"/>
                  <a:pt x="172814" y="21015"/>
                </a:cubicBezTo>
                <a:cubicBezTo>
                  <a:pt x="150215" y="30286"/>
                  <a:pt x="-22466" y="59839"/>
                  <a:pt x="2451" y="59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F76859E4-C559-07BF-15A4-3E823B785F5C}"/>
              </a:ext>
            </a:extLst>
          </p:cNvPr>
          <p:cNvSpPr/>
          <p:nvPr/>
        </p:nvSpPr>
        <p:spPr>
          <a:xfrm>
            <a:off x="3535912" y="5722461"/>
            <a:ext cx="536298" cy="104666"/>
          </a:xfrm>
          <a:custGeom>
            <a:avLst/>
            <a:gdLst>
              <a:gd name="connsiteX0" fmla="*/ 0 w 536298"/>
              <a:gd name="connsiteY0" fmla="*/ 104666 h 104666"/>
              <a:gd name="connsiteX1" fmla="*/ 521521 w 536298"/>
              <a:gd name="connsiteY1" fmla="*/ 3839 h 104666"/>
              <a:gd name="connsiteX2" fmla="*/ 375495 w 536298"/>
              <a:gd name="connsiteY2" fmla="*/ 24699 h 104666"/>
              <a:gd name="connsiteX3" fmla="*/ 187747 w 536298"/>
              <a:gd name="connsiteY3" fmla="*/ 59468 h 104666"/>
              <a:gd name="connsiteX4" fmla="*/ 271191 w 536298"/>
              <a:gd name="connsiteY4" fmla="*/ 38607 h 104666"/>
              <a:gd name="connsiteX5" fmla="*/ 0 w 536298"/>
              <a:gd name="connsiteY5" fmla="*/ 104666 h 10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298" h="104666">
                <a:moveTo>
                  <a:pt x="0" y="104666"/>
                </a:moveTo>
                <a:lnTo>
                  <a:pt x="521521" y="3839"/>
                </a:lnTo>
                <a:cubicBezTo>
                  <a:pt x="584103" y="-9489"/>
                  <a:pt x="431124" y="15427"/>
                  <a:pt x="375495" y="24699"/>
                </a:cubicBezTo>
                <a:cubicBezTo>
                  <a:pt x="319866" y="33971"/>
                  <a:pt x="205131" y="57150"/>
                  <a:pt x="187747" y="59468"/>
                </a:cubicBezTo>
                <a:cubicBezTo>
                  <a:pt x="170363" y="61786"/>
                  <a:pt x="271191" y="38607"/>
                  <a:pt x="271191" y="38607"/>
                </a:cubicBezTo>
                <a:lnTo>
                  <a:pt x="0" y="10466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22FDCE41-14C7-D13C-DE7F-8D74303479A0}"/>
              </a:ext>
            </a:extLst>
          </p:cNvPr>
          <p:cNvSpPr/>
          <p:nvPr/>
        </p:nvSpPr>
        <p:spPr>
          <a:xfrm>
            <a:off x="3908141" y="5968938"/>
            <a:ext cx="466002" cy="171712"/>
          </a:xfrm>
          <a:custGeom>
            <a:avLst/>
            <a:gdLst>
              <a:gd name="connsiteX0" fmla="*/ 3459 w 466002"/>
              <a:gd name="connsiteY0" fmla="*/ 62 h 171712"/>
              <a:gd name="connsiteX1" fmla="*/ 451134 w 466002"/>
              <a:gd name="connsiteY1" fmla="*/ 44512 h 171712"/>
              <a:gd name="connsiteX2" fmla="*/ 355884 w 466002"/>
              <a:gd name="connsiteY2" fmla="*/ 47687 h 171712"/>
              <a:gd name="connsiteX3" fmla="*/ 324134 w 466002"/>
              <a:gd name="connsiteY3" fmla="*/ 82612 h 171712"/>
              <a:gd name="connsiteX4" fmla="*/ 387634 w 466002"/>
              <a:gd name="connsiteY4" fmla="*/ 171512 h 171712"/>
              <a:gd name="connsiteX5" fmla="*/ 336834 w 466002"/>
              <a:gd name="connsiteY5" fmla="*/ 104837 h 171712"/>
              <a:gd name="connsiteX6" fmla="*/ 320959 w 466002"/>
              <a:gd name="connsiteY6" fmla="*/ 41337 h 171712"/>
              <a:gd name="connsiteX7" fmla="*/ 244759 w 466002"/>
              <a:gd name="connsiteY7" fmla="*/ 47687 h 171712"/>
              <a:gd name="connsiteX8" fmla="*/ 162209 w 466002"/>
              <a:gd name="connsiteY8" fmla="*/ 120712 h 171712"/>
              <a:gd name="connsiteX9" fmla="*/ 228884 w 466002"/>
              <a:gd name="connsiteY9" fmla="*/ 50862 h 171712"/>
              <a:gd name="connsiteX10" fmla="*/ 241584 w 466002"/>
              <a:gd name="connsiteY10" fmla="*/ 34987 h 171712"/>
              <a:gd name="connsiteX11" fmla="*/ 3459 w 466002"/>
              <a:gd name="connsiteY11" fmla="*/ 62 h 171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6002" h="171712">
                <a:moveTo>
                  <a:pt x="3459" y="62"/>
                </a:moveTo>
                <a:cubicBezTo>
                  <a:pt x="38384" y="1650"/>
                  <a:pt x="392397" y="36575"/>
                  <a:pt x="451134" y="44512"/>
                </a:cubicBezTo>
                <a:cubicBezTo>
                  <a:pt x="509872" y="52450"/>
                  <a:pt x="377051" y="41337"/>
                  <a:pt x="355884" y="47687"/>
                </a:cubicBezTo>
                <a:cubicBezTo>
                  <a:pt x="334717" y="54037"/>
                  <a:pt x="318842" y="61975"/>
                  <a:pt x="324134" y="82612"/>
                </a:cubicBezTo>
                <a:cubicBezTo>
                  <a:pt x="329426" y="103249"/>
                  <a:pt x="385517" y="167808"/>
                  <a:pt x="387634" y="171512"/>
                </a:cubicBezTo>
                <a:cubicBezTo>
                  <a:pt x="389751" y="175216"/>
                  <a:pt x="347946" y="126533"/>
                  <a:pt x="336834" y="104837"/>
                </a:cubicBezTo>
                <a:cubicBezTo>
                  <a:pt x="325722" y="83141"/>
                  <a:pt x="336305" y="50862"/>
                  <a:pt x="320959" y="41337"/>
                </a:cubicBezTo>
                <a:cubicBezTo>
                  <a:pt x="305613" y="31812"/>
                  <a:pt x="271217" y="34458"/>
                  <a:pt x="244759" y="47687"/>
                </a:cubicBezTo>
                <a:cubicBezTo>
                  <a:pt x="218301" y="60916"/>
                  <a:pt x="164855" y="120183"/>
                  <a:pt x="162209" y="120712"/>
                </a:cubicBezTo>
                <a:cubicBezTo>
                  <a:pt x="159563" y="121241"/>
                  <a:pt x="215655" y="65150"/>
                  <a:pt x="228884" y="50862"/>
                </a:cubicBezTo>
                <a:cubicBezTo>
                  <a:pt x="242113" y="36575"/>
                  <a:pt x="274392" y="42395"/>
                  <a:pt x="241584" y="34987"/>
                </a:cubicBezTo>
                <a:cubicBezTo>
                  <a:pt x="208776" y="27579"/>
                  <a:pt x="-31466" y="-1526"/>
                  <a:pt x="3459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C4BA3500-76A0-2066-2656-29AE4B3DFBC2}"/>
              </a:ext>
            </a:extLst>
          </p:cNvPr>
          <p:cNvSpPr/>
          <p:nvPr/>
        </p:nvSpPr>
        <p:spPr>
          <a:xfrm>
            <a:off x="3659675" y="5860554"/>
            <a:ext cx="335624" cy="340382"/>
          </a:xfrm>
          <a:custGeom>
            <a:avLst/>
            <a:gdLst>
              <a:gd name="connsiteX0" fmla="*/ 1100 w 335624"/>
              <a:gd name="connsiteY0" fmla="*/ 496 h 340382"/>
              <a:gd name="connsiteX1" fmla="*/ 261450 w 335624"/>
              <a:gd name="connsiteY1" fmla="*/ 143371 h 340382"/>
              <a:gd name="connsiteX2" fmla="*/ 236050 w 335624"/>
              <a:gd name="connsiteY2" fmla="*/ 156071 h 340382"/>
              <a:gd name="connsiteX3" fmla="*/ 334475 w 335624"/>
              <a:gd name="connsiteY3" fmla="*/ 337046 h 340382"/>
              <a:gd name="connsiteX4" fmla="*/ 290025 w 335624"/>
              <a:gd name="connsiteY4" fmla="*/ 267196 h 340382"/>
              <a:gd name="connsiteX5" fmla="*/ 293200 w 335624"/>
              <a:gd name="connsiteY5" fmla="*/ 187821 h 340382"/>
              <a:gd name="connsiteX6" fmla="*/ 264625 w 335624"/>
              <a:gd name="connsiteY6" fmla="*/ 238621 h 340382"/>
              <a:gd name="connsiteX7" fmla="*/ 236050 w 335624"/>
              <a:gd name="connsiteY7" fmla="*/ 165596 h 340382"/>
              <a:gd name="connsiteX8" fmla="*/ 182075 w 335624"/>
              <a:gd name="connsiteY8" fmla="*/ 190996 h 340382"/>
              <a:gd name="connsiteX9" fmla="*/ 229700 w 335624"/>
              <a:gd name="connsiteY9" fmla="*/ 159246 h 340382"/>
              <a:gd name="connsiteX10" fmla="*/ 166200 w 335624"/>
              <a:gd name="connsiteY10" fmla="*/ 98921 h 340382"/>
              <a:gd name="connsiteX11" fmla="*/ 147150 w 335624"/>
              <a:gd name="connsiteY11" fmla="*/ 10021 h 340382"/>
              <a:gd name="connsiteX12" fmla="*/ 166200 w 335624"/>
              <a:gd name="connsiteY12" fmla="*/ 92571 h 340382"/>
              <a:gd name="connsiteX13" fmla="*/ 1100 w 335624"/>
              <a:gd name="connsiteY13" fmla="*/ 496 h 34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5624" h="340382">
                <a:moveTo>
                  <a:pt x="1100" y="496"/>
                </a:moveTo>
                <a:cubicBezTo>
                  <a:pt x="16975" y="8963"/>
                  <a:pt x="222292" y="117442"/>
                  <a:pt x="261450" y="143371"/>
                </a:cubicBezTo>
                <a:cubicBezTo>
                  <a:pt x="300608" y="169300"/>
                  <a:pt x="223879" y="123792"/>
                  <a:pt x="236050" y="156071"/>
                </a:cubicBezTo>
                <a:cubicBezTo>
                  <a:pt x="248221" y="188350"/>
                  <a:pt x="325479" y="318525"/>
                  <a:pt x="334475" y="337046"/>
                </a:cubicBezTo>
                <a:cubicBezTo>
                  <a:pt x="343471" y="355567"/>
                  <a:pt x="296904" y="292067"/>
                  <a:pt x="290025" y="267196"/>
                </a:cubicBezTo>
                <a:cubicBezTo>
                  <a:pt x="283146" y="242325"/>
                  <a:pt x="297433" y="192583"/>
                  <a:pt x="293200" y="187821"/>
                </a:cubicBezTo>
                <a:cubicBezTo>
                  <a:pt x="288967" y="183059"/>
                  <a:pt x="274150" y="242325"/>
                  <a:pt x="264625" y="238621"/>
                </a:cubicBezTo>
                <a:cubicBezTo>
                  <a:pt x="255100" y="234917"/>
                  <a:pt x="249808" y="173534"/>
                  <a:pt x="236050" y="165596"/>
                </a:cubicBezTo>
                <a:cubicBezTo>
                  <a:pt x="222292" y="157659"/>
                  <a:pt x="183133" y="192054"/>
                  <a:pt x="182075" y="190996"/>
                </a:cubicBezTo>
                <a:cubicBezTo>
                  <a:pt x="181017" y="189938"/>
                  <a:pt x="232346" y="174592"/>
                  <a:pt x="229700" y="159246"/>
                </a:cubicBezTo>
                <a:cubicBezTo>
                  <a:pt x="227054" y="143900"/>
                  <a:pt x="179958" y="123792"/>
                  <a:pt x="166200" y="98921"/>
                </a:cubicBezTo>
                <a:cubicBezTo>
                  <a:pt x="152442" y="74050"/>
                  <a:pt x="147150" y="11079"/>
                  <a:pt x="147150" y="10021"/>
                </a:cubicBezTo>
                <a:cubicBezTo>
                  <a:pt x="147150" y="8963"/>
                  <a:pt x="186308" y="90454"/>
                  <a:pt x="166200" y="92571"/>
                </a:cubicBezTo>
                <a:cubicBezTo>
                  <a:pt x="146092" y="94688"/>
                  <a:pt x="-14775" y="-7971"/>
                  <a:pt x="1100" y="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42290B59-7BC6-36BB-31CE-0F897423DF2C}"/>
              </a:ext>
            </a:extLst>
          </p:cNvPr>
          <p:cNvSpPr/>
          <p:nvPr/>
        </p:nvSpPr>
        <p:spPr>
          <a:xfrm>
            <a:off x="3971621" y="6003917"/>
            <a:ext cx="264303" cy="161933"/>
          </a:xfrm>
          <a:custGeom>
            <a:avLst/>
            <a:gdLst>
              <a:gd name="connsiteX0" fmla="*/ 117779 w 264303"/>
              <a:gd name="connsiteY0" fmla="*/ 8 h 161933"/>
              <a:gd name="connsiteX1" fmla="*/ 70154 w 264303"/>
              <a:gd name="connsiteY1" fmla="*/ 123833 h 161933"/>
              <a:gd name="connsiteX2" fmla="*/ 98729 w 264303"/>
              <a:gd name="connsiteY2" fmla="*/ 152408 h 161933"/>
              <a:gd name="connsiteX3" fmla="*/ 60629 w 264303"/>
              <a:gd name="connsiteY3" fmla="*/ 152408 h 161933"/>
              <a:gd name="connsiteX4" fmla="*/ 263829 w 264303"/>
              <a:gd name="connsiteY4" fmla="*/ 161933 h 161933"/>
              <a:gd name="connsiteX5" fmla="*/ 120954 w 264303"/>
              <a:gd name="connsiteY5" fmla="*/ 152408 h 161933"/>
              <a:gd name="connsiteX6" fmla="*/ 304 w 264303"/>
              <a:gd name="connsiteY6" fmla="*/ 142883 h 161933"/>
              <a:gd name="connsiteX7" fmla="*/ 86029 w 264303"/>
              <a:gd name="connsiteY7" fmla="*/ 139708 h 161933"/>
              <a:gd name="connsiteX8" fmla="*/ 73329 w 264303"/>
              <a:gd name="connsiteY8" fmla="*/ 117483 h 161933"/>
              <a:gd name="connsiteX9" fmla="*/ 117779 w 264303"/>
              <a:gd name="connsiteY9" fmla="*/ 8 h 16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4303" h="161933">
                <a:moveTo>
                  <a:pt x="117779" y="8"/>
                </a:moveTo>
                <a:cubicBezTo>
                  <a:pt x="117250" y="1066"/>
                  <a:pt x="73329" y="98433"/>
                  <a:pt x="70154" y="123833"/>
                </a:cubicBezTo>
                <a:cubicBezTo>
                  <a:pt x="66979" y="149233"/>
                  <a:pt x="100316" y="147646"/>
                  <a:pt x="98729" y="152408"/>
                </a:cubicBezTo>
                <a:cubicBezTo>
                  <a:pt x="97142" y="157170"/>
                  <a:pt x="33112" y="150821"/>
                  <a:pt x="60629" y="152408"/>
                </a:cubicBezTo>
                <a:cubicBezTo>
                  <a:pt x="88146" y="153995"/>
                  <a:pt x="253775" y="161933"/>
                  <a:pt x="263829" y="161933"/>
                </a:cubicBezTo>
                <a:cubicBezTo>
                  <a:pt x="273883" y="161933"/>
                  <a:pt x="120954" y="152408"/>
                  <a:pt x="120954" y="152408"/>
                </a:cubicBezTo>
                <a:cubicBezTo>
                  <a:pt x="77033" y="149233"/>
                  <a:pt x="6125" y="145000"/>
                  <a:pt x="304" y="142883"/>
                </a:cubicBezTo>
                <a:cubicBezTo>
                  <a:pt x="-5517" y="140766"/>
                  <a:pt x="73858" y="143941"/>
                  <a:pt x="86029" y="139708"/>
                </a:cubicBezTo>
                <a:cubicBezTo>
                  <a:pt x="98200" y="135475"/>
                  <a:pt x="69625" y="133358"/>
                  <a:pt x="73329" y="117483"/>
                </a:cubicBezTo>
                <a:cubicBezTo>
                  <a:pt x="77033" y="101608"/>
                  <a:pt x="118308" y="-1050"/>
                  <a:pt x="117779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2B5224A6-FD0D-E2E8-52BD-8BD9A614180F}"/>
              </a:ext>
            </a:extLst>
          </p:cNvPr>
          <p:cNvSpPr/>
          <p:nvPr/>
        </p:nvSpPr>
        <p:spPr>
          <a:xfrm>
            <a:off x="4320834" y="5896564"/>
            <a:ext cx="194254" cy="131745"/>
          </a:xfrm>
          <a:custGeom>
            <a:avLst/>
            <a:gdLst>
              <a:gd name="connsiteX0" fmla="*/ 3516 w 194254"/>
              <a:gd name="connsiteY0" fmla="*/ 129586 h 131745"/>
              <a:gd name="connsiteX1" fmla="*/ 184491 w 194254"/>
              <a:gd name="connsiteY1" fmla="*/ 5761 h 131745"/>
              <a:gd name="connsiteX2" fmla="*/ 165441 w 194254"/>
              <a:gd name="connsiteY2" fmla="*/ 27986 h 131745"/>
              <a:gd name="connsiteX3" fmla="*/ 127341 w 194254"/>
              <a:gd name="connsiteY3" fmla="*/ 94661 h 131745"/>
              <a:gd name="connsiteX4" fmla="*/ 168616 w 194254"/>
              <a:gd name="connsiteY4" fmla="*/ 8936 h 131745"/>
              <a:gd name="connsiteX5" fmla="*/ 73366 w 194254"/>
              <a:gd name="connsiteY5" fmla="*/ 78786 h 131745"/>
              <a:gd name="connsiteX6" fmla="*/ 3516 w 194254"/>
              <a:gd name="connsiteY6" fmla="*/ 129586 h 13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254" h="131745">
                <a:moveTo>
                  <a:pt x="3516" y="129586"/>
                </a:moveTo>
                <a:cubicBezTo>
                  <a:pt x="22037" y="117415"/>
                  <a:pt x="184491" y="5761"/>
                  <a:pt x="184491" y="5761"/>
                </a:cubicBezTo>
                <a:cubicBezTo>
                  <a:pt x="211479" y="-11172"/>
                  <a:pt x="174966" y="13169"/>
                  <a:pt x="165441" y="27986"/>
                </a:cubicBezTo>
                <a:cubicBezTo>
                  <a:pt x="155916" y="42803"/>
                  <a:pt x="126812" y="97836"/>
                  <a:pt x="127341" y="94661"/>
                </a:cubicBezTo>
                <a:cubicBezTo>
                  <a:pt x="127870" y="91486"/>
                  <a:pt x="177612" y="11582"/>
                  <a:pt x="168616" y="8936"/>
                </a:cubicBezTo>
                <a:cubicBezTo>
                  <a:pt x="159620" y="6290"/>
                  <a:pt x="102470" y="58148"/>
                  <a:pt x="73366" y="78786"/>
                </a:cubicBezTo>
                <a:cubicBezTo>
                  <a:pt x="44262" y="99423"/>
                  <a:pt x="-15005" y="141757"/>
                  <a:pt x="3516" y="129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809D323E-251D-C558-B44F-F9972DF3493A}"/>
              </a:ext>
            </a:extLst>
          </p:cNvPr>
          <p:cNvSpPr/>
          <p:nvPr/>
        </p:nvSpPr>
        <p:spPr>
          <a:xfrm>
            <a:off x="3644392" y="5857652"/>
            <a:ext cx="181638" cy="216228"/>
          </a:xfrm>
          <a:custGeom>
            <a:avLst/>
            <a:gdLst>
              <a:gd name="connsiteX0" fmla="*/ 54483 w 181638"/>
              <a:gd name="connsiteY0" fmla="*/ 223 h 216228"/>
              <a:gd name="connsiteX1" fmla="*/ 19558 w 181638"/>
              <a:gd name="connsiteY1" fmla="*/ 57373 h 216228"/>
              <a:gd name="connsiteX2" fmla="*/ 44958 w 181638"/>
              <a:gd name="connsiteY2" fmla="*/ 104998 h 216228"/>
              <a:gd name="connsiteX3" fmla="*/ 13208 w 181638"/>
              <a:gd name="connsiteY3" fmla="*/ 89123 h 216228"/>
              <a:gd name="connsiteX4" fmla="*/ 140208 w 181638"/>
              <a:gd name="connsiteY4" fmla="*/ 212948 h 216228"/>
              <a:gd name="connsiteX5" fmla="*/ 181483 w 181638"/>
              <a:gd name="connsiteY5" fmla="*/ 111348 h 216228"/>
              <a:gd name="connsiteX6" fmla="*/ 149733 w 181638"/>
              <a:gd name="connsiteY6" fmla="*/ 216123 h 216228"/>
              <a:gd name="connsiteX7" fmla="*/ 44958 w 181638"/>
              <a:gd name="connsiteY7" fmla="*/ 130398 h 216228"/>
              <a:gd name="connsiteX8" fmla="*/ 508 w 181638"/>
              <a:gd name="connsiteY8" fmla="*/ 98648 h 216228"/>
              <a:gd name="connsiteX9" fmla="*/ 22733 w 181638"/>
              <a:gd name="connsiteY9" fmla="*/ 79598 h 216228"/>
              <a:gd name="connsiteX10" fmla="*/ 54483 w 181638"/>
              <a:gd name="connsiteY10" fmla="*/ 223 h 21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638" h="216228">
                <a:moveTo>
                  <a:pt x="54483" y="223"/>
                </a:moveTo>
                <a:cubicBezTo>
                  <a:pt x="53954" y="-3481"/>
                  <a:pt x="21145" y="39911"/>
                  <a:pt x="19558" y="57373"/>
                </a:cubicBezTo>
                <a:cubicBezTo>
                  <a:pt x="17971" y="74835"/>
                  <a:pt x="46016" y="99707"/>
                  <a:pt x="44958" y="104998"/>
                </a:cubicBezTo>
                <a:cubicBezTo>
                  <a:pt x="43900" y="110289"/>
                  <a:pt x="-2667" y="71131"/>
                  <a:pt x="13208" y="89123"/>
                </a:cubicBezTo>
                <a:cubicBezTo>
                  <a:pt x="29083" y="107115"/>
                  <a:pt x="112162" y="209244"/>
                  <a:pt x="140208" y="212948"/>
                </a:cubicBezTo>
                <a:cubicBezTo>
                  <a:pt x="168254" y="216652"/>
                  <a:pt x="179896" y="110819"/>
                  <a:pt x="181483" y="111348"/>
                </a:cubicBezTo>
                <a:cubicBezTo>
                  <a:pt x="183070" y="111877"/>
                  <a:pt x="172487" y="212948"/>
                  <a:pt x="149733" y="216123"/>
                </a:cubicBezTo>
                <a:cubicBezTo>
                  <a:pt x="126979" y="219298"/>
                  <a:pt x="69829" y="149977"/>
                  <a:pt x="44958" y="130398"/>
                </a:cubicBezTo>
                <a:cubicBezTo>
                  <a:pt x="20087" y="110819"/>
                  <a:pt x="4212" y="107115"/>
                  <a:pt x="508" y="98648"/>
                </a:cubicBezTo>
                <a:cubicBezTo>
                  <a:pt x="-3196" y="90181"/>
                  <a:pt x="14266" y="91769"/>
                  <a:pt x="22733" y="79598"/>
                </a:cubicBezTo>
                <a:cubicBezTo>
                  <a:pt x="31200" y="67427"/>
                  <a:pt x="55012" y="3927"/>
                  <a:pt x="54483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9E0FBA2C-0591-5BC6-F463-92B12E559C00}"/>
              </a:ext>
            </a:extLst>
          </p:cNvPr>
          <p:cNvSpPr/>
          <p:nvPr/>
        </p:nvSpPr>
        <p:spPr>
          <a:xfrm>
            <a:off x="4146276" y="5949210"/>
            <a:ext cx="316581" cy="318273"/>
          </a:xfrm>
          <a:custGeom>
            <a:avLst/>
            <a:gdLst>
              <a:gd name="connsiteX0" fmla="*/ 274 w 316581"/>
              <a:gd name="connsiteY0" fmla="*/ 318240 h 318273"/>
              <a:gd name="connsiteX1" fmla="*/ 235224 w 316581"/>
              <a:gd name="connsiteY1" fmla="*/ 111865 h 318273"/>
              <a:gd name="connsiteX2" fmla="*/ 209824 w 316581"/>
              <a:gd name="connsiteY2" fmla="*/ 118215 h 318273"/>
              <a:gd name="connsiteX3" fmla="*/ 266974 w 316581"/>
              <a:gd name="connsiteY3" fmla="*/ 80115 h 318273"/>
              <a:gd name="connsiteX4" fmla="*/ 314599 w 316581"/>
              <a:gd name="connsiteY4" fmla="*/ 740 h 318273"/>
              <a:gd name="connsiteX5" fmla="*/ 292374 w 316581"/>
              <a:gd name="connsiteY5" fmla="*/ 48365 h 318273"/>
              <a:gd name="connsiteX6" fmla="*/ 159024 w 316581"/>
              <a:gd name="connsiteY6" fmla="*/ 175365 h 318273"/>
              <a:gd name="connsiteX7" fmla="*/ 193949 w 316581"/>
              <a:gd name="connsiteY7" fmla="*/ 95990 h 318273"/>
              <a:gd name="connsiteX8" fmla="*/ 184424 w 316581"/>
              <a:gd name="connsiteY8" fmla="*/ 92815 h 318273"/>
              <a:gd name="connsiteX9" fmla="*/ 187599 w 316581"/>
              <a:gd name="connsiteY9" fmla="*/ 127740 h 318273"/>
              <a:gd name="connsiteX10" fmla="*/ 274 w 316581"/>
              <a:gd name="connsiteY10" fmla="*/ 318240 h 31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6581" h="318273">
                <a:moveTo>
                  <a:pt x="274" y="318240"/>
                </a:moveTo>
                <a:cubicBezTo>
                  <a:pt x="8211" y="315594"/>
                  <a:pt x="200299" y="145202"/>
                  <a:pt x="235224" y="111865"/>
                </a:cubicBezTo>
                <a:cubicBezTo>
                  <a:pt x="270149" y="78527"/>
                  <a:pt x="204532" y="123507"/>
                  <a:pt x="209824" y="118215"/>
                </a:cubicBezTo>
                <a:cubicBezTo>
                  <a:pt x="215116" y="112923"/>
                  <a:pt x="249512" y="99694"/>
                  <a:pt x="266974" y="80115"/>
                </a:cubicBezTo>
                <a:cubicBezTo>
                  <a:pt x="284436" y="60536"/>
                  <a:pt x="310366" y="6032"/>
                  <a:pt x="314599" y="740"/>
                </a:cubicBezTo>
                <a:cubicBezTo>
                  <a:pt x="318832" y="-4552"/>
                  <a:pt x="318303" y="19261"/>
                  <a:pt x="292374" y="48365"/>
                </a:cubicBezTo>
                <a:cubicBezTo>
                  <a:pt x="266445" y="77469"/>
                  <a:pt x="175428" y="167427"/>
                  <a:pt x="159024" y="175365"/>
                </a:cubicBezTo>
                <a:cubicBezTo>
                  <a:pt x="142620" y="183302"/>
                  <a:pt x="189716" y="109748"/>
                  <a:pt x="193949" y="95990"/>
                </a:cubicBezTo>
                <a:cubicBezTo>
                  <a:pt x="198182" y="82232"/>
                  <a:pt x="185482" y="87524"/>
                  <a:pt x="184424" y="92815"/>
                </a:cubicBezTo>
                <a:cubicBezTo>
                  <a:pt x="183366" y="98106"/>
                  <a:pt x="216174" y="90698"/>
                  <a:pt x="187599" y="127740"/>
                </a:cubicBezTo>
                <a:cubicBezTo>
                  <a:pt x="159024" y="164782"/>
                  <a:pt x="-7663" y="320886"/>
                  <a:pt x="274" y="318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388CCE9C-60BC-0E5A-DC09-CA85079C5010}"/>
              </a:ext>
            </a:extLst>
          </p:cNvPr>
          <p:cNvSpPr/>
          <p:nvPr/>
        </p:nvSpPr>
        <p:spPr>
          <a:xfrm>
            <a:off x="4202484" y="5924118"/>
            <a:ext cx="430215" cy="343755"/>
          </a:xfrm>
          <a:custGeom>
            <a:avLst/>
            <a:gdLst>
              <a:gd name="connsiteX0" fmla="*/ 429841 w 430215"/>
              <a:gd name="connsiteY0" fmla="*/ 432 h 343755"/>
              <a:gd name="connsiteX1" fmla="*/ 306016 w 430215"/>
              <a:gd name="connsiteY1" fmla="*/ 73457 h 343755"/>
              <a:gd name="connsiteX2" fmla="*/ 328241 w 430215"/>
              <a:gd name="connsiteY2" fmla="*/ 79807 h 343755"/>
              <a:gd name="connsiteX3" fmla="*/ 198066 w 430215"/>
              <a:gd name="connsiteY3" fmla="*/ 168707 h 343755"/>
              <a:gd name="connsiteX4" fmla="*/ 220291 w 430215"/>
              <a:gd name="connsiteY4" fmla="*/ 171882 h 343755"/>
              <a:gd name="connsiteX5" fmla="*/ 125041 w 430215"/>
              <a:gd name="connsiteY5" fmla="*/ 257607 h 343755"/>
              <a:gd name="connsiteX6" fmla="*/ 159966 w 430215"/>
              <a:gd name="connsiteY6" fmla="*/ 216332 h 343755"/>
              <a:gd name="connsiteX7" fmla="*/ 1216 w 430215"/>
              <a:gd name="connsiteY7" fmla="*/ 343332 h 343755"/>
              <a:gd name="connsiteX8" fmla="*/ 258391 w 430215"/>
              <a:gd name="connsiteY8" fmla="*/ 165532 h 343755"/>
              <a:gd name="connsiteX9" fmla="*/ 328241 w 430215"/>
              <a:gd name="connsiteY9" fmla="*/ 130607 h 343755"/>
              <a:gd name="connsiteX10" fmla="*/ 191716 w 430215"/>
              <a:gd name="connsiteY10" fmla="*/ 206807 h 343755"/>
              <a:gd name="connsiteX11" fmla="*/ 245691 w 430215"/>
              <a:gd name="connsiteY11" fmla="*/ 140132 h 343755"/>
              <a:gd name="connsiteX12" fmla="*/ 331416 w 430215"/>
              <a:gd name="connsiteY12" fmla="*/ 76632 h 343755"/>
              <a:gd name="connsiteX13" fmla="*/ 325066 w 430215"/>
              <a:gd name="connsiteY13" fmla="*/ 22657 h 343755"/>
              <a:gd name="connsiteX14" fmla="*/ 344116 w 430215"/>
              <a:gd name="connsiteY14" fmla="*/ 41707 h 343755"/>
              <a:gd name="connsiteX15" fmla="*/ 429841 w 430215"/>
              <a:gd name="connsiteY15" fmla="*/ 432 h 343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0215" h="343755">
                <a:moveTo>
                  <a:pt x="429841" y="432"/>
                </a:moveTo>
                <a:cubicBezTo>
                  <a:pt x="423491" y="5724"/>
                  <a:pt x="322949" y="60228"/>
                  <a:pt x="306016" y="73457"/>
                </a:cubicBezTo>
                <a:cubicBezTo>
                  <a:pt x="289083" y="86686"/>
                  <a:pt x="346233" y="63932"/>
                  <a:pt x="328241" y="79807"/>
                </a:cubicBezTo>
                <a:cubicBezTo>
                  <a:pt x="310249" y="95682"/>
                  <a:pt x="198066" y="168707"/>
                  <a:pt x="198066" y="168707"/>
                </a:cubicBezTo>
                <a:cubicBezTo>
                  <a:pt x="180074" y="184053"/>
                  <a:pt x="232462" y="157065"/>
                  <a:pt x="220291" y="171882"/>
                </a:cubicBezTo>
                <a:cubicBezTo>
                  <a:pt x="208120" y="186699"/>
                  <a:pt x="135095" y="250199"/>
                  <a:pt x="125041" y="257607"/>
                </a:cubicBezTo>
                <a:cubicBezTo>
                  <a:pt x="114987" y="265015"/>
                  <a:pt x="180603" y="202045"/>
                  <a:pt x="159966" y="216332"/>
                </a:cubicBezTo>
                <a:cubicBezTo>
                  <a:pt x="139329" y="230619"/>
                  <a:pt x="-15188" y="351799"/>
                  <a:pt x="1216" y="343332"/>
                </a:cubicBezTo>
                <a:cubicBezTo>
                  <a:pt x="17620" y="334865"/>
                  <a:pt x="203887" y="200986"/>
                  <a:pt x="258391" y="165532"/>
                </a:cubicBezTo>
                <a:cubicBezTo>
                  <a:pt x="312895" y="130078"/>
                  <a:pt x="339353" y="123728"/>
                  <a:pt x="328241" y="130607"/>
                </a:cubicBezTo>
                <a:cubicBezTo>
                  <a:pt x="317129" y="137486"/>
                  <a:pt x="205474" y="205220"/>
                  <a:pt x="191716" y="206807"/>
                </a:cubicBezTo>
                <a:cubicBezTo>
                  <a:pt x="177958" y="208394"/>
                  <a:pt x="222408" y="161828"/>
                  <a:pt x="245691" y="140132"/>
                </a:cubicBezTo>
                <a:cubicBezTo>
                  <a:pt x="268974" y="118436"/>
                  <a:pt x="318187" y="96211"/>
                  <a:pt x="331416" y="76632"/>
                </a:cubicBezTo>
                <a:cubicBezTo>
                  <a:pt x="344645" y="57053"/>
                  <a:pt x="322949" y="28478"/>
                  <a:pt x="325066" y="22657"/>
                </a:cubicBezTo>
                <a:cubicBezTo>
                  <a:pt x="327183" y="16836"/>
                  <a:pt x="328241" y="43295"/>
                  <a:pt x="344116" y="41707"/>
                </a:cubicBezTo>
                <a:cubicBezTo>
                  <a:pt x="359991" y="40120"/>
                  <a:pt x="436191" y="-4860"/>
                  <a:pt x="429841" y="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5CE2815B-088C-4064-AB82-29C6A918365F}"/>
              </a:ext>
            </a:extLst>
          </p:cNvPr>
          <p:cNvSpPr/>
          <p:nvPr/>
        </p:nvSpPr>
        <p:spPr>
          <a:xfrm>
            <a:off x="3600201" y="5870566"/>
            <a:ext cx="407020" cy="311420"/>
          </a:xfrm>
          <a:custGeom>
            <a:avLst/>
            <a:gdLst>
              <a:gd name="connsiteX0" fmla="*/ 63749 w 407020"/>
              <a:gd name="connsiteY0" fmla="*/ 9 h 311420"/>
              <a:gd name="connsiteX1" fmla="*/ 47874 w 407020"/>
              <a:gd name="connsiteY1" fmla="*/ 98434 h 311420"/>
              <a:gd name="connsiteX2" fmla="*/ 92324 w 407020"/>
              <a:gd name="connsiteY2" fmla="*/ 155584 h 311420"/>
              <a:gd name="connsiteX3" fmla="*/ 66924 w 407020"/>
              <a:gd name="connsiteY3" fmla="*/ 142884 h 311420"/>
              <a:gd name="connsiteX4" fmla="*/ 270124 w 407020"/>
              <a:gd name="connsiteY4" fmla="*/ 273059 h 311420"/>
              <a:gd name="connsiteX5" fmla="*/ 270124 w 407020"/>
              <a:gd name="connsiteY5" fmla="*/ 247659 h 311420"/>
              <a:gd name="connsiteX6" fmla="*/ 406649 w 407020"/>
              <a:gd name="connsiteY6" fmla="*/ 311159 h 311420"/>
              <a:gd name="connsiteX7" fmla="*/ 222499 w 407020"/>
              <a:gd name="connsiteY7" fmla="*/ 219084 h 311420"/>
              <a:gd name="connsiteX8" fmla="*/ 146299 w 407020"/>
              <a:gd name="connsiteY8" fmla="*/ 193684 h 311420"/>
              <a:gd name="connsiteX9" fmla="*/ 136774 w 407020"/>
              <a:gd name="connsiteY9" fmla="*/ 73034 h 311420"/>
              <a:gd name="connsiteX10" fmla="*/ 133599 w 407020"/>
              <a:gd name="connsiteY10" fmla="*/ 180984 h 311420"/>
              <a:gd name="connsiteX11" fmla="*/ 54224 w 407020"/>
              <a:gd name="connsiteY11" fmla="*/ 117484 h 311420"/>
              <a:gd name="connsiteX12" fmla="*/ 249 w 407020"/>
              <a:gd name="connsiteY12" fmla="*/ 60334 h 311420"/>
              <a:gd name="connsiteX13" fmla="*/ 35174 w 407020"/>
              <a:gd name="connsiteY13" fmla="*/ 92084 h 311420"/>
              <a:gd name="connsiteX14" fmla="*/ 63749 w 407020"/>
              <a:gd name="connsiteY14" fmla="*/ 9 h 31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7020" h="311420">
                <a:moveTo>
                  <a:pt x="63749" y="9"/>
                </a:moveTo>
                <a:cubicBezTo>
                  <a:pt x="65866" y="1067"/>
                  <a:pt x="43112" y="72505"/>
                  <a:pt x="47874" y="98434"/>
                </a:cubicBezTo>
                <a:cubicBezTo>
                  <a:pt x="52636" y="124363"/>
                  <a:pt x="89149" y="148176"/>
                  <a:pt x="92324" y="155584"/>
                </a:cubicBezTo>
                <a:cubicBezTo>
                  <a:pt x="95499" y="162992"/>
                  <a:pt x="37291" y="123305"/>
                  <a:pt x="66924" y="142884"/>
                </a:cubicBezTo>
                <a:cubicBezTo>
                  <a:pt x="96557" y="162463"/>
                  <a:pt x="236257" y="255597"/>
                  <a:pt x="270124" y="273059"/>
                </a:cubicBezTo>
                <a:cubicBezTo>
                  <a:pt x="303991" y="290522"/>
                  <a:pt x="247370" y="241309"/>
                  <a:pt x="270124" y="247659"/>
                </a:cubicBezTo>
                <a:cubicBezTo>
                  <a:pt x="292878" y="254009"/>
                  <a:pt x="414587" y="315922"/>
                  <a:pt x="406649" y="311159"/>
                </a:cubicBezTo>
                <a:cubicBezTo>
                  <a:pt x="398712" y="306397"/>
                  <a:pt x="265891" y="238663"/>
                  <a:pt x="222499" y="219084"/>
                </a:cubicBezTo>
                <a:cubicBezTo>
                  <a:pt x="179107" y="199505"/>
                  <a:pt x="160586" y="218026"/>
                  <a:pt x="146299" y="193684"/>
                </a:cubicBezTo>
                <a:cubicBezTo>
                  <a:pt x="132012" y="169342"/>
                  <a:pt x="138891" y="75151"/>
                  <a:pt x="136774" y="73034"/>
                </a:cubicBezTo>
                <a:cubicBezTo>
                  <a:pt x="134657" y="70917"/>
                  <a:pt x="147357" y="173576"/>
                  <a:pt x="133599" y="180984"/>
                </a:cubicBezTo>
                <a:cubicBezTo>
                  <a:pt x="119841" y="188392"/>
                  <a:pt x="76449" y="137592"/>
                  <a:pt x="54224" y="117484"/>
                </a:cubicBezTo>
                <a:cubicBezTo>
                  <a:pt x="31999" y="97376"/>
                  <a:pt x="3424" y="64567"/>
                  <a:pt x="249" y="60334"/>
                </a:cubicBezTo>
                <a:cubicBezTo>
                  <a:pt x="-2926" y="56101"/>
                  <a:pt x="25120" y="97905"/>
                  <a:pt x="35174" y="92084"/>
                </a:cubicBezTo>
                <a:cubicBezTo>
                  <a:pt x="45228" y="86263"/>
                  <a:pt x="61632" y="-1049"/>
                  <a:pt x="63749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DDACFB29-BD98-E5D8-768E-F32CEF7A657F}"/>
              </a:ext>
            </a:extLst>
          </p:cNvPr>
          <p:cNvSpPr/>
          <p:nvPr/>
        </p:nvSpPr>
        <p:spPr>
          <a:xfrm>
            <a:off x="4054336" y="5961477"/>
            <a:ext cx="326268" cy="271454"/>
          </a:xfrm>
          <a:custGeom>
            <a:avLst/>
            <a:gdLst>
              <a:gd name="connsiteX0" fmla="*/ 139 w 326268"/>
              <a:gd name="connsiteY0" fmla="*/ 271048 h 271454"/>
              <a:gd name="connsiteX1" fmla="*/ 95389 w 326268"/>
              <a:gd name="connsiteY1" fmla="*/ 169448 h 271454"/>
              <a:gd name="connsiteX2" fmla="*/ 323989 w 326268"/>
              <a:gd name="connsiteY2" fmla="*/ 42448 h 271454"/>
              <a:gd name="connsiteX3" fmla="*/ 209689 w 326268"/>
              <a:gd name="connsiteY3" fmla="*/ 112298 h 271454"/>
              <a:gd name="connsiteX4" fmla="*/ 158889 w 326268"/>
              <a:gd name="connsiteY4" fmla="*/ 109123 h 271454"/>
              <a:gd name="connsiteX5" fmla="*/ 222389 w 326268"/>
              <a:gd name="connsiteY5" fmla="*/ 26573 h 271454"/>
              <a:gd name="connsiteX6" fmla="*/ 254139 w 326268"/>
              <a:gd name="connsiteY6" fmla="*/ 4348 h 271454"/>
              <a:gd name="connsiteX7" fmla="*/ 181114 w 326268"/>
              <a:gd name="connsiteY7" fmla="*/ 102773 h 271454"/>
              <a:gd name="connsiteX8" fmla="*/ 76339 w 326268"/>
              <a:gd name="connsiteY8" fmla="*/ 201198 h 271454"/>
              <a:gd name="connsiteX9" fmla="*/ 139 w 326268"/>
              <a:gd name="connsiteY9" fmla="*/ 271048 h 27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6268" h="271454">
                <a:moveTo>
                  <a:pt x="139" y="271048"/>
                </a:moveTo>
                <a:cubicBezTo>
                  <a:pt x="3314" y="265756"/>
                  <a:pt x="41414" y="207548"/>
                  <a:pt x="95389" y="169448"/>
                </a:cubicBezTo>
                <a:cubicBezTo>
                  <a:pt x="149364" y="131348"/>
                  <a:pt x="304939" y="51973"/>
                  <a:pt x="323989" y="42448"/>
                </a:cubicBezTo>
                <a:cubicBezTo>
                  <a:pt x="343039" y="32923"/>
                  <a:pt x="237206" y="101186"/>
                  <a:pt x="209689" y="112298"/>
                </a:cubicBezTo>
                <a:cubicBezTo>
                  <a:pt x="182172" y="123410"/>
                  <a:pt x="156772" y="123410"/>
                  <a:pt x="158889" y="109123"/>
                </a:cubicBezTo>
                <a:cubicBezTo>
                  <a:pt x="161006" y="94835"/>
                  <a:pt x="206514" y="44035"/>
                  <a:pt x="222389" y="26573"/>
                </a:cubicBezTo>
                <a:cubicBezTo>
                  <a:pt x="238264" y="9111"/>
                  <a:pt x="261018" y="-8352"/>
                  <a:pt x="254139" y="4348"/>
                </a:cubicBezTo>
                <a:cubicBezTo>
                  <a:pt x="247260" y="17048"/>
                  <a:pt x="210747" y="69965"/>
                  <a:pt x="181114" y="102773"/>
                </a:cubicBezTo>
                <a:cubicBezTo>
                  <a:pt x="151481" y="135581"/>
                  <a:pt x="103856" y="173681"/>
                  <a:pt x="76339" y="201198"/>
                </a:cubicBezTo>
                <a:cubicBezTo>
                  <a:pt x="48822" y="228715"/>
                  <a:pt x="-3036" y="276340"/>
                  <a:pt x="139" y="271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B59227F5-A79D-02D2-BCD8-A3D4983DE548}"/>
              </a:ext>
            </a:extLst>
          </p:cNvPr>
          <p:cNvSpPr/>
          <p:nvPr/>
        </p:nvSpPr>
        <p:spPr>
          <a:xfrm>
            <a:off x="3476625" y="5848094"/>
            <a:ext cx="269884" cy="206642"/>
          </a:xfrm>
          <a:custGeom>
            <a:avLst/>
            <a:gdLst>
              <a:gd name="connsiteX0" fmla="*/ 184150 w 269884"/>
              <a:gd name="connsiteY0" fmla="*/ 256 h 206642"/>
              <a:gd name="connsiteX1" fmla="*/ 127000 w 269884"/>
              <a:gd name="connsiteY1" fmla="*/ 63756 h 206642"/>
              <a:gd name="connsiteX2" fmla="*/ 149225 w 269884"/>
              <a:gd name="connsiteY2" fmla="*/ 111381 h 206642"/>
              <a:gd name="connsiteX3" fmla="*/ 146050 w 269884"/>
              <a:gd name="connsiteY3" fmla="*/ 98681 h 206642"/>
              <a:gd name="connsiteX4" fmla="*/ 269875 w 269884"/>
              <a:gd name="connsiteY4" fmla="*/ 206631 h 206642"/>
              <a:gd name="connsiteX5" fmla="*/ 152400 w 269884"/>
              <a:gd name="connsiteY5" fmla="*/ 105031 h 206642"/>
              <a:gd name="connsiteX6" fmla="*/ 111125 w 269884"/>
              <a:gd name="connsiteY6" fmla="*/ 41531 h 206642"/>
              <a:gd name="connsiteX7" fmla="*/ 0 w 269884"/>
              <a:gd name="connsiteY7" fmla="*/ 256 h 206642"/>
              <a:gd name="connsiteX8" fmla="*/ 111125 w 269884"/>
              <a:gd name="connsiteY8" fmla="*/ 60581 h 206642"/>
              <a:gd name="connsiteX9" fmla="*/ 184150 w 269884"/>
              <a:gd name="connsiteY9" fmla="*/ 256 h 206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884" h="206642">
                <a:moveTo>
                  <a:pt x="184150" y="256"/>
                </a:moveTo>
                <a:cubicBezTo>
                  <a:pt x="186796" y="785"/>
                  <a:pt x="132821" y="45235"/>
                  <a:pt x="127000" y="63756"/>
                </a:cubicBezTo>
                <a:cubicBezTo>
                  <a:pt x="121179" y="82277"/>
                  <a:pt x="149225" y="111381"/>
                  <a:pt x="149225" y="111381"/>
                </a:cubicBezTo>
                <a:cubicBezTo>
                  <a:pt x="152400" y="117202"/>
                  <a:pt x="125942" y="82806"/>
                  <a:pt x="146050" y="98681"/>
                </a:cubicBezTo>
                <a:cubicBezTo>
                  <a:pt x="166158" y="114556"/>
                  <a:pt x="268817" y="205573"/>
                  <a:pt x="269875" y="206631"/>
                </a:cubicBezTo>
                <a:cubicBezTo>
                  <a:pt x="270933" y="207689"/>
                  <a:pt x="178858" y="132548"/>
                  <a:pt x="152400" y="105031"/>
                </a:cubicBezTo>
                <a:cubicBezTo>
                  <a:pt x="125942" y="77514"/>
                  <a:pt x="136525" y="58994"/>
                  <a:pt x="111125" y="41531"/>
                </a:cubicBezTo>
                <a:cubicBezTo>
                  <a:pt x="85725" y="24068"/>
                  <a:pt x="0" y="-2919"/>
                  <a:pt x="0" y="256"/>
                </a:cubicBezTo>
                <a:cubicBezTo>
                  <a:pt x="0" y="3431"/>
                  <a:pt x="83608" y="58994"/>
                  <a:pt x="111125" y="60581"/>
                </a:cubicBezTo>
                <a:cubicBezTo>
                  <a:pt x="138642" y="62168"/>
                  <a:pt x="181504" y="-273"/>
                  <a:pt x="184150" y="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9BBF7FB1-89BA-AC60-19FA-510E7C546153}"/>
              </a:ext>
            </a:extLst>
          </p:cNvPr>
          <p:cNvSpPr/>
          <p:nvPr/>
        </p:nvSpPr>
        <p:spPr>
          <a:xfrm>
            <a:off x="3590885" y="5685681"/>
            <a:ext cx="1113005" cy="204365"/>
          </a:xfrm>
          <a:custGeom>
            <a:avLst/>
            <a:gdLst>
              <a:gd name="connsiteX0" fmla="*/ 40 w 1113005"/>
              <a:gd name="connsiteY0" fmla="*/ 137269 h 204365"/>
              <a:gd name="connsiteX1" fmla="*/ 393740 w 1113005"/>
              <a:gd name="connsiteY1" fmla="*/ 67419 h 204365"/>
              <a:gd name="connsiteX2" fmla="*/ 390565 w 1113005"/>
              <a:gd name="connsiteY2" fmla="*/ 92819 h 204365"/>
              <a:gd name="connsiteX3" fmla="*/ 533440 w 1113005"/>
              <a:gd name="connsiteY3" fmla="*/ 130919 h 204365"/>
              <a:gd name="connsiteX4" fmla="*/ 482640 w 1113005"/>
              <a:gd name="connsiteY4" fmla="*/ 130919 h 204365"/>
              <a:gd name="connsiteX5" fmla="*/ 828715 w 1113005"/>
              <a:gd name="connsiteY5" fmla="*/ 121394 h 204365"/>
              <a:gd name="connsiteX6" fmla="*/ 711240 w 1113005"/>
              <a:gd name="connsiteY6" fmla="*/ 137269 h 204365"/>
              <a:gd name="connsiteX7" fmla="*/ 895390 w 1113005"/>
              <a:gd name="connsiteY7" fmla="*/ 184894 h 204365"/>
              <a:gd name="connsiteX8" fmla="*/ 812840 w 1113005"/>
              <a:gd name="connsiteY8" fmla="*/ 191244 h 204365"/>
              <a:gd name="connsiteX9" fmla="*/ 1111290 w 1113005"/>
              <a:gd name="connsiteY9" fmla="*/ 203944 h 204365"/>
              <a:gd name="connsiteX10" fmla="*/ 930315 w 1113005"/>
              <a:gd name="connsiteY10" fmla="*/ 197594 h 204365"/>
              <a:gd name="connsiteX11" fmla="*/ 828715 w 1113005"/>
              <a:gd name="connsiteY11" fmla="*/ 162669 h 204365"/>
              <a:gd name="connsiteX12" fmla="*/ 958890 w 1113005"/>
              <a:gd name="connsiteY12" fmla="*/ 143619 h 204365"/>
              <a:gd name="connsiteX13" fmla="*/ 790615 w 1113005"/>
              <a:gd name="connsiteY13" fmla="*/ 159494 h 204365"/>
              <a:gd name="connsiteX14" fmla="*/ 549315 w 1113005"/>
              <a:gd name="connsiteY14" fmla="*/ 118219 h 204365"/>
              <a:gd name="connsiteX15" fmla="*/ 568365 w 1113005"/>
              <a:gd name="connsiteY15" fmla="*/ 86469 h 204365"/>
              <a:gd name="connsiteX16" fmla="*/ 644565 w 1113005"/>
              <a:gd name="connsiteY16" fmla="*/ 744 h 204365"/>
              <a:gd name="connsiteX17" fmla="*/ 492165 w 1113005"/>
              <a:gd name="connsiteY17" fmla="*/ 140444 h 204365"/>
              <a:gd name="connsiteX18" fmla="*/ 482640 w 1113005"/>
              <a:gd name="connsiteY18" fmla="*/ 83294 h 204365"/>
              <a:gd name="connsiteX19" fmla="*/ 523915 w 1113005"/>
              <a:gd name="connsiteY19" fmla="*/ 19794 h 204365"/>
              <a:gd name="connsiteX20" fmla="*/ 463590 w 1113005"/>
              <a:gd name="connsiteY20" fmla="*/ 102344 h 204365"/>
              <a:gd name="connsiteX21" fmla="*/ 419140 w 1113005"/>
              <a:gd name="connsiteY21" fmla="*/ 73769 h 204365"/>
              <a:gd name="connsiteX22" fmla="*/ 40 w 1113005"/>
              <a:gd name="connsiteY22" fmla="*/ 137269 h 20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13005" h="204365">
                <a:moveTo>
                  <a:pt x="40" y="137269"/>
                </a:moveTo>
                <a:cubicBezTo>
                  <a:pt x="-4193" y="136211"/>
                  <a:pt x="328653" y="74827"/>
                  <a:pt x="393740" y="67419"/>
                </a:cubicBezTo>
                <a:cubicBezTo>
                  <a:pt x="458827" y="60011"/>
                  <a:pt x="367282" y="82236"/>
                  <a:pt x="390565" y="92819"/>
                </a:cubicBezTo>
                <a:cubicBezTo>
                  <a:pt x="413848" y="103402"/>
                  <a:pt x="518094" y="124569"/>
                  <a:pt x="533440" y="130919"/>
                </a:cubicBezTo>
                <a:cubicBezTo>
                  <a:pt x="548786" y="137269"/>
                  <a:pt x="482640" y="130919"/>
                  <a:pt x="482640" y="130919"/>
                </a:cubicBezTo>
                <a:lnTo>
                  <a:pt x="828715" y="121394"/>
                </a:lnTo>
                <a:cubicBezTo>
                  <a:pt x="866815" y="122452"/>
                  <a:pt x="700128" y="126686"/>
                  <a:pt x="711240" y="137269"/>
                </a:cubicBezTo>
                <a:cubicBezTo>
                  <a:pt x="722352" y="147852"/>
                  <a:pt x="878457" y="175898"/>
                  <a:pt x="895390" y="184894"/>
                </a:cubicBezTo>
                <a:cubicBezTo>
                  <a:pt x="912323" y="193890"/>
                  <a:pt x="776857" y="188069"/>
                  <a:pt x="812840" y="191244"/>
                </a:cubicBezTo>
                <a:cubicBezTo>
                  <a:pt x="848823" y="194419"/>
                  <a:pt x="1091711" y="202886"/>
                  <a:pt x="1111290" y="203944"/>
                </a:cubicBezTo>
                <a:cubicBezTo>
                  <a:pt x="1130869" y="205002"/>
                  <a:pt x="977411" y="204473"/>
                  <a:pt x="930315" y="197594"/>
                </a:cubicBezTo>
                <a:cubicBezTo>
                  <a:pt x="883219" y="190715"/>
                  <a:pt x="823953" y="171665"/>
                  <a:pt x="828715" y="162669"/>
                </a:cubicBezTo>
                <a:cubicBezTo>
                  <a:pt x="833477" y="153673"/>
                  <a:pt x="965240" y="144148"/>
                  <a:pt x="958890" y="143619"/>
                </a:cubicBezTo>
                <a:cubicBezTo>
                  <a:pt x="952540" y="143090"/>
                  <a:pt x="858877" y="163727"/>
                  <a:pt x="790615" y="159494"/>
                </a:cubicBezTo>
                <a:cubicBezTo>
                  <a:pt x="722353" y="155261"/>
                  <a:pt x="586356" y="130390"/>
                  <a:pt x="549315" y="118219"/>
                </a:cubicBezTo>
                <a:cubicBezTo>
                  <a:pt x="512274" y="106048"/>
                  <a:pt x="552490" y="106048"/>
                  <a:pt x="568365" y="86469"/>
                </a:cubicBezTo>
                <a:cubicBezTo>
                  <a:pt x="584240" y="66890"/>
                  <a:pt x="657265" y="-8252"/>
                  <a:pt x="644565" y="744"/>
                </a:cubicBezTo>
                <a:cubicBezTo>
                  <a:pt x="631865" y="9740"/>
                  <a:pt x="519153" y="126686"/>
                  <a:pt x="492165" y="140444"/>
                </a:cubicBezTo>
                <a:cubicBezTo>
                  <a:pt x="465178" y="154202"/>
                  <a:pt x="477348" y="103402"/>
                  <a:pt x="482640" y="83294"/>
                </a:cubicBezTo>
                <a:cubicBezTo>
                  <a:pt x="487932" y="63186"/>
                  <a:pt x="527090" y="16619"/>
                  <a:pt x="523915" y="19794"/>
                </a:cubicBezTo>
                <a:cubicBezTo>
                  <a:pt x="520740" y="22969"/>
                  <a:pt x="481053" y="93348"/>
                  <a:pt x="463590" y="102344"/>
                </a:cubicBezTo>
                <a:cubicBezTo>
                  <a:pt x="446128" y="111340"/>
                  <a:pt x="495869" y="66361"/>
                  <a:pt x="419140" y="73769"/>
                </a:cubicBezTo>
                <a:cubicBezTo>
                  <a:pt x="342411" y="81177"/>
                  <a:pt x="4273" y="138327"/>
                  <a:pt x="40" y="137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7BF5B996-1DCA-9FF4-9B02-65A216E2FFAA}"/>
              </a:ext>
            </a:extLst>
          </p:cNvPr>
          <p:cNvSpPr/>
          <p:nvPr/>
        </p:nvSpPr>
        <p:spPr>
          <a:xfrm>
            <a:off x="3838533" y="5772150"/>
            <a:ext cx="514545" cy="117504"/>
          </a:xfrm>
          <a:custGeom>
            <a:avLst/>
            <a:gdLst>
              <a:gd name="connsiteX0" fmla="*/ 42 w 514545"/>
              <a:gd name="connsiteY0" fmla="*/ 0 h 117504"/>
              <a:gd name="connsiteX1" fmla="*/ 82592 w 514545"/>
              <a:gd name="connsiteY1" fmla="*/ 88900 h 117504"/>
              <a:gd name="connsiteX2" fmla="*/ 47667 w 514545"/>
              <a:gd name="connsiteY2" fmla="*/ 85725 h 117504"/>
              <a:gd name="connsiteX3" fmla="*/ 428667 w 514545"/>
              <a:gd name="connsiteY3" fmla="*/ 117475 h 117504"/>
              <a:gd name="connsiteX4" fmla="*/ 514392 w 514545"/>
              <a:gd name="connsiteY4" fmla="*/ 79375 h 117504"/>
              <a:gd name="connsiteX5" fmla="*/ 419142 w 514545"/>
              <a:gd name="connsiteY5" fmla="*/ 111125 h 117504"/>
              <a:gd name="connsiteX6" fmla="*/ 95292 w 514545"/>
              <a:gd name="connsiteY6" fmla="*/ 88900 h 117504"/>
              <a:gd name="connsiteX7" fmla="*/ 42 w 514545"/>
              <a:gd name="connsiteY7" fmla="*/ 0 h 11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4545" h="117504">
                <a:moveTo>
                  <a:pt x="42" y="0"/>
                </a:moveTo>
                <a:cubicBezTo>
                  <a:pt x="-2075" y="0"/>
                  <a:pt x="74655" y="74613"/>
                  <a:pt x="82592" y="88900"/>
                </a:cubicBezTo>
                <a:cubicBezTo>
                  <a:pt x="90529" y="103187"/>
                  <a:pt x="47667" y="85725"/>
                  <a:pt x="47667" y="85725"/>
                </a:cubicBezTo>
                <a:cubicBezTo>
                  <a:pt x="105346" y="90487"/>
                  <a:pt x="350880" y="118533"/>
                  <a:pt x="428667" y="117475"/>
                </a:cubicBezTo>
                <a:cubicBezTo>
                  <a:pt x="506454" y="116417"/>
                  <a:pt x="515980" y="80433"/>
                  <a:pt x="514392" y="79375"/>
                </a:cubicBezTo>
                <a:cubicBezTo>
                  <a:pt x="512804" y="78317"/>
                  <a:pt x="488992" y="109538"/>
                  <a:pt x="419142" y="111125"/>
                </a:cubicBezTo>
                <a:cubicBezTo>
                  <a:pt x="349292" y="112713"/>
                  <a:pt x="162496" y="106892"/>
                  <a:pt x="95292" y="88900"/>
                </a:cubicBezTo>
                <a:cubicBezTo>
                  <a:pt x="28088" y="70908"/>
                  <a:pt x="2159" y="0"/>
                  <a:pt x="4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22F7733F-7298-1E78-B5CF-06DCA5158BE0}"/>
              </a:ext>
            </a:extLst>
          </p:cNvPr>
          <p:cNvSpPr/>
          <p:nvPr/>
        </p:nvSpPr>
        <p:spPr>
          <a:xfrm>
            <a:off x="4035412" y="5812489"/>
            <a:ext cx="131334" cy="71852"/>
          </a:xfrm>
          <a:custGeom>
            <a:avLst/>
            <a:gdLst>
              <a:gd name="connsiteX0" fmla="*/ 13 w 131334"/>
              <a:gd name="connsiteY0" fmla="*/ 64436 h 71852"/>
              <a:gd name="connsiteX1" fmla="*/ 79388 w 131334"/>
              <a:gd name="connsiteY1" fmla="*/ 936 h 71852"/>
              <a:gd name="connsiteX2" fmla="*/ 60338 w 131334"/>
              <a:gd name="connsiteY2" fmla="*/ 29511 h 71852"/>
              <a:gd name="connsiteX3" fmla="*/ 130188 w 131334"/>
              <a:gd name="connsiteY3" fmla="*/ 70786 h 71852"/>
              <a:gd name="connsiteX4" fmla="*/ 101613 w 131334"/>
              <a:gd name="connsiteY4" fmla="*/ 54911 h 71852"/>
              <a:gd name="connsiteX5" fmla="*/ 73038 w 131334"/>
              <a:gd name="connsiteY5" fmla="*/ 4111 h 71852"/>
              <a:gd name="connsiteX6" fmla="*/ 13 w 131334"/>
              <a:gd name="connsiteY6" fmla="*/ 64436 h 7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334" h="71852">
                <a:moveTo>
                  <a:pt x="13" y="64436"/>
                </a:moveTo>
                <a:cubicBezTo>
                  <a:pt x="1071" y="63907"/>
                  <a:pt x="69334" y="6757"/>
                  <a:pt x="79388" y="936"/>
                </a:cubicBezTo>
                <a:cubicBezTo>
                  <a:pt x="89442" y="-4885"/>
                  <a:pt x="51871" y="17869"/>
                  <a:pt x="60338" y="29511"/>
                </a:cubicBezTo>
                <a:cubicBezTo>
                  <a:pt x="68805" y="41153"/>
                  <a:pt x="123309" y="66553"/>
                  <a:pt x="130188" y="70786"/>
                </a:cubicBezTo>
                <a:cubicBezTo>
                  <a:pt x="137067" y="75019"/>
                  <a:pt x="111138" y="66024"/>
                  <a:pt x="101613" y="54911"/>
                </a:cubicBezTo>
                <a:cubicBezTo>
                  <a:pt x="92088" y="43798"/>
                  <a:pt x="86796" y="6228"/>
                  <a:pt x="73038" y="4111"/>
                </a:cubicBezTo>
                <a:cubicBezTo>
                  <a:pt x="59280" y="1994"/>
                  <a:pt x="-1045" y="64965"/>
                  <a:pt x="13" y="64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F9DC124D-D9F2-1DC1-2E49-F926BE9BC39D}"/>
              </a:ext>
            </a:extLst>
          </p:cNvPr>
          <p:cNvSpPr/>
          <p:nvPr/>
        </p:nvSpPr>
        <p:spPr>
          <a:xfrm>
            <a:off x="3651091" y="5806921"/>
            <a:ext cx="702505" cy="152559"/>
          </a:xfrm>
          <a:custGeom>
            <a:avLst/>
            <a:gdLst>
              <a:gd name="connsiteX0" fmla="*/ 159 w 702505"/>
              <a:gd name="connsiteY0" fmla="*/ 154 h 152559"/>
              <a:gd name="connsiteX1" fmla="*/ 324009 w 702505"/>
              <a:gd name="connsiteY1" fmla="*/ 76354 h 152559"/>
              <a:gd name="connsiteX2" fmla="*/ 298609 w 702505"/>
              <a:gd name="connsiteY2" fmla="*/ 76354 h 152559"/>
              <a:gd name="connsiteX3" fmla="*/ 279559 w 702505"/>
              <a:gd name="connsiteY3" fmla="*/ 101754 h 152559"/>
              <a:gd name="connsiteX4" fmla="*/ 355759 w 702505"/>
              <a:gd name="connsiteY4" fmla="*/ 73179 h 152559"/>
              <a:gd name="connsiteX5" fmla="*/ 393859 w 702505"/>
              <a:gd name="connsiteY5" fmla="*/ 98579 h 152559"/>
              <a:gd name="connsiteX6" fmla="*/ 416084 w 702505"/>
              <a:gd name="connsiteY6" fmla="*/ 152554 h 152559"/>
              <a:gd name="connsiteX7" fmla="*/ 403384 w 702505"/>
              <a:gd name="connsiteY7" fmla="*/ 101754 h 152559"/>
              <a:gd name="connsiteX8" fmla="*/ 536734 w 702505"/>
              <a:gd name="connsiteY8" fmla="*/ 85879 h 152559"/>
              <a:gd name="connsiteX9" fmla="*/ 692309 w 702505"/>
              <a:gd name="connsiteY9" fmla="*/ 76354 h 152559"/>
              <a:gd name="connsiteX10" fmla="*/ 685959 w 702505"/>
              <a:gd name="connsiteY10" fmla="*/ 85879 h 152559"/>
              <a:gd name="connsiteX11" fmla="*/ 673259 w 702505"/>
              <a:gd name="connsiteY11" fmla="*/ 120804 h 152559"/>
              <a:gd name="connsiteX12" fmla="*/ 666909 w 702505"/>
              <a:gd name="connsiteY12" fmla="*/ 92229 h 152559"/>
              <a:gd name="connsiteX13" fmla="*/ 285909 w 702505"/>
              <a:gd name="connsiteY13" fmla="*/ 57304 h 152559"/>
              <a:gd name="connsiteX14" fmla="*/ 159 w 702505"/>
              <a:gd name="connsiteY14" fmla="*/ 154 h 15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2505" h="152559">
                <a:moveTo>
                  <a:pt x="159" y="154"/>
                </a:moveTo>
                <a:cubicBezTo>
                  <a:pt x="6509" y="3329"/>
                  <a:pt x="274267" y="63654"/>
                  <a:pt x="324009" y="76354"/>
                </a:cubicBezTo>
                <a:cubicBezTo>
                  <a:pt x="373751" y="89054"/>
                  <a:pt x="306017" y="72121"/>
                  <a:pt x="298609" y="76354"/>
                </a:cubicBezTo>
                <a:cubicBezTo>
                  <a:pt x="291201" y="80587"/>
                  <a:pt x="270034" y="102283"/>
                  <a:pt x="279559" y="101754"/>
                </a:cubicBezTo>
                <a:cubicBezTo>
                  <a:pt x="289084" y="101225"/>
                  <a:pt x="336709" y="73708"/>
                  <a:pt x="355759" y="73179"/>
                </a:cubicBezTo>
                <a:cubicBezTo>
                  <a:pt x="374809" y="72650"/>
                  <a:pt x="383805" y="85350"/>
                  <a:pt x="393859" y="98579"/>
                </a:cubicBezTo>
                <a:cubicBezTo>
                  <a:pt x="403913" y="111808"/>
                  <a:pt x="414497" y="152025"/>
                  <a:pt x="416084" y="152554"/>
                </a:cubicBezTo>
                <a:cubicBezTo>
                  <a:pt x="417671" y="153083"/>
                  <a:pt x="383276" y="112866"/>
                  <a:pt x="403384" y="101754"/>
                </a:cubicBezTo>
                <a:cubicBezTo>
                  <a:pt x="423492" y="90642"/>
                  <a:pt x="488580" y="90112"/>
                  <a:pt x="536734" y="85879"/>
                </a:cubicBezTo>
                <a:cubicBezTo>
                  <a:pt x="584888" y="81646"/>
                  <a:pt x="667438" y="76354"/>
                  <a:pt x="692309" y="76354"/>
                </a:cubicBezTo>
                <a:cubicBezTo>
                  <a:pt x="717180" y="76354"/>
                  <a:pt x="689134" y="78471"/>
                  <a:pt x="685959" y="85879"/>
                </a:cubicBezTo>
                <a:cubicBezTo>
                  <a:pt x="682784" y="93287"/>
                  <a:pt x="676434" y="119746"/>
                  <a:pt x="673259" y="120804"/>
                </a:cubicBezTo>
                <a:cubicBezTo>
                  <a:pt x="670084" y="121862"/>
                  <a:pt x="731467" y="102812"/>
                  <a:pt x="666909" y="92229"/>
                </a:cubicBezTo>
                <a:cubicBezTo>
                  <a:pt x="602351" y="81646"/>
                  <a:pt x="392801" y="71062"/>
                  <a:pt x="285909" y="57304"/>
                </a:cubicBezTo>
                <a:cubicBezTo>
                  <a:pt x="179017" y="43546"/>
                  <a:pt x="-6191" y="-3021"/>
                  <a:pt x="159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DA586D37-F87F-0E76-C793-F2EE91D75842}"/>
              </a:ext>
            </a:extLst>
          </p:cNvPr>
          <p:cNvSpPr/>
          <p:nvPr/>
        </p:nvSpPr>
        <p:spPr>
          <a:xfrm>
            <a:off x="4181475" y="5870242"/>
            <a:ext cx="23995" cy="84716"/>
          </a:xfrm>
          <a:custGeom>
            <a:avLst/>
            <a:gdLst>
              <a:gd name="connsiteX0" fmla="*/ 0 w 23995"/>
              <a:gd name="connsiteY0" fmla="*/ 333 h 84716"/>
              <a:gd name="connsiteX1" fmla="*/ 22225 w 23995"/>
              <a:gd name="connsiteY1" fmla="*/ 82883 h 84716"/>
              <a:gd name="connsiteX2" fmla="*/ 22225 w 23995"/>
              <a:gd name="connsiteY2" fmla="*/ 54308 h 84716"/>
              <a:gd name="connsiteX3" fmla="*/ 0 w 23995"/>
              <a:gd name="connsiteY3" fmla="*/ 333 h 8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95" h="84716">
                <a:moveTo>
                  <a:pt x="0" y="333"/>
                </a:moveTo>
                <a:cubicBezTo>
                  <a:pt x="0" y="5095"/>
                  <a:pt x="18521" y="73887"/>
                  <a:pt x="22225" y="82883"/>
                </a:cubicBezTo>
                <a:cubicBezTo>
                  <a:pt x="25929" y="91879"/>
                  <a:pt x="22754" y="65420"/>
                  <a:pt x="22225" y="54308"/>
                </a:cubicBezTo>
                <a:cubicBezTo>
                  <a:pt x="21696" y="43196"/>
                  <a:pt x="0" y="-4429"/>
                  <a:pt x="0" y="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56E8EB94-E261-89F3-812E-BC53AAAF3F58}"/>
              </a:ext>
            </a:extLst>
          </p:cNvPr>
          <p:cNvSpPr/>
          <p:nvPr/>
        </p:nvSpPr>
        <p:spPr>
          <a:xfrm>
            <a:off x="3780221" y="5937141"/>
            <a:ext cx="655959" cy="48099"/>
          </a:xfrm>
          <a:custGeom>
            <a:avLst/>
            <a:gdLst>
              <a:gd name="connsiteX0" fmla="*/ 32954 w 655959"/>
              <a:gd name="connsiteY0" fmla="*/ 28684 h 48099"/>
              <a:gd name="connsiteX1" fmla="*/ 607629 w 655959"/>
              <a:gd name="connsiteY1" fmla="*/ 28684 h 48099"/>
              <a:gd name="connsiteX2" fmla="*/ 556829 w 655959"/>
              <a:gd name="connsiteY2" fmla="*/ 31859 h 48099"/>
              <a:gd name="connsiteX3" fmla="*/ 655254 w 655959"/>
              <a:gd name="connsiteY3" fmla="*/ 109 h 48099"/>
              <a:gd name="connsiteX4" fmla="*/ 496504 w 655959"/>
              <a:gd name="connsiteY4" fmla="*/ 44559 h 48099"/>
              <a:gd name="connsiteX5" fmla="*/ 420304 w 655959"/>
              <a:gd name="connsiteY5" fmla="*/ 44559 h 48099"/>
              <a:gd name="connsiteX6" fmla="*/ 483804 w 655959"/>
              <a:gd name="connsiteY6" fmla="*/ 38209 h 48099"/>
              <a:gd name="connsiteX7" fmla="*/ 112329 w 655959"/>
              <a:gd name="connsiteY7" fmla="*/ 28684 h 48099"/>
              <a:gd name="connsiteX8" fmla="*/ 32954 w 655959"/>
              <a:gd name="connsiteY8" fmla="*/ 28684 h 4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959" h="48099">
                <a:moveTo>
                  <a:pt x="32954" y="28684"/>
                </a:moveTo>
                <a:lnTo>
                  <a:pt x="607629" y="28684"/>
                </a:lnTo>
                <a:cubicBezTo>
                  <a:pt x="694941" y="29213"/>
                  <a:pt x="548892" y="36622"/>
                  <a:pt x="556829" y="31859"/>
                </a:cubicBezTo>
                <a:cubicBezTo>
                  <a:pt x="564767" y="27096"/>
                  <a:pt x="665308" y="-2008"/>
                  <a:pt x="655254" y="109"/>
                </a:cubicBezTo>
                <a:cubicBezTo>
                  <a:pt x="645200" y="2226"/>
                  <a:pt x="535662" y="37151"/>
                  <a:pt x="496504" y="44559"/>
                </a:cubicBezTo>
                <a:cubicBezTo>
                  <a:pt x="457346" y="51967"/>
                  <a:pt x="422421" y="45617"/>
                  <a:pt x="420304" y="44559"/>
                </a:cubicBezTo>
                <a:cubicBezTo>
                  <a:pt x="418187" y="43501"/>
                  <a:pt x="535133" y="40855"/>
                  <a:pt x="483804" y="38209"/>
                </a:cubicBezTo>
                <a:cubicBezTo>
                  <a:pt x="432475" y="35563"/>
                  <a:pt x="184296" y="29742"/>
                  <a:pt x="112329" y="28684"/>
                </a:cubicBezTo>
                <a:cubicBezTo>
                  <a:pt x="40362" y="27626"/>
                  <a:pt x="-49596" y="28684"/>
                  <a:pt x="32954" y="28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8696AD55-3350-3FF6-3314-42BCA00209F0}"/>
              </a:ext>
            </a:extLst>
          </p:cNvPr>
          <p:cNvSpPr/>
          <p:nvPr/>
        </p:nvSpPr>
        <p:spPr>
          <a:xfrm>
            <a:off x="4068162" y="5651665"/>
            <a:ext cx="229590" cy="69944"/>
          </a:xfrm>
          <a:custGeom>
            <a:avLst/>
            <a:gdLst>
              <a:gd name="connsiteX0" fmla="*/ 2188 w 229590"/>
              <a:gd name="connsiteY0" fmla="*/ 69685 h 69944"/>
              <a:gd name="connsiteX1" fmla="*/ 224438 w 229590"/>
              <a:gd name="connsiteY1" fmla="*/ 3010 h 69944"/>
              <a:gd name="connsiteX2" fmla="*/ 164113 w 229590"/>
              <a:gd name="connsiteY2" fmla="*/ 15710 h 69944"/>
              <a:gd name="connsiteX3" fmla="*/ 227613 w 229590"/>
              <a:gd name="connsiteY3" fmla="*/ 53810 h 69944"/>
              <a:gd name="connsiteX4" fmla="*/ 167288 w 229590"/>
              <a:gd name="connsiteY4" fmla="*/ 28410 h 69944"/>
              <a:gd name="connsiteX5" fmla="*/ 87913 w 229590"/>
              <a:gd name="connsiteY5" fmla="*/ 6185 h 69944"/>
              <a:gd name="connsiteX6" fmla="*/ 110138 w 229590"/>
              <a:gd name="connsiteY6" fmla="*/ 25235 h 69944"/>
              <a:gd name="connsiteX7" fmla="*/ 2188 w 229590"/>
              <a:gd name="connsiteY7" fmla="*/ 69685 h 6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590" h="69944">
                <a:moveTo>
                  <a:pt x="2188" y="69685"/>
                </a:moveTo>
                <a:cubicBezTo>
                  <a:pt x="21238" y="65981"/>
                  <a:pt x="197451" y="12006"/>
                  <a:pt x="224438" y="3010"/>
                </a:cubicBezTo>
                <a:cubicBezTo>
                  <a:pt x="251425" y="-5986"/>
                  <a:pt x="163584" y="7243"/>
                  <a:pt x="164113" y="15710"/>
                </a:cubicBezTo>
                <a:cubicBezTo>
                  <a:pt x="164642" y="24177"/>
                  <a:pt x="227084" y="51693"/>
                  <a:pt x="227613" y="53810"/>
                </a:cubicBezTo>
                <a:cubicBezTo>
                  <a:pt x="228142" y="55927"/>
                  <a:pt x="190571" y="36347"/>
                  <a:pt x="167288" y="28410"/>
                </a:cubicBezTo>
                <a:cubicBezTo>
                  <a:pt x="144005" y="20472"/>
                  <a:pt x="97438" y="6714"/>
                  <a:pt x="87913" y="6185"/>
                </a:cubicBezTo>
                <a:cubicBezTo>
                  <a:pt x="78388" y="5656"/>
                  <a:pt x="126013" y="14122"/>
                  <a:pt x="110138" y="25235"/>
                </a:cubicBezTo>
                <a:cubicBezTo>
                  <a:pt x="94263" y="36347"/>
                  <a:pt x="-16862" y="73389"/>
                  <a:pt x="2188" y="69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3CD5E076-1C57-F592-433E-2B3367F0370B}"/>
              </a:ext>
            </a:extLst>
          </p:cNvPr>
          <p:cNvSpPr/>
          <p:nvPr/>
        </p:nvSpPr>
        <p:spPr>
          <a:xfrm>
            <a:off x="4618198" y="5788021"/>
            <a:ext cx="151063" cy="66848"/>
          </a:xfrm>
          <a:custGeom>
            <a:avLst/>
            <a:gdLst>
              <a:gd name="connsiteX0" fmla="*/ 1427 w 151063"/>
              <a:gd name="connsiteY0" fmla="*/ 4 h 66848"/>
              <a:gd name="connsiteX1" fmla="*/ 71277 w 151063"/>
              <a:gd name="connsiteY1" fmla="*/ 57154 h 66848"/>
              <a:gd name="connsiteX2" fmla="*/ 1427 w 151063"/>
              <a:gd name="connsiteY2" fmla="*/ 66679 h 66848"/>
              <a:gd name="connsiteX3" fmla="*/ 150652 w 151063"/>
              <a:gd name="connsiteY3" fmla="*/ 63504 h 66848"/>
              <a:gd name="connsiteX4" fmla="*/ 49052 w 151063"/>
              <a:gd name="connsiteY4" fmla="*/ 66679 h 66848"/>
              <a:gd name="connsiteX5" fmla="*/ 64927 w 151063"/>
              <a:gd name="connsiteY5" fmla="*/ 53979 h 66848"/>
              <a:gd name="connsiteX6" fmla="*/ 1427 w 151063"/>
              <a:gd name="connsiteY6" fmla="*/ 4 h 6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063" h="66848">
                <a:moveTo>
                  <a:pt x="1427" y="4"/>
                </a:moveTo>
                <a:cubicBezTo>
                  <a:pt x="2485" y="533"/>
                  <a:pt x="71277" y="46042"/>
                  <a:pt x="71277" y="57154"/>
                </a:cubicBezTo>
                <a:cubicBezTo>
                  <a:pt x="71277" y="68266"/>
                  <a:pt x="-11802" y="65621"/>
                  <a:pt x="1427" y="66679"/>
                </a:cubicBezTo>
                <a:cubicBezTo>
                  <a:pt x="14656" y="67737"/>
                  <a:pt x="142715" y="63504"/>
                  <a:pt x="150652" y="63504"/>
                </a:cubicBezTo>
                <a:cubicBezTo>
                  <a:pt x="158589" y="63504"/>
                  <a:pt x="49052" y="66679"/>
                  <a:pt x="49052" y="66679"/>
                </a:cubicBezTo>
                <a:cubicBezTo>
                  <a:pt x="34765" y="65092"/>
                  <a:pt x="72335" y="62446"/>
                  <a:pt x="64927" y="53979"/>
                </a:cubicBezTo>
                <a:cubicBezTo>
                  <a:pt x="57519" y="45512"/>
                  <a:pt x="369" y="-525"/>
                  <a:pt x="142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FD7E1A42-A798-6E07-FDCA-5BE45BA068EE}"/>
              </a:ext>
            </a:extLst>
          </p:cNvPr>
          <p:cNvSpPr/>
          <p:nvPr/>
        </p:nvSpPr>
        <p:spPr>
          <a:xfrm>
            <a:off x="3489147" y="5670535"/>
            <a:ext cx="47835" cy="92350"/>
          </a:xfrm>
          <a:custGeom>
            <a:avLst/>
            <a:gdLst>
              <a:gd name="connsiteX0" fmla="*/ 178 w 47835"/>
              <a:gd name="connsiteY0" fmla="*/ 15 h 92350"/>
              <a:gd name="connsiteX1" fmla="*/ 16053 w 47835"/>
              <a:gd name="connsiteY1" fmla="*/ 76215 h 92350"/>
              <a:gd name="connsiteX2" fmla="*/ 47803 w 47835"/>
              <a:gd name="connsiteY2" fmla="*/ 92090 h 92350"/>
              <a:gd name="connsiteX3" fmla="*/ 9703 w 47835"/>
              <a:gd name="connsiteY3" fmla="*/ 69865 h 92350"/>
              <a:gd name="connsiteX4" fmla="*/ 178 w 47835"/>
              <a:gd name="connsiteY4" fmla="*/ 15 h 9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35" h="92350">
                <a:moveTo>
                  <a:pt x="178" y="15"/>
                </a:moveTo>
                <a:cubicBezTo>
                  <a:pt x="1236" y="1073"/>
                  <a:pt x="8116" y="60869"/>
                  <a:pt x="16053" y="76215"/>
                </a:cubicBezTo>
                <a:cubicBezTo>
                  <a:pt x="23990" y="91561"/>
                  <a:pt x="48861" y="93148"/>
                  <a:pt x="47803" y="92090"/>
                </a:cubicBezTo>
                <a:cubicBezTo>
                  <a:pt x="46745" y="91032"/>
                  <a:pt x="16582" y="88386"/>
                  <a:pt x="9703" y="69865"/>
                </a:cubicBezTo>
                <a:cubicBezTo>
                  <a:pt x="2824" y="51344"/>
                  <a:pt x="-880" y="-1043"/>
                  <a:pt x="178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169D5FD8-1498-34D1-85A7-C45334325590}"/>
              </a:ext>
            </a:extLst>
          </p:cNvPr>
          <p:cNvSpPr/>
          <p:nvPr/>
        </p:nvSpPr>
        <p:spPr>
          <a:xfrm>
            <a:off x="3360548" y="5794356"/>
            <a:ext cx="128851" cy="112150"/>
          </a:xfrm>
          <a:custGeom>
            <a:avLst/>
            <a:gdLst>
              <a:gd name="connsiteX0" fmla="*/ 128777 w 128851"/>
              <a:gd name="connsiteY0" fmla="*/ 19 h 112150"/>
              <a:gd name="connsiteX1" fmla="*/ 20827 w 128851"/>
              <a:gd name="connsiteY1" fmla="*/ 60344 h 112150"/>
              <a:gd name="connsiteX2" fmla="*/ 58927 w 128851"/>
              <a:gd name="connsiteY2" fmla="*/ 111144 h 112150"/>
              <a:gd name="connsiteX3" fmla="*/ 36702 w 128851"/>
              <a:gd name="connsiteY3" fmla="*/ 92094 h 112150"/>
              <a:gd name="connsiteX4" fmla="*/ 1777 w 128851"/>
              <a:gd name="connsiteY4" fmla="*/ 66694 h 112150"/>
              <a:gd name="connsiteX5" fmla="*/ 128777 w 128851"/>
              <a:gd name="connsiteY5" fmla="*/ 19 h 11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851" h="112150">
                <a:moveTo>
                  <a:pt x="128777" y="19"/>
                </a:moveTo>
                <a:cubicBezTo>
                  <a:pt x="131952" y="-1039"/>
                  <a:pt x="32469" y="41823"/>
                  <a:pt x="20827" y="60344"/>
                </a:cubicBezTo>
                <a:cubicBezTo>
                  <a:pt x="9185" y="78865"/>
                  <a:pt x="58927" y="111144"/>
                  <a:pt x="58927" y="111144"/>
                </a:cubicBezTo>
                <a:cubicBezTo>
                  <a:pt x="61573" y="116436"/>
                  <a:pt x="46227" y="99502"/>
                  <a:pt x="36702" y="92094"/>
                </a:cubicBezTo>
                <a:cubicBezTo>
                  <a:pt x="27177" y="84686"/>
                  <a:pt x="-8277" y="80981"/>
                  <a:pt x="1777" y="66694"/>
                </a:cubicBezTo>
                <a:cubicBezTo>
                  <a:pt x="11831" y="52407"/>
                  <a:pt x="125602" y="1077"/>
                  <a:pt x="128777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29CA0AE0-769C-D8A5-CFE4-050690A47947}"/>
              </a:ext>
            </a:extLst>
          </p:cNvPr>
          <p:cNvSpPr/>
          <p:nvPr/>
        </p:nvSpPr>
        <p:spPr>
          <a:xfrm>
            <a:off x="4743240" y="5761273"/>
            <a:ext cx="102245" cy="61985"/>
          </a:xfrm>
          <a:custGeom>
            <a:avLst/>
            <a:gdLst>
              <a:gd name="connsiteX0" fmla="*/ 210 w 102245"/>
              <a:gd name="connsiteY0" fmla="*/ 61677 h 61985"/>
              <a:gd name="connsiteX1" fmla="*/ 98635 w 102245"/>
              <a:gd name="connsiteY1" fmla="*/ 1352 h 61985"/>
              <a:gd name="connsiteX2" fmla="*/ 73235 w 102245"/>
              <a:gd name="connsiteY2" fmla="*/ 23577 h 61985"/>
              <a:gd name="connsiteX3" fmla="*/ 210 w 102245"/>
              <a:gd name="connsiteY3" fmla="*/ 61677 h 6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245" h="61985">
                <a:moveTo>
                  <a:pt x="210" y="61677"/>
                </a:moveTo>
                <a:cubicBezTo>
                  <a:pt x="4443" y="57973"/>
                  <a:pt x="86464" y="7702"/>
                  <a:pt x="98635" y="1352"/>
                </a:cubicBezTo>
                <a:cubicBezTo>
                  <a:pt x="110806" y="-4998"/>
                  <a:pt x="89639" y="12465"/>
                  <a:pt x="73235" y="23577"/>
                </a:cubicBezTo>
                <a:cubicBezTo>
                  <a:pt x="56831" y="34689"/>
                  <a:pt x="-4023" y="65381"/>
                  <a:pt x="210" y="61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0EA2AD85-69A0-8154-A734-CA608C4D4E29}"/>
              </a:ext>
            </a:extLst>
          </p:cNvPr>
          <p:cNvSpPr/>
          <p:nvPr/>
        </p:nvSpPr>
        <p:spPr>
          <a:xfrm>
            <a:off x="3749675" y="5800645"/>
            <a:ext cx="78189" cy="134602"/>
          </a:xfrm>
          <a:custGeom>
            <a:avLst/>
            <a:gdLst>
              <a:gd name="connsiteX0" fmla="*/ 0 w 78189"/>
              <a:gd name="connsiteY0" fmla="*/ 80 h 134602"/>
              <a:gd name="connsiteX1" fmla="*/ 69850 w 78189"/>
              <a:gd name="connsiteY1" fmla="*/ 127080 h 134602"/>
              <a:gd name="connsiteX2" fmla="*/ 69850 w 78189"/>
              <a:gd name="connsiteY2" fmla="*/ 108030 h 134602"/>
              <a:gd name="connsiteX3" fmla="*/ 0 w 78189"/>
              <a:gd name="connsiteY3" fmla="*/ 80 h 13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89" h="134602">
                <a:moveTo>
                  <a:pt x="0" y="80"/>
                </a:moveTo>
                <a:cubicBezTo>
                  <a:pt x="0" y="3255"/>
                  <a:pt x="69850" y="127080"/>
                  <a:pt x="69850" y="127080"/>
                </a:cubicBezTo>
                <a:cubicBezTo>
                  <a:pt x="81492" y="145072"/>
                  <a:pt x="80433" y="127609"/>
                  <a:pt x="69850" y="108030"/>
                </a:cubicBezTo>
                <a:cubicBezTo>
                  <a:pt x="59267" y="88451"/>
                  <a:pt x="0" y="-3095"/>
                  <a:pt x="0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E2A8D3F5-8C48-5A87-1BC7-F23E0F616DAD}"/>
              </a:ext>
            </a:extLst>
          </p:cNvPr>
          <p:cNvSpPr/>
          <p:nvPr/>
        </p:nvSpPr>
        <p:spPr>
          <a:xfrm>
            <a:off x="3536809" y="5822454"/>
            <a:ext cx="245596" cy="115891"/>
          </a:xfrm>
          <a:custGeom>
            <a:avLst/>
            <a:gdLst>
              <a:gd name="connsiteX0" fmla="*/ 141 w 245596"/>
              <a:gd name="connsiteY0" fmla="*/ 44946 h 115891"/>
              <a:gd name="connsiteX1" fmla="*/ 114441 w 245596"/>
              <a:gd name="connsiteY1" fmla="*/ 22721 h 115891"/>
              <a:gd name="connsiteX2" fmla="*/ 158891 w 245596"/>
              <a:gd name="connsiteY2" fmla="*/ 44946 h 115891"/>
              <a:gd name="connsiteX3" fmla="*/ 162066 w 245596"/>
              <a:gd name="connsiteY3" fmla="*/ 29071 h 115891"/>
              <a:gd name="connsiteX4" fmla="*/ 244616 w 245596"/>
              <a:gd name="connsiteY4" fmla="*/ 114796 h 115891"/>
              <a:gd name="connsiteX5" fmla="*/ 209691 w 245596"/>
              <a:gd name="connsiteY5" fmla="*/ 79871 h 115891"/>
              <a:gd name="connsiteX6" fmla="*/ 133491 w 245596"/>
              <a:gd name="connsiteY6" fmla="*/ 3671 h 115891"/>
              <a:gd name="connsiteX7" fmla="*/ 139841 w 245596"/>
              <a:gd name="connsiteY7" fmla="*/ 16371 h 115891"/>
              <a:gd name="connsiteX8" fmla="*/ 141 w 245596"/>
              <a:gd name="connsiteY8" fmla="*/ 44946 h 11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596" h="115891">
                <a:moveTo>
                  <a:pt x="141" y="44946"/>
                </a:moveTo>
                <a:cubicBezTo>
                  <a:pt x="-4092" y="46004"/>
                  <a:pt x="87983" y="22721"/>
                  <a:pt x="114441" y="22721"/>
                </a:cubicBezTo>
                <a:cubicBezTo>
                  <a:pt x="140899" y="22721"/>
                  <a:pt x="158891" y="44946"/>
                  <a:pt x="158891" y="44946"/>
                </a:cubicBezTo>
                <a:cubicBezTo>
                  <a:pt x="166828" y="46004"/>
                  <a:pt x="147779" y="17429"/>
                  <a:pt x="162066" y="29071"/>
                </a:cubicBezTo>
                <a:cubicBezTo>
                  <a:pt x="176353" y="40713"/>
                  <a:pt x="236679" y="106329"/>
                  <a:pt x="244616" y="114796"/>
                </a:cubicBezTo>
                <a:cubicBezTo>
                  <a:pt x="252554" y="123263"/>
                  <a:pt x="209691" y="79871"/>
                  <a:pt x="209691" y="79871"/>
                </a:cubicBezTo>
                <a:lnTo>
                  <a:pt x="133491" y="3671"/>
                </a:lnTo>
                <a:cubicBezTo>
                  <a:pt x="121849" y="-6912"/>
                  <a:pt x="163124" y="7904"/>
                  <a:pt x="139841" y="16371"/>
                </a:cubicBezTo>
                <a:cubicBezTo>
                  <a:pt x="116558" y="24838"/>
                  <a:pt x="4374" y="43888"/>
                  <a:pt x="141" y="44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04785401-DC6C-7BDA-F784-40488FAD8AB2}"/>
              </a:ext>
            </a:extLst>
          </p:cNvPr>
          <p:cNvSpPr/>
          <p:nvPr/>
        </p:nvSpPr>
        <p:spPr>
          <a:xfrm>
            <a:off x="4329635" y="5873490"/>
            <a:ext cx="366277" cy="100745"/>
          </a:xfrm>
          <a:custGeom>
            <a:avLst/>
            <a:gdLst>
              <a:gd name="connsiteX0" fmla="*/ 74090 w 366277"/>
              <a:gd name="connsiteY0" fmla="*/ 82810 h 100745"/>
              <a:gd name="connsiteX1" fmla="*/ 207440 w 366277"/>
              <a:gd name="connsiteY1" fmla="*/ 32010 h 100745"/>
              <a:gd name="connsiteX2" fmla="*/ 245540 w 366277"/>
              <a:gd name="connsiteY2" fmla="*/ 63760 h 100745"/>
              <a:gd name="connsiteX3" fmla="*/ 204265 w 366277"/>
              <a:gd name="connsiteY3" fmla="*/ 38360 h 100745"/>
              <a:gd name="connsiteX4" fmla="*/ 283640 w 366277"/>
              <a:gd name="connsiteY4" fmla="*/ 57410 h 100745"/>
              <a:gd name="connsiteX5" fmla="*/ 366190 w 366277"/>
              <a:gd name="connsiteY5" fmla="*/ 32010 h 100745"/>
              <a:gd name="connsiteX6" fmla="*/ 267765 w 366277"/>
              <a:gd name="connsiteY6" fmla="*/ 47885 h 100745"/>
              <a:gd name="connsiteX7" fmla="*/ 166165 w 366277"/>
              <a:gd name="connsiteY7" fmla="*/ 260 h 100745"/>
              <a:gd name="connsiteX8" fmla="*/ 207440 w 366277"/>
              <a:gd name="connsiteY8" fmla="*/ 32010 h 100745"/>
              <a:gd name="connsiteX9" fmla="*/ 4240 w 366277"/>
              <a:gd name="connsiteY9" fmla="*/ 98685 h 100745"/>
              <a:gd name="connsiteX10" fmla="*/ 74090 w 366277"/>
              <a:gd name="connsiteY10" fmla="*/ 82810 h 10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6277" h="100745">
                <a:moveTo>
                  <a:pt x="74090" y="82810"/>
                </a:moveTo>
                <a:cubicBezTo>
                  <a:pt x="107957" y="71697"/>
                  <a:pt x="178865" y="35185"/>
                  <a:pt x="207440" y="32010"/>
                </a:cubicBezTo>
                <a:cubicBezTo>
                  <a:pt x="236015" y="28835"/>
                  <a:pt x="246069" y="62702"/>
                  <a:pt x="245540" y="63760"/>
                </a:cubicBezTo>
                <a:cubicBezTo>
                  <a:pt x="245011" y="64818"/>
                  <a:pt x="197915" y="39418"/>
                  <a:pt x="204265" y="38360"/>
                </a:cubicBezTo>
                <a:cubicBezTo>
                  <a:pt x="210615" y="37302"/>
                  <a:pt x="256653" y="58468"/>
                  <a:pt x="283640" y="57410"/>
                </a:cubicBezTo>
                <a:cubicBezTo>
                  <a:pt x="310627" y="56352"/>
                  <a:pt x="368836" y="33597"/>
                  <a:pt x="366190" y="32010"/>
                </a:cubicBezTo>
                <a:cubicBezTo>
                  <a:pt x="363544" y="30422"/>
                  <a:pt x="301102" y="53177"/>
                  <a:pt x="267765" y="47885"/>
                </a:cubicBezTo>
                <a:cubicBezTo>
                  <a:pt x="234428" y="42593"/>
                  <a:pt x="176219" y="2906"/>
                  <a:pt x="166165" y="260"/>
                </a:cubicBezTo>
                <a:cubicBezTo>
                  <a:pt x="156111" y="-2386"/>
                  <a:pt x="234427" y="15606"/>
                  <a:pt x="207440" y="32010"/>
                </a:cubicBezTo>
                <a:cubicBezTo>
                  <a:pt x="180453" y="48414"/>
                  <a:pt x="24348" y="91806"/>
                  <a:pt x="4240" y="98685"/>
                </a:cubicBezTo>
                <a:cubicBezTo>
                  <a:pt x="-15868" y="105564"/>
                  <a:pt x="40223" y="93923"/>
                  <a:pt x="74090" y="82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B558256E-5DDA-ABB3-A00E-21191233D4C8}"/>
              </a:ext>
            </a:extLst>
          </p:cNvPr>
          <p:cNvSpPr/>
          <p:nvPr/>
        </p:nvSpPr>
        <p:spPr>
          <a:xfrm>
            <a:off x="3954317" y="5985367"/>
            <a:ext cx="100236" cy="250616"/>
          </a:xfrm>
          <a:custGeom>
            <a:avLst/>
            <a:gdLst>
              <a:gd name="connsiteX0" fmla="*/ 33483 w 100236"/>
              <a:gd name="connsiteY0" fmla="*/ 250333 h 250616"/>
              <a:gd name="connsiteX1" fmla="*/ 1733 w 100236"/>
              <a:gd name="connsiteY1" fmla="*/ 129683 h 250616"/>
              <a:gd name="connsiteX2" fmla="*/ 96983 w 100236"/>
              <a:gd name="connsiteY2" fmla="*/ 2683 h 250616"/>
              <a:gd name="connsiteX3" fmla="*/ 71583 w 100236"/>
              <a:gd name="connsiteY3" fmla="*/ 47133 h 250616"/>
              <a:gd name="connsiteX4" fmla="*/ 8083 w 100236"/>
              <a:gd name="connsiteY4" fmla="*/ 94758 h 250616"/>
              <a:gd name="connsiteX5" fmla="*/ 33483 w 100236"/>
              <a:gd name="connsiteY5" fmla="*/ 250333 h 250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236" h="250616">
                <a:moveTo>
                  <a:pt x="33483" y="250333"/>
                </a:moveTo>
                <a:cubicBezTo>
                  <a:pt x="32425" y="256154"/>
                  <a:pt x="-8850" y="170958"/>
                  <a:pt x="1733" y="129683"/>
                </a:cubicBezTo>
                <a:cubicBezTo>
                  <a:pt x="12316" y="88408"/>
                  <a:pt x="85341" y="16441"/>
                  <a:pt x="96983" y="2683"/>
                </a:cubicBezTo>
                <a:cubicBezTo>
                  <a:pt x="108625" y="-11075"/>
                  <a:pt x="86400" y="31787"/>
                  <a:pt x="71583" y="47133"/>
                </a:cubicBezTo>
                <a:cubicBezTo>
                  <a:pt x="56766" y="62479"/>
                  <a:pt x="13375" y="61950"/>
                  <a:pt x="8083" y="94758"/>
                </a:cubicBezTo>
                <a:cubicBezTo>
                  <a:pt x="2791" y="127566"/>
                  <a:pt x="34541" y="244512"/>
                  <a:pt x="33483" y="250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670E22CB-03B7-D9B5-7BC0-AFE7B17C0716}"/>
              </a:ext>
            </a:extLst>
          </p:cNvPr>
          <p:cNvSpPr/>
          <p:nvPr/>
        </p:nvSpPr>
        <p:spPr>
          <a:xfrm>
            <a:off x="4073466" y="6003925"/>
            <a:ext cx="136584" cy="155376"/>
          </a:xfrm>
          <a:custGeom>
            <a:avLst/>
            <a:gdLst>
              <a:gd name="connsiteX0" fmla="*/ 136584 w 136584"/>
              <a:gd name="connsiteY0" fmla="*/ 0 h 155376"/>
              <a:gd name="connsiteX1" fmla="*/ 3234 w 136584"/>
              <a:gd name="connsiteY1" fmla="*/ 152400 h 155376"/>
              <a:gd name="connsiteX2" fmla="*/ 38159 w 136584"/>
              <a:gd name="connsiteY2" fmla="*/ 104775 h 155376"/>
              <a:gd name="connsiteX3" fmla="*/ 136584 w 136584"/>
              <a:gd name="connsiteY3" fmla="*/ 0 h 15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584" h="155376">
                <a:moveTo>
                  <a:pt x="136584" y="0"/>
                </a:moveTo>
                <a:cubicBezTo>
                  <a:pt x="78111" y="67469"/>
                  <a:pt x="19638" y="134938"/>
                  <a:pt x="3234" y="152400"/>
                </a:cubicBezTo>
                <a:cubicBezTo>
                  <a:pt x="-13170" y="169863"/>
                  <a:pt x="38159" y="104775"/>
                  <a:pt x="38159" y="104775"/>
                </a:cubicBezTo>
                <a:lnTo>
                  <a:pt x="13658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51567848-E35F-B034-54FC-B5FD70F00165}"/>
              </a:ext>
            </a:extLst>
          </p:cNvPr>
          <p:cNvSpPr/>
          <p:nvPr/>
        </p:nvSpPr>
        <p:spPr>
          <a:xfrm>
            <a:off x="4019345" y="3634749"/>
            <a:ext cx="89134" cy="674319"/>
          </a:xfrm>
          <a:custGeom>
            <a:avLst/>
            <a:gdLst>
              <a:gd name="connsiteX0" fmla="*/ 89105 w 89134"/>
              <a:gd name="connsiteY0" fmla="*/ 626 h 674319"/>
              <a:gd name="connsiteX1" fmla="*/ 3380 w 89134"/>
              <a:gd name="connsiteY1" fmla="*/ 537201 h 674319"/>
              <a:gd name="connsiteX2" fmla="*/ 19255 w 89134"/>
              <a:gd name="connsiteY2" fmla="*/ 514976 h 674319"/>
              <a:gd name="connsiteX3" fmla="*/ 38305 w 89134"/>
              <a:gd name="connsiteY3" fmla="*/ 673726 h 674319"/>
              <a:gd name="connsiteX4" fmla="*/ 16080 w 89134"/>
              <a:gd name="connsiteY4" fmla="*/ 562601 h 674319"/>
              <a:gd name="connsiteX5" fmla="*/ 19255 w 89134"/>
              <a:gd name="connsiteY5" fmla="*/ 400676 h 674319"/>
              <a:gd name="connsiteX6" fmla="*/ 12905 w 89134"/>
              <a:gd name="connsiteY6" fmla="*/ 429251 h 674319"/>
              <a:gd name="connsiteX7" fmla="*/ 89105 w 89134"/>
              <a:gd name="connsiteY7" fmla="*/ 626 h 67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134" h="674319">
                <a:moveTo>
                  <a:pt x="89105" y="626"/>
                </a:moveTo>
                <a:cubicBezTo>
                  <a:pt x="87517" y="18618"/>
                  <a:pt x="15022" y="451476"/>
                  <a:pt x="3380" y="537201"/>
                </a:cubicBezTo>
                <a:cubicBezTo>
                  <a:pt x="-8262" y="622926"/>
                  <a:pt x="13434" y="492222"/>
                  <a:pt x="19255" y="514976"/>
                </a:cubicBezTo>
                <a:cubicBezTo>
                  <a:pt x="25076" y="537730"/>
                  <a:pt x="38834" y="665789"/>
                  <a:pt x="38305" y="673726"/>
                </a:cubicBezTo>
                <a:cubicBezTo>
                  <a:pt x="37776" y="681664"/>
                  <a:pt x="19255" y="608109"/>
                  <a:pt x="16080" y="562601"/>
                </a:cubicBezTo>
                <a:cubicBezTo>
                  <a:pt x="12905" y="517093"/>
                  <a:pt x="19784" y="422901"/>
                  <a:pt x="19255" y="400676"/>
                </a:cubicBezTo>
                <a:cubicBezTo>
                  <a:pt x="18726" y="378451"/>
                  <a:pt x="-1912" y="501218"/>
                  <a:pt x="12905" y="429251"/>
                </a:cubicBezTo>
                <a:cubicBezTo>
                  <a:pt x="27722" y="357284"/>
                  <a:pt x="90693" y="-17366"/>
                  <a:pt x="89105" y="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CBC030CB-F360-4A0C-1229-7392B2FCC9CF}"/>
              </a:ext>
            </a:extLst>
          </p:cNvPr>
          <p:cNvSpPr/>
          <p:nvPr/>
        </p:nvSpPr>
        <p:spPr>
          <a:xfrm>
            <a:off x="4032221" y="4895850"/>
            <a:ext cx="120925" cy="299101"/>
          </a:xfrm>
          <a:custGeom>
            <a:avLst/>
            <a:gdLst>
              <a:gd name="connsiteX0" fmla="*/ 29 w 120925"/>
              <a:gd name="connsiteY0" fmla="*/ 0 h 299101"/>
              <a:gd name="connsiteX1" fmla="*/ 73054 w 120925"/>
              <a:gd name="connsiteY1" fmla="*/ 92075 h 299101"/>
              <a:gd name="connsiteX2" fmla="*/ 76229 w 120925"/>
              <a:gd name="connsiteY2" fmla="*/ 203200 h 299101"/>
              <a:gd name="connsiteX3" fmla="*/ 120679 w 120925"/>
              <a:gd name="connsiteY3" fmla="*/ 298450 h 299101"/>
              <a:gd name="connsiteX4" fmla="*/ 95279 w 120925"/>
              <a:gd name="connsiteY4" fmla="*/ 247650 h 299101"/>
              <a:gd name="connsiteX5" fmla="*/ 34954 w 120925"/>
              <a:gd name="connsiteY5" fmla="*/ 127000 h 299101"/>
              <a:gd name="connsiteX6" fmla="*/ 69879 w 120925"/>
              <a:gd name="connsiteY6" fmla="*/ 158750 h 299101"/>
              <a:gd name="connsiteX7" fmla="*/ 82579 w 120925"/>
              <a:gd name="connsiteY7" fmla="*/ 92075 h 299101"/>
              <a:gd name="connsiteX8" fmla="*/ 29 w 120925"/>
              <a:gd name="connsiteY8" fmla="*/ 0 h 29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925" h="299101">
                <a:moveTo>
                  <a:pt x="29" y="0"/>
                </a:moveTo>
                <a:cubicBezTo>
                  <a:pt x="-1558" y="0"/>
                  <a:pt x="60354" y="58208"/>
                  <a:pt x="73054" y="92075"/>
                </a:cubicBezTo>
                <a:cubicBezTo>
                  <a:pt x="85754" y="125942"/>
                  <a:pt x="68292" y="168804"/>
                  <a:pt x="76229" y="203200"/>
                </a:cubicBezTo>
                <a:cubicBezTo>
                  <a:pt x="84166" y="237596"/>
                  <a:pt x="117504" y="291042"/>
                  <a:pt x="120679" y="298450"/>
                </a:cubicBezTo>
                <a:cubicBezTo>
                  <a:pt x="123854" y="305858"/>
                  <a:pt x="95279" y="247650"/>
                  <a:pt x="95279" y="247650"/>
                </a:cubicBezTo>
                <a:cubicBezTo>
                  <a:pt x="80992" y="219075"/>
                  <a:pt x="39187" y="141817"/>
                  <a:pt x="34954" y="127000"/>
                </a:cubicBezTo>
                <a:cubicBezTo>
                  <a:pt x="30721" y="112183"/>
                  <a:pt x="61942" y="164571"/>
                  <a:pt x="69879" y="158750"/>
                </a:cubicBezTo>
                <a:cubicBezTo>
                  <a:pt x="77816" y="152929"/>
                  <a:pt x="100041" y="123825"/>
                  <a:pt x="82579" y="92075"/>
                </a:cubicBezTo>
                <a:cubicBezTo>
                  <a:pt x="65117" y="60325"/>
                  <a:pt x="1616" y="0"/>
                  <a:pt x="2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EBFFF97B-3B0D-FEA6-03CE-B4D35014C231}"/>
              </a:ext>
            </a:extLst>
          </p:cNvPr>
          <p:cNvSpPr/>
          <p:nvPr/>
        </p:nvSpPr>
        <p:spPr>
          <a:xfrm>
            <a:off x="3962160" y="4641433"/>
            <a:ext cx="269910" cy="272531"/>
          </a:xfrm>
          <a:custGeom>
            <a:avLst/>
            <a:gdLst>
              <a:gd name="connsiteX0" fmla="*/ 240 w 269910"/>
              <a:gd name="connsiteY0" fmla="*/ 251242 h 272531"/>
              <a:gd name="connsiteX1" fmla="*/ 95490 w 269910"/>
              <a:gd name="connsiteY1" fmla="*/ 171867 h 272531"/>
              <a:gd name="connsiteX2" fmla="*/ 101840 w 269910"/>
              <a:gd name="connsiteY2" fmla="*/ 102017 h 272531"/>
              <a:gd name="connsiteX3" fmla="*/ 89140 w 269910"/>
              <a:gd name="connsiteY3" fmla="*/ 417 h 272531"/>
              <a:gd name="connsiteX4" fmla="*/ 111365 w 269910"/>
              <a:gd name="connsiteY4" fmla="*/ 143292 h 272531"/>
              <a:gd name="connsiteX5" fmla="*/ 266940 w 269910"/>
              <a:gd name="connsiteY5" fmla="*/ 270292 h 272531"/>
              <a:gd name="connsiteX6" fmla="*/ 209790 w 269910"/>
              <a:gd name="connsiteY6" fmla="*/ 222667 h 272531"/>
              <a:gd name="connsiteX7" fmla="*/ 162165 w 269910"/>
              <a:gd name="connsiteY7" fmla="*/ 200442 h 272531"/>
              <a:gd name="connsiteX8" fmla="*/ 117715 w 269910"/>
              <a:gd name="connsiteY8" fmla="*/ 241717 h 272531"/>
              <a:gd name="connsiteX9" fmla="*/ 143115 w 269910"/>
              <a:gd name="connsiteY9" fmla="*/ 190917 h 272531"/>
              <a:gd name="connsiteX10" fmla="*/ 127240 w 269910"/>
              <a:gd name="connsiteY10" fmla="*/ 168692 h 272531"/>
              <a:gd name="connsiteX11" fmla="*/ 240 w 269910"/>
              <a:gd name="connsiteY11" fmla="*/ 251242 h 272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9910" h="272531">
                <a:moveTo>
                  <a:pt x="240" y="251242"/>
                </a:moveTo>
                <a:cubicBezTo>
                  <a:pt x="-5052" y="251771"/>
                  <a:pt x="78557" y="196738"/>
                  <a:pt x="95490" y="171867"/>
                </a:cubicBezTo>
                <a:cubicBezTo>
                  <a:pt x="112423" y="146996"/>
                  <a:pt x="102898" y="130592"/>
                  <a:pt x="101840" y="102017"/>
                </a:cubicBezTo>
                <a:cubicBezTo>
                  <a:pt x="100782" y="73442"/>
                  <a:pt x="87553" y="-6462"/>
                  <a:pt x="89140" y="417"/>
                </a:cubicBezTo>
                <a:cubicBezTo>
                  <a:pt x="90727" y="7296"/>
                  <a:pt x="81732" y="98313"/>
                  <a:pt x="111365" y="143292"/>
                </a:cubicBezTo>
                <a:cubicBezTo>
                  <a:pt x="140998" y="188271"/>
                  <a:pt x="250536" y="257063"/>
                  <a:pt x="266940" y="270292"/>
                </a:cubicBezTo>
                <a:cubicBezTo>
                  <a:pt x="283344" y="283521"/>
                  <a:pt x="227252" y="234309"/>
                  <a:pt x="209790" y="222667"/>
                </a:cubicBezTo>
                <a:cubicBezTo>
                  <a:pt x="192328" y="211025"/>
                  <a:pt x="177511" y="197267"/>
                  <a:pt x="162165" y="200442"/>
                </a:cubicBezTo>
                <a:cubicBezTo>
                  <a:pt x="146819" y="203617"/>
                  <a:pt x="120890" y="243304"/>
                  <a:pt x="117715" y="241717"/>
                </a:cubicBezTo>
                <a:cubicBezTo>
                  <a:pt x="114540" y="240130"/>
                  <a:pt x="141528" y="203088"/>
                  <a:pt x="143115" y="190917"/>
                </a:cubicBezTo>
                <a:cubicBezTo>
                  <a:pt x="144702" y="178746"/>
                  <a:pt x="154757" y="157050"/>
                  <a:pt x="127240" y="168692"/>
                </a:cubicBezTo>
                <a:cubicBezTo>
                  <a:pt x="99723" y="180334"/>
                  <a:pt x="5532" y="250713"/>
                  <a:pt x="240" y="251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4F3D0280-D4BF-0402-DB17-A4B928A3D625}"/>
              </a:ext>
            </a:extLst>
          </p:cNvPr>
          <p:cNvSpPr/>
          <p:nvPr/>
        </p:nvSpPr>
        <p:spPr>
          <a:xfrm>
            <a:off x="3825768" y="5010467"/>
            <a:ext cx="244080" cy="184186"/>
          </a:xfrm>
          <a:custGeom>
            <a:avLst/>
            <a:gdLst>
              <a:gd name="connsiteX0" fmla="*/ 241407 w 244080"/>
              <a:gd name="connsiteY0" fmla="*/ 183833 h 184186"/>
              <a:gd name="connsiteX1" fmla="*/ 222357 w 244080"/>
              <a:gd name="connsiteY1" fmla="*/ 113983 h 184186"/>
              <a:gd name="connsiteX2" fmla="*/ 69957 w 244080"/>
              <a:gd name="connsiteY2" fmla="*/ 2858 h 184186"/>
              <a:gd name="connsiteX3" fmla="*/ 120757 w 244080"/>
              <a:gd name="connsiteY3" fmla="*/ 34608 h 184186"/>
              <a:gd name="connsiteX4" fmla="*/ 47732 w 244080"/>
              <a:gd name="connsiteY4" fmla="*/ 53658 h 184186"/>
              <a:gd name="connsiteX5" fmla="*/ 107 w 244080"/>
              <a:gd name="connsiteY5" fmla="*/ 72708 h 184186"/>
              <a:gd name="connsiteX6" fmla="*/ 60432 w 244080"/>
              <a:gd name="connsiteY6" fmla="*/ 44133 h 184186"/>
              <a:gd name="connsiteX7" fmla="*/ 123932 w 244080"/>
              <a:gd name="connsiteY7" fmla="*/ 37783 h 184186"/>
              <a:gd name="connsiteX8" fmla="*/ 206482 w 244080"/>
              <a:gd name="connsiteY8" fmla="*/ 85408 h 184186"/>
              <a:gd name="connsiteX9" fmla="*/ 241407 w 244080"/>
              <a:gd name="connsiteY9" fmla="*/ 183833 h 18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4080" h="184186">
                <a:moveTo>
                  <a:pt x="241407" y="183833"/>
                </a:moveTo>
                <a:cubicBezTo>
                  <a:pt x="244053" y="188595"/>
                  <a:pt x="250932" y="144145"/>
                  <a:pt x="222357" y="113983"/>
                </a:cubicBezTo>
                <a:cubicBezTo>
                  <a:pt x="193782" y="83821"/>
                  <a:pt x="86890" y="16087"/>
                  <a:pt x="69957" y="2858"/>
                </a:cubicBezTo>
                <a:cubicBezTo>
                  <a:pt x="53024" y="-10371"/>
                  <a:pt x="124461" y="26141"/>
                  <a:pt x="120757" y="34608"/>
                </a:cubicBezTo>
                <a:cubicBezTo>
                  <a:pt x="117053" y="43075"/>
                  <a:pt x="67840" y="47308"/>
                  <a:pt x="47732" y="53658"/>
                </a:cubicBezTo>
                <a:cubicBezTo>
                  <a:pt x="27624" y="60008"/>
                  <a:pt x="-2010" y="74296"/>
                  <a:pt x="107" y="72708"/>
                </a:cubicBezTo>
                <a:cubicBezTo>
                  <a:pt x="2224" y="71120"/>
                  <a:pt x="39795" y="49954"/>
                  <a:pt x="60432" y="44133"/>
                </a:cubicBezTo>
                <a:cubicBezTo>
                  <a:pt x="81069" y="38312"/>
                  <a:pt x="99590" y="30904"/>
                  <a:pt x="123932" y="37783"/>
                </a:cubicBezTo>
                <a:cubicBezTo>
                  <a:pt x="148274" y="44662"/>
                  <a:pt x="182670" y="56833"/>
                  <a:pt x="206482" y="85408"/>
                </a:cubicBezTo>
                <a:cubicBezTo>
                  <a:pt x="230294" y="113983"/>
                  <a:pt x="238761" y="179071"/>
                  <a:pt x="241407" y="183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7B67FEFF-EEEB-8194-1DDE-8ABAEF5BD550}"/>
              </a:ext>
            </a:extLst>
          </p:cNvPr>
          <p:cNvSpPr/>
          <p:nvPr/>
        </p:nvSpPr>
        <p:spPr>
          <a:xfrm>
            <a:off x="3841641" y="5013295"/>
            <a:ext cx="159777" cy="131531"/>
          </a:xfrm>
          <a:custGeom>
            <a:avLst/>
            <a:gdLst>
              <a:gd name="connsiteX0" fmla="*/ 109 w 159777"/>
              <a:gd name="connsiteY0" fmla="*/ 30 h 131531"/>
              <a:gd name="connsiteX1" fmla="*/ 133459 w 159777"/>
              <a:gd name="connsiteY1" fmla="*/ 88930 h 131531"/>
              <a:gd name="connsiteX2" fmla="*/ 104884 w 159777"/>
              <a:gd name="connsiteY2" fmla="*/ 114330 h 131531"/>
              <a:gd name="connsiteX3" fmla="*/ 76309 w 159777"/>
              <a:gd name="connsiteY3" fmla="*/ 130205 h 131531"/>
              <a:gd name="connsiteX4" fmla="*/ 158859 w 159777"/>
              <a:gd name="connsiteY4" fmla="*/ 79405 h 131531"/>
              <a:gd name="connsiteX5" fmla="*/ 109 w 159777"/>
              <a:gd name="connsiteY5" fmla="*/ 30 h 13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777" h="131531">
                <a:moveTo>
                  <a:pt x="109" y="30"/>
                </a:moveTo>
                <a:cubicBezTo>
                  <a:pt x="-4124" y="1617"/>
                  <a:pt x="115997" y="69880"/>
                  <a:pt x="133459" y="88930"/>
                </a:cubicBezTo>
                <a:cubicBezTo>
                  <a:pt x="150921" y="107980"/>
                  <a:pt x="114409" y="107451"/>
                  <a:pt x="104884" y="114330"/>
                </a:cubicBezTo>
                <a:cubicBezTo>
                  <a:pt x="95359" y="121209"/>
                  <a:pt x="67313" y="136026"/>
                  <a:pt x="76309" y="130205"/>
                </a:cubicBezTo>
                <a:cubicBezTo>
                  <a:pt x="85305" y="124384"/>
                  <a:pt x="169442" y="100572"/>
                  <a:pt x="158859" y="79405"/>
                </a:cubicBezTo>
                <a:cubicBezTo>
                  <a:pt x="148276" y="58238"/>
                  <a:pt x="4342" y="-1557"/>
                  <a:pt x="109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A499542C-FADF-D677-1576-DA1EC48E6047}"/>
              </a:ext>
            </a:extLst>
          </p:cNvPr>
          <p:cNvSpPr/>
          <p:nvPr/>
        </p:nvSpPr>
        <p:spPr>
          <a:xfrm>
            <a:off x="4013063" y="4892675"/>
            <a:ext cx="179697" cy="261012"/>
          </a:xfrm>
          <a:custGeom>
            <a:avLst/>
            <a:gdLst>
              <a:gd name="connsiteX0" fmla="*/ 174762 w 179697"/>
              <a:gd name="connsiteY0" fmla="*/ 0 h 261012"/>
              <a:gd name="connsiteX1" fmla="*/ 136662 w 179697"/>
              <a:gd name="connsiteY1" fmla="*/ 79375 h 261012"/>
              <a:gd name="connsiteX2" fmla="*/ 162062 w 179697"/>
              <a:gd name="connsiteY2" fmla="*/ 120650 h 261012"/>
              <a:gd name="connsiteX3" fmla="*/ 139837 w 179697"/>
              <a:gd name="connsiteY3" fmla="*/ 260350 h 261012"/>
              <a:gd name="connsiteX4" fmla="*/ 168412 w 179697"/>
              <a:gd name="connsiteY4" fmla="*/ 171450 h 261012"/>
              <a:gd name="connsiteX5" fmla="*/ 165237 w 179697"/>
              <a:gd name="connsiteY5" fmla="*/ 127000 h 261012"/>
              <a:gd name="connsiteX6" fmla="*/ 137 w 179697"/>
              <a:gd name="connsiteY6" fmla="*/ 69850 h 261012"/>
              <a:gd name="connsiteX7" fmla="*/ 136662 w 179697"/>
              <a:gd name="connsiteY7" fmla="*/ 101600 h 261012"/>
              <a:gd name="connsiteX8" fmla="*/ 127137 w 179697"/>
              <a:gd name="connsiteY8" fmla="*/ 79375 h 261012"/>
              <a:gd name="connsiteX9" fmla="*/ 174762 w 179697"/>
              <a:gd name="connsiteY9" fmla="*/ 0 h 26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9697" h="261012">
                <a:moveTo>
                  <a:pt x="174762" y="0"/>
                </a:moveTo>
                <a:cubicBezTo>
                  <a:pt x="176349" y="0"/>
                  <a:pt x="138779" y="59267"/>
                  <a:pt x="136662" y="79375"/>
                </a:cubicBezTo>
                <a:cubicBezTo>
                  <a:pt x="134545" y="99483"/>
                  <a:pt x="161533" y="90488"/>
                  <a:pt x="162062" y="120650"/>
                </a:cubicBezTo>
                <a:cubicBezTo>
                  <a:pt x="162591" y="150813"/>
                  <a:pt x="138779" y="251883"/>
                  <a:pt x="139837" y="260350"/>
                </a:cubicBezTo>
                <a:cubicBezTo>
                  <a:pt x="140895" y="268817"/>
                  <a:pt x="164179" y="193675"/>
                  <a:pt x="168412" y="171450"/>
                </a:cubicBezTo>
                <a:cubicBezTo>
                  <a:pt x="172645" y="149225"/>
                  <a:pt x="193283" y="143933"/>
                  <a:pt x="165237" y="127000"/>
                </a:cubicBezTo>
                <a:cubicBezTo>
                  <a:pt x="137191" y="110067"/>
                  <a:pt x="4899" y="74083"/>
                  <a:pt x="137" y="69850"/>
                </a:cubicBezTo>
                <a:cubicBezTo>
                  <a:pt x="-4625" y="65617"/>
                  <a:pt x="115495" y="100013"/>
                  <a:pt x="136662" y="101600"/>
                </a:cubicBezTo>
                <a:cubicBezTo>
                  <a:pt x="157829" y="103187"/>
                  <a:pt x="119200" y="93662"/>
                  <a:pt x="127137" y="79375"/>
                </a:cubicBezTo>
                <a:cubicBezTo>
                  <a:pt x="135074" y="65088"/>
                  <a:pt x="173175" y="0"/>
                  <a:pt x="17476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74BD2386-786C-45A2-71A7-92DDF9F6CC36}"/>
              </a:ext>
            </a:extLst>
          </p:cNvPr>
          <p:cNvSpPr/>
          <p:nvPr/>
        </p:nvSpPr>
        <p:spPr>
          <a:xfrm>
            <a:off x="4140169" y="5029200"/>
            <a:ext cx="93431" cy="193758"/>
          </a:xfrm>
          <a:custGeom>
            <a:avLst/>
            <a:gdLst>
              <a:gd name="connsiteX0" fmla="*/ 54006 w 93431"/>
              <a:gd name="connsiteY0" fmla="*/ 0 h 193758"/>
              <a:gd name="connsiteX1" fmla="*/ 82581 w 93431"/>
              <a:gd name="connsiteY1" fmla="*/ 85725 h 193758"/>
              <a:gd name="connsiteX2" fmla="*/ 38131 w 93431"/>
              <a:gd name="connsiteY2" fmla="*/ 130175 h 193758"/>
              <a:gd name="connsiteX3" fmla="*/ 82581 w 93431"/>
              <a:gd name="connsiteY3" fmla="*/ 101600 h 193758"/>
              <a:gd name="connsiteX4" fmla="*/ 31 w 93431"/>
              <a:gd name="connsiteY4" fmla="*/ 193675 h 193758"/>
              <a:gd name="connsiteX5" fmla="*/ 73056 w 93431"/>
              <a:gd name="connsiteY5" fmla="*/ 117475 h 193758"/>
              <a:gd name="connsiteX6" fmla="*/ 92106 w 93431"/>
              <a:gd name="connsiteY6" fmla="*/ 85725 h 193758"/>
              <a:gd name="connsiteX7" fmla="*/ 54006 w 93431"/>
              <a:gd name="connsiteY7" fmla="*/ 0 h 19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431" h="193758">
                <a:moveTo>
                  <a:pt x="54006" y="0"/>
                </a:moveTo>
                <a:cubicBezTo>
                  <a:pt x="52419" y="0"/>
                  <a:pt x="85227" y="64029"/>
                  <a:pt x="82581" y="85725"/>
                </a:cubicBezTo>
                <a:cubicBezTo>
                  <a:pt x="79935" y="107421"/>
                  <a:pt x="38131" y="127529"/>
                  <a:pt x="38131" y="130175"/>
                </a:cubicBezTo>
                <a:cubicBezTo>
                  <a:pt x="38131" y="132821"/>
                  <a:pt x="88931" y="91017"/>
                  <a:pt x="82581" y="101600"/>
                </a:cubicBezTo>
                <a:cubicBezTo>
                  <a:pt x="76231" y="112183"/>
                  <a:pt x="1618" y="191029"/>
                  <a:pt x="31" y="193675"/>
                </a:cubicBezTo>
                <a:cubicBezTo>
                  <a:pt x="-1557" y="196321"/>
                  <a:pt x="57710" y="135467"/>
                  <a:pt x="73056" y="117475"/>
                </a:cubicBezTo>
                <a:cubicBezTo>
                  <a:pt x="88402" y="99483"/>
                  <a:pt x="96868" y="106362"/>
                  <a:pt x="92106" y="85725"/>
                </a:cubicBezTo>
                <a:cubicBezTo>
                  <a:pt x="87344" y="65088"/>
                  <a:pt x="55593" y="0"/>
                  <a:pt x="5400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93110383-C070-7702-816B-090C24340E52}"/>
              </a:ext>
            </a:extLst>
          </p:cNvPr>
          <p:cNvSpPr/>
          <p:nvPr/>
        </p:nvSpPr>
        <p:spPr>
          <a:xfrm>
            <a:off x="4260528" y="5049646"/>
            <a:ext cx="108152" cy="141761"/>
          </a:xfrm>
          <a:custGeom>
            <a:avLst/>
            <a:gdLst>
              <a:gd name="connsiteX0" fmla="*/ 322 w 108152"/>
              <a:gd name="connsiteY0" fmla="*/ 141479 h 141761"/>
              <a:gd name="connsiteX1" fmla="*/ 105097 w 108152"/>
              <a:gd name="connsiteY1" fmla="*/ 4954 h 141761"/>
              <a:gd name="connsiteX2" fmla="*/ 73347 w 108152"/>
              <a:gd name="connsiteY2" fmla="*/ 39879 h 141761"/>
              <a:gd name="connsiteX3" fmla="*/ 322 w 108152"/>
              <a:gd name="connsiteY3" fmla="*/ 141479 h 141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152" h="141761">
                <a:moveTo>
                  <a:pt x="322" y="141479"/>
                </a:moveTo>
                <a:cubicBezTo>
                  <a:pt x="5614" y="135658"/>
                  <a:pt x="92926" y="21887"/>
                  <a:pt x="105097" y="4954"/>
                </a:cubicBezTo>
                <a:cubicBezTo>
                  <a:pt x="117268" y="-11979"/>
                  <a:pt x="90280" y="18183"/>
                  <a:pt x="73347" y="39879"/>
                </a:cubicBezTo>
                <a:cubicBezTo>
                  <a:pt x="56414" y="61575"/>
                  <a:pt x="-4970" y="147300"/>
                  <a:pt x="322" y="141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C157A2D4-A83B-23B2-98A5-383FE27C3CA8}"/>
              </a:ext>
            </a:extLst>
          </p:cNvPr>
          <p:cNvSpPr/>
          <p:nvPr/>
        </p:nvSpPr>
        <p:spPr>
          <a:xfrm>
            <a:off x="4330577" y="5048230"/>
            <a:ext cx="174884" cy="118458"/>
          </a:xfrm>
          <a:custGeom>
            <a:avLst/>
            <a:gdLst>
              <a:gd name="connsiteX0" fmla="*/ 123 w 174884"/>
              <a:gd name="connsiteY0" fmla="*/ 41295 h 118458"/>
              <a:gd name="connsiteX1" fmla="*/ 92198 w 174884"/>
              <a:gd name="connsiteY1" fmla="*/ 12720 h 118458"/>
              <a:gd name="connsiteX2" fmla="*/ 92198 w 174884"/>
              <a:gd name="connsiteY2" fmla="*/ 41295 h 118458"/>
              <a:gd name="connsiteX3" fmla="*/ 41398 w 174884"/>
              <a:gd name="connsiteY3" fmla="*/ 117495 h 118458"/>
              <a:gd name="connsiteX4" fmla="*/ 73148 w 174884"/>
              <a:gd name="connsiteY4" fmla="*/ 79395 h 118458"/>
              <a:gd name="connsiteX5" fmla="*/ 174748 w 174884"/>
              <a:gd name="connsiteY5" fmla="*/ 9545 h 118458"/>
              <a:gd name="connsiteX6" fmla="*/ 95373 w 174884"/>
              <a:gd name="connsiteY6" fmla="*/ 63520 h 118458"/>
              <a:gd name="connsiteX7" fmla="*/ 114423 w 174884"/>
              <a:gd name="connsiteY7" fmla="*/ 20 h 118458"/>
              <a:gd name="connsiteX8" fmla="*/ 123 w 174884"/>
              <a:gd name="connsiteY8" fmla="*/ 41295 h 11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884" h="118458">
                <a:moveTo>
                  <a:pt x="123" y="41295"/>
                </a:moveTo>
                <a:cubicBezTo>
                  <a:pt x="-3581" y="43412"/>
                  <a:pt x="76852" y="12720"/>
                  <a:pt x="92198" y="12720"/>
                </a:cubicBezTo>
                <a:cubicBezTo>
                  <a:pt x="107544" y="12720"/>
                  <a:pt x="100665" y="23833"/>
                  <a:pt x="92198" y="41295"/>
                </a:cubicBezTo>
                <a:cubicBezTo>
                  <a:pt x="83731" y="58757"/>
                  <a:pt x="44573" y="111145"/>
                  <a:pt x="41398" y="117495"/>
                </a:cubicBezTo>
                <a:cubicBezTo>
                  <a:pt x="38223" y="123845"/>
                  <a:pt x="50923" y="97387"/>
                  <a:pt x="73148" y="79395"/>
                </a:cubicBezTo>
                <a:cubicBezTo>
                  <a:pt x="95373" y="61403"/>
                  <a:pt x="171044" y="12191"/>
                  <a:pt x="174748" y="9545"/>
                </a:cubicBezTo>
                <a:cubicBezTo>
                  <a:pt x="178452" y="6899"/>
                  <a:pt x="105427" y="65107"/>
                  <a:pt x="95373" y="63520"/>
                </a:cubicBezTo>
                <a:cubicBezTo>
                  <a:pt x="85319" y="61933"/>
                  <a:pt x="135590" y="1078"/>
                  <a:pt x="114423" y="20"/>
                </a:cubicBezTo>
                <a:cubicBezTo>
                  <a:pt x="93256" y="-1038"/>
                  <a:pt x="3827" y="39178"/>
                  <a:pt x="123" y="41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B4EE50A8-C299-4E09-B686-7F0CD71E7266}"/>
              </a:ext>
            </a:extLst>
          </p:cNvPr>
          <p:cNvSpPr/>
          <p:nvPr/>
        </p:nvSpPr>
        <p:spPr>
          <a:xfrm>
            <a:off x="3970771" y="3458650"/>
            <a:ext cx="128830" cy="794743"/>
          </a:xfrm>
          <a:custGeom>
            <a:avLst/>
            <a:gdLst>
              <a:gd name="connsiteX0" fmla="*/ 125193 w 128830"/>
              <a:gd name="connsiteY0" fmla="*/ 10590 h 794743"/>
              <a:gd name="connsiteX1" fmla="*/ 8753 w 128830"/>
              <a:gd name="connsiteY1" fmla="*/ 640739 h 794743"/>
              <a:gd name="connsiteX2" fmla="*/ 8753 w 128830"/>
              <a:gd name="connsiteY2" fmla="*/ 620190 h 794743"/>
              <a:gd name="connsiteX3" fmla="*/ 12177 w 128830"/>
              <a:gd name="connsiteY3" fmla="*/ 791426 h 794743"/>
              <a:gd name="connsiteX4" fmla="*/ 19027 w 128830"/>
              <a:gd name="connsiteY4" fmla="*/ 726357 h 794743"/>
              <a:gd name="connsiteX5" fmla="*/ 19027 w 128830"/>
              <a:gd name="connsiteY5" fmla="*/ 640739 h 794743"/>
              <a:gd name="connsiteX6" fmla="*/ 43000 w 128830"/>
              <a:gd name="connsiteY6" fmla="*/ 503750 h 794743"/>
              <a:gd name="connsiteX7" fmla="*/ 22451 w 128830"/>
              <a:gd name="connsiteY7" fmla="*/ 555121 h 794743"/>
              <a:gd name="connsiteX8" fmla="*/ 53274 w 128830"/>
              <a:gd name="connsiteY8" fmla="*/ 431831 h 794743"/>
              <a:gd name="connsiteX9" fmla="*/ 97795 w 128830"/>
              <a:gd name="connsiteY9" fmla="*/ 236622 h 794743"/>
              <a:gd name="connsiteX10" fmla="*/ 49849 w 128830"/>
              <a:gd name="connsiteY10" fmla="*/ 329089 h 794743"/>
              <a:gd name="connsiteX11" fmla="*/ 94371 w 128830"/>
              <a:gd name="connsiteY11" fmla="*/ 250321 h 794743"/>
              <a:gd name="connsiteX12" fmla="*/ 125193 w 128830"/>
              <a:gd name="connsiteY12" fmla="*/ 10590 h 7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830" h="794743">
                <a:moveTo>
                  <a:pt x="125193" y="10590"/>
                </a:moveTo>
                <a:cubicBezTo>
                  <a:pt x="110923" y="75660"/>
                  <a:pt x="28160" y="539139"/>
                  <a:pt x="8753" y="640739"/>
                </a:cubicBezTo>
                <a:cubicBezTo>
                  <a:pt x="-10654" y="742339"/>
                  <a:pt x="8182" y="595076"/>
                  <a:pt x="8753" y="620190"/>
                </a:cubicBezTo>
                <a:cubicBezTo>
                  <a:pt x="9324" y="645304"/>
                  <a:pt x="10465" y="773732"/>
                  <a:pt x="12177" y="791426"/>
                </a:cubicBezTo>
                <a:cubicBezTo>
                  <a:pt x="13889" y="809120"/>
                  <a:pt x="17885" y="751471"/>
                  <a:pt x="19027" y="726357"/>
                </a:cubicBezTo>
                <a:cubicBezTo>
                  <a:pt x="20169" y="701243"/>
                  <a:pt x="15032" y="677840"/>
                  <a:pt x="19027" y="640739"/>
                </a:cubicBezTo>
                <a:cubicBezTo>
                  <a:pt x="23022" y="603638"/>
                  <a:pt x="42429" y="518020"/>
                  <a:pt x="43000" y="503750"/>
                </a:cubicBezTo>
                <a:cubicBezTo>
                  <a:pt x="43571" y="489480"/>
                  <a:pt x="20739" y="567107"/>
                  <a:pt x="22451" y="555121"/>
                </a:cubicBezTo>
                <a:cubicBezTo>
                  <a:pt x="24163" y="543135"/>
                  <a:pt x="40717" y="484914"/>
                  <a:pt x="53274" y="431831"/>
                </a:cubicBezTo>
                <a:cubicBezTo>
                  <a:pt x="65831" y="378748"/>
                  <a:pt x="98366" y="253746"/>
                  <a:pt x="97795" y="236622"/>
                </a:cubicBezTo>
                <a:cubicBezTo>
                  <a:pt x="97224" y="219498"/>
                  <a:pt x="50420" y="326806"/>
                  <a:pt x="49849" y="329089"/>
                </a:cubicBezTo>
                <a:cubicBezTo>
                  <a:pt x="49278" y="331372"/>
                  <a:pt x="80672" y="301121"/>
                  <a:pt x="94371" y="250321"/>
                </a:cubicBezTo>
                <a:cubicBezTo>
                  <a:pt x="108070" y="199521"/>
                  <a:pt x="139463" y="-54480"/>
                  <a:pt x="125193" y="10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1C3611D6-035B-D02C-D10E-40F2963FF0DE}"/>
              </a:ext>
            </a:extLst>
          </p:cNvPr>
          <p:cNvSpPr/>
          <p:nvPr/>
        </p:nvSpPr>
        <p:spPr>
          <a:xfrm>
            <a:off x="3954170" y="4404189"/>
            <a:ext cx="134945" cy="493858"/>
          </a:xfrm>
          <a:custGeom>
            <a:avLst/>
            <a:gdLst>
              <a:gd name="connsiteX0" fmla="*/ 134945 w 134945"/>
              <a:gd name="connsiteY0" fmla="*/ 0 h 493858"/>
              <a:gd name="connsiteX1" fmla="*/ 15079 w 134945"/>
              <a:gd name="connsiteY1" fmla="*/ 417815 h 493858"/>
              <a:gd name="connsiteX2" fmla="*/ 1381 w 134945"/>
              <a:gd name="connsiteY2" fmla="*/ 493159 h 493858"/>
              <a:gd name="connsiteX3" fmla="*/ 11655 w 134945"/>
              <a:gd name="connsiteY3" fmla="*/ 434939 h 493858"/>
              <a:gd name="connsiteX4" fmla="*/ 39052 w 134945"/>
              <a:gd name="connsiteY4" fmla="*/ 147263 h 493858"/>
              <a:gd name="connsiteX5" fmla="*/ 25354 w 134945"/>
              <a:gd name="connsiteY5" fmla="*/ 287676 h 493858"/>
              <a:gd name="connsiteX6" fmla="*/ 59601 w 134945"/>
              <a:gd name="connsiteY6" fmla="*/ 226031 h 493858"/>
              <a:gd name="connsiteX7" fmla="*/ 121246 w 134945"/>
              <a:gd name="connsiteY7" fmla="*/ 65069 h 493858"/>
              <a:gd name="connsiteX8" fmla="*/ 134945 w 134945"/>
              <a:gd name="connsiteY8" fmla="*/ 0 h 4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945" h="493858">
                <a:moveTo>
                  <a:pt x="134945" y="0"/>
                </a:moveTo>
                <a:cubicBezTo>
                  <a:pt x="86142" y="167811"/>
                  <a:pt x="37340" y="335622"/>
                  <a:pt x="15079" y="417815"/>
                </a:cubicBezTo>
                <a:cubicBezTo>
                  <a:pt x="-7182" y="500008"/>
                  <a:pt x="1952" y="490305"/>
                  <a:pt x="1381" y="493159"/>
                </a:cubicBezTo>
                <a:cubicBezTo>
                  <a:pt x="810" y="496013"/>
                  <a:pt x="5377" y="492588"/>
                  <a:pt x="11655" y="434939"/>
                </a:cubicBezTo>
                <a:cubicBezTo>
                  <a:pt x="17933" y="377290"/>
                  <a:pt x="36769" y="171807"/>
                  <a:pt x="39052" y="147263"/>
                </a:cubicBezTo>
                <a:cubicBezTo>
                  <a:pt x="41335" y="122719"/>
                  <a:pt x="21929" y="274548"/>
                  <a:pt x="25354" y="287676"/>
                </a:cubicBezTo>
                <a:cubicBezTo>
                  <a:pt x="28779" y="300804"/>
                  <a:pt x="43619" y="263132"/>
                  <a:pt x="59601" y="226031"/>
                </a:cubicBezTo>
                <a:cubicBezTo>
                  <a:pt x="75583" y="188930"/>
                  <a:pt x="121246" y="65069"/>
                  <a:pt x="121246" y="65069"/>
                </a:cubicBezTo>
                <a:lnTo>
                  <a:pt x="13494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01A29F7D-25A7-EFFF-F5FF-3D6CA9761BD0}"/>
              </a:ext>
            </a:extLst>
          </p:cNvPr>
          <p:cNvSpPr/>
          <p:nvPr/>
        </p:nvSpPr>
        <p:spPr>
          <a:xfrm>
            <a:off x="3883500" y="4897163"/>
            <a:ext cx="240656" cy="133850"/>
          </a:xfrm>
          <a:custGeom>
            <a:avLst/>
            <a:gdLst>
              <a:gd name="connsiteX0" fmla="*/ 131 w 240656"/>
              <a:gd name="connsiteY0" fmla="*/ 96077 h 133850"/>
              <a:gd name="connsiteX1" fmla="*/ 113147 w 240656"/>
              <a:gd name="connsiteY1" fmla="*/ 92653 h 133850"/>
              <a:gd name="connsiteX2" fmla="*/ 171367 w 240656"/>
              <a:gd name="connsiteY2" fmla="*/ 133749 h 133850"/>
              <a:gd name="connsiteX3" fmla="*/ 130271 w 240656"/>
              <a:gd name="connsiteY3" fmla="*/ 78954 h 133850"/>
              <a:gd name="connsiteX4" fmla="*/ 116572 w 240656"/>
              <a:gd name="connsiteY4" fmla="*/ 37857 h 133850"/>
              <a:gd name="connsiteX5" fmla="*/ 239862 w 240656"/>
              <a:gd name="connsiteY5" fmla="*/ 185 h 133850"/>
              <a:gd name="connsiteX6" fmla="*/ 164518 w 240656"/>
              <a:gd name="connsiteY6" fmla="*/ 24158 h 133850"/>
              <a:gd name="connsiteX7" fmla="*/ 65201 w 240656"/>
              <a:gd name="connsiteY7" fmla="*/ 41282 h 133850"/>
              <a:gd name="connsiteX8" fmla="*/ 109722 w 240656"/>
              <a:gd name="connsiteY8" fmla="*/ 61830 h 133850"/>
              <a:gd name="connsiteX9" fmla="*/ 137120 w 240656"/>
              <a:gd name="connsiteY9" fmla="*/ 92653 h 133850"/>
              <a:gd name="connsiteX10" fmla="*/ 131 w 240656"/>
              <a:gd name="connsiteY10" fmla="*/ 96077 h 13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0656" h="133850">
                <a:moveTo>
                  <a:pt x="131" y="96077"/>
                </a:moveTo>
                <a:cubicBezTo>
                  <a:pt x="-3864" y="96077"/>
                  <a:pt x="84608" y="86374"/>
                  <a:pt x="113147" y="92653"/>
                </a:cubicBezTo>
                <a:cubicBezTo>
                  <a:pt x="141686" y="98932"/>
                  <a:pt x="168513" y="136032"/>
                  <a:pt x="171367" y="133749"/>
                </a:cubicBezTo>
                <a:cubicBezTo>
                  <a:pt x="174221" y="131466"/>
                  <a:pt x="139404" y="94936"/>
                  <a:pt x="130271" y="78954"/>
                </a:cubicBezTo>
                <a:cubicBezTo>
                  <a:pt x="121139" y="62972"/>
                  <a:pt x="98307" y="50985"/>
                  <a:pt x="116572" y="37857"/>
                </a:cubicBezTo>
                <a:cubicBezTo>
                  <a:pt x="134837" y="24729"/>
                  <a:pt x="231871" y="2468"/>
                  <a:pt x="239862" y="185"/>
                </a:cubicBezTo>
                <a:cubicBezTo>
                  <a:pt x="247853" y="-2098"/>
                  <a:pt x="193628" y="17309"/>
                  <a:pt x="164518" y="24158"/>
                </a:cubicBezTo>
                <a:cubicBezTo>
                  <a:pt x="135408" y="31007"/>
                  <a:pt x="74334" y="35003"/>
                  <a:pt x="65201" y="41282"/>
                </a:cubicBezTo>
                <a:cubicBezTo>
                  <a:pt x="56068" y="47561"/>
                  <a:pt x="97736" y="53268"/>
                  <a:pt x="109722" y="61830"/>
                </a:cubicBezTo>
                <a:cubicBezTo>
                  <a:pt x="121709" y="70392"/>
                  <a:pt x="157668" y="85804"/>
                  <a:pt x="137120" y="92653"/>
                </a:cubicBezTo>
                <a:cubicBezTo>
                  <a:pt x="116572" y="99502"/>
                  <a:pt x="4126" y="96077"/>
                  <a:pt x="131" y="96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90EE501F-E19F-8BAB-9363-3C50BAC3D04B}"/>
              </a:ext>
            </a:extLst>
          </p:cNvPr>
          <p:cNvSpPr/>
          <p:nvPr/>
        </p:nvSpPr>
        <p:spPr>
          <a:xfrm>
            <a:off x="3762347" y="4962216"/>
            <a:ext cx="189842" cy="203224"/>
          </a:xfrm>
          <a:custGeom>
            <a:avLst/>
            <a:gdLst>
              <a:gd name="connsiteX0" fmla="*/ 39091 w 189842"/>
              <a:gd name="connsiteY0" fmla="*/ 202 h 203224"/>
              <a:gd name="connsiteX1" fmla="*/ 63064 w 189842"/>
              <a:gd name="connsiteY1" fmla="*/ 44723 h 203224"/>
              <a:gd name="connsiteX2" fmla="*/ 1419 w 189842"/>
              <a:gd name="connsiteY2" fmla="*/ 116642 h 203224"/>
              <a:gd name="connsiteX3" fmla="*/ 28817 w 189842"/>
              <a:gd name="connsiteY3" fmla="*/ 106368 h 203224"/>
              <a:gd name="connsiteX4" fmla="*/ 128134 w 189842"/>
              <a:gd name="connsiteY4" fmla="*/ 202260 h 203224"/>
              <a:gd name="connsiteX5" fmla="*/ 83613 w 189842"/>
              <a:gd name="connsiteY5" fmla="*/ 154314 h 203224"/>
              <a:gd name="connsiteX6" fmla="*/ 39091 w 189842"/>
              <a:gd name="connsiteY6" fmla="*/ 130341 h 203224"/>
              <a:gd name="connsiteX7" fmla="*/ 189779 w 189842"/>
              <a:gd name="connsiteY7" fmla="*/ 41299 h 203224"/>
              <a:gd name="connsiteX8" fmla="*/ 18543 w 189842"/>
              <a:gd name="connsiteY8" fmla="*/ 120067 h 203224"/>
              <a:gd name="connsiteX9" fmla="*/ 39091 w 189842"/>
              <a:gd name="connsiteY9" fmla="*/ 78971 h 203224"/>
              <a:gd name="connsiteX10" fmla="*/ 56215 w 189842"/>
              <a:gd name="connsiteY10" fmla="*/ 61847 h 203224"/>
              <a:gd name="connsiteX11" fmla="*/ 39091 w 189842"/>
              <a:gd name="connsiteY11" fmla="*/ 202 h 20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9842" h="203224">
                <a:moveTo>
                  <a:pt x="39091" y="202"/>
                </a:moveTo>
                <a:cubicBezTo>
                  <a:pt x="40232" y="-2652"/>
                  <a:pt x="69343" y="25316"/>
                  <a:pt x="63064" y="44723"/>
                </a:cubicBezTo>
                <a:cubicBezTo>
                  <a:pt x="56785" y="64130"/>
                  <a:pt x="1419" y="116642"/>
                  <a:pt x="1419" y="116642"/>
                </a:cubicBezTo>
                <a:cubicBezTo>
                  <a:pt x="-4289" y="126916"/>
                  <a:pt x="7698" y="92098"/>
                  <a:pt x="28817" y="106368"/>
                </a:cubicBezTo>
                <a:cubicBezTo>
                  <a:pt x="49936" y="120638"/>
                  <a:pt x="119001" y="194269"/>
                  <a:pt x="128134" y="202260"/>
                </a:cubicBezTo>
                <a:cubicBezTo>
                  <a:pt x="137267" y="210251"/>
                  <a:pt x="98453" y="166300"/>
                  <a:pt x="83613" y="154314"/>
                </a:cubicBezTo>
                <a:cubicBezTo>
                  <a:pt x="68773" y="142328"/>
                  <a:pt x="21397" y="149177"/>
                  <a:pt x="39091" y="130341"/>
                </a:cubicBezTo>
                <a:cubicBezTo>
                  <a:pt x="56785" y="111505"/>
                  <a:pt x="193204" y="43011"/>
                  <a:pt x="189779" y="41299"/>
                </a:cubicBezTo>
                <a:cubicBezTo>
                  <a:pt x="186354" y="39587"/>
                  <a:pt x="43658" y="113788"/>
                  <a:pt x="18543" y="120067"/>
                </a:cubicBezTo>
                <a:cubicBezTo>
                  <a:pt x="-6572" y="126346"/>
                  <a:pt x="32812" y="88674"/>
                  <a:pt x="39091" y="78971"/>
                </a:cubicBezTo>
                <a:cubicBezTo>
                  <a:pt x="45370" y="69268"/>
                  <a:pt x="53361" y="70409"/>
                  <a:pt x="56215" y="61847"/>
                </a:cubicBezTo>
                <a:cubicBezTo>
                  <a:pt x="59069" y="53285"/>
                  <a:pt x="37950" y="3056"/>
                  <a:pt x="39091" y="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62585B74-19BA-0BEF-005A-66415EA6335D}"/>
              </a:ext>
            </a:extLst>
          </p:cNvPr>
          <p:cNvSpPr/>
          <p:nvPr/>
        </p:nvSpPr>
        <p:spPr>
          <a:xfrm>
            <a:off x="3903629" y="4386402"/>
            <a:ext cx="123876" cy="584809"/>
          </a:xfrm>
          <a:custGeom>
            <a:avLst/>
            <a:gdLst>
              <a:gd name="connsiteX0" fmla="*/ 123841 w 123876"/>
              <a:gd name="connsiteY0" fmla="*/ 663 h 584809"/>
              <a:gd name="connsiteX1" fmla="*/ 45072 w 123876"/>
              <a:gd name="connsiteY1" fmla="*/ 370533 h 584809"/>
              <a:gd name="connsiteX2" fmla="*/ 45072 w 123876"/>
              <a:gd name="connsiteY2" fmla="*/ 459576 h 584809"/>
              <a:gd name="connsiteX3" fmla="*/ 45072 w 123876"/>
              <a:gd name="connsiteY3" fmla="*/ 401355 h 584809"/>
              <a:gd name="connsiteX4" fmla="*/ 551 w 123876"/>
              <a:gd name="connsiteY4" fmla="*/ 579441 h 584809"/>
              <a:gd name="connsiteX5" fmla="*/ 21099 w 123876"/>
              <a:gd name="connsiteY5" fmla="*/ 528070 h 584809"/>
              <a:gd name="connsiteX6" fmla="*/ 34798 w 123876"/>
              <a:gd name="connsiteY6" fmla="*/ 421904 h 584809"/>
              <a:gd name="connsiteX7" fmla="*/ 10825 w 123876"/>
              <a:gd name="connsiteY7" fmla="*/ 463000 h 584809"/>
              <a:gd name="connsiteX8" fmla="*/ 48497 w 123876"/>
              <a:gd name="connsiteY8" fmla="*/ 363683 h 584809"/>
              <a:gd name="connsiteX9" fmla="*/ 51922 w 123876"/>
              <a:gd name="connsiteY9" fmla="*/ 243818 h 584809"/>
              <a:gd name="connsiteX10" fmla="*/ 55346 w 123876"/>
              <a:gd name="connsiteY10" fmla="*/ 278065 h 584809"/>
              <a:gd name="connsiteX11" fmla="*/ 123841 w 123876"/>
              <a:gd name="connsiteY11" fmla="*/ 663 h 58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876" h="584809">
                <a:moveTo>
                  <a:pt x="123841" y="663"/>
                </a:moveTo>
                <a:cubicBezTo>
                  <a:pt x="122129" y="16074"/>
                  <a:pt x="58200" y="294048"/>
                  <a:pt x="45072" y="370533"/>
                </a:cubicBezTo>
                <a:cubicBezTo>
                  <a:pt x="31944" y="447019"/>
                  <a:pt x="45072" y="459576"/>
                  <a:pt x="45072" y="459576"/>
                </a:cubicBezTo>
                <a:cubicBezTo>
                  <a:pt x="45072" y="464713"/>
                  <a:pt x="52492" y="381378"/>
                  <a:pt x="45072" y="401355"/>
                </a:cubicBezTo>
                <a:cubicBezTo>
                  <a:pt x="37652" y="421332"/>
                  <a:pt x="4546" y="558322"/>
                  <a:pt x="551" y="579441"/>
                </a:cubicBezTo>
                <a:cubicBezTo>
                  <a:pt x="-3445" y="600560"/>
                  <a:pt x="15391" y="554326"/>
                  <a:pt x="21099" y="528070"/>
                </a:cubicBezTo>
                <a:cubicBezTo>
                  <a:pt x="26807" y="501814"/>
                  <a:pt x="36510" y="432749"/>
                  <a:pt x="34798" y="421904"/>
                </a:cubicBezTo>
                <a:cubicBezTo>
                  <a:pt x="33086" y="411059"/>
                  <a:pt x="8542" y="472703"/>
                  <a:pt x="10825" y="463000"/>
                </a:cubicBezTo>
                <a:cubicBezTo>
                  <a:pt x="13108" y="453297"/>
                  <a:pt x="41647" y="400213"/>
                  <a:pt x="48497" y="363683"/>
                </a:cubicBezTo>
                <a:cubicBezTo>
                  <a:pt x="55346" y="327153"/>
                  <a:pt x="50781" y="258088"/>
                  <a:pt x="51922" y="243818"/>
                </a:cubicBezTo>
                <a:cubicBezTo>
                  <a:pt x="53063" y="229548"/>
                  <a:pt x="45072" y="312883"/>
                  <a:pt x="55346" y="278065"/>
                </a:cubicBezTo>
                <a:cubicBezTo>
                  <a:pt x="65620" y="243247"/>
                  <a:pt x="125553" y="-14748"/>
                  <a:pt x="123841" y="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E62F3069-F700-1CD1-5315-E29785638D7C}"/>
              </a:ext>
            </a:extLst>
          </p:cNvPr>
          <p:cNvSpPr/>
          <p:nvPr/>
        </p:nvSpPr>
        <p:spPr>
          <a:xfrm>
            <a:off x="4116485" y="4202044"/>
            <a:ext cx="103033" cy="623405"/>
          </a:xfrm>
          <a:custGeom>
            <a:avLst/>
            <a:gdLst>
              <a:gd name="connsiteX0" fmla="*/ 27 w 103033"/>
              <a:gd name="connsiteY0" fmla="*/ 86 h 623405"/>
              <a:gd name="connsiteX1" fmla="*/ 51398 w 103033"/>
              <a:gd name="connsiteY1" fmla="*/ 431601 h 623405"/>
              <a:gd name="connsiteX2" fmla="*/ 34275 w 103033"/>
              <a:gd name="connsiteY2" fmla="*/ 537767 h 623405"/>
              <a:gd name="connsiteX3" fmla="*/ 41124 w 103033"/>
              <a:gd name="connsiteY3" fmla="*/ 479547 h 623405"/>
              <a:gd name="connsiteX4" fmla="*/ 65097 w 103033"/>
              <a:gd name="connsiteY4" fmla="*/ 404203 h 623405"/>
              <a:gd name="connsiteX5" fmla="*/ 102769 w 103033"/>
              <a:gd name="connsiteY5" fmla="*/ 280913 h 623405"/>
              <a:gd name="connsiteX6" fmla="*/ 82221 w 103033"/>
              <a:gd name="connsiteY6" fmla="*/ 369956 h 623405"/>
              <a:gd name="connsiteX7" fmla="*/ 89070 w 103033"/>
              <a:gd name="connsiteY7" fmla="*/ 469273 h 623405"/>
              <a:gd name="connsiteX8" fmla="*/ 78796 w 103033"/>
              <a:gd name="connsiteY8" fmla="*/ 623385 h 623405"/>
              <a:gd name="connsiteX9" fmla="*/ 78796 w 103033"/>
              <a:gd name="connsiteY9" fmla="*/ 479547 h 623405"/>
              <a:gd name="connsiteX10" fmla="*/ 61672 w 103033"/>
              <a:gd name="connsiteY10" fmla="*/ 397354 h 623405"/>
              <a:gd name="connsiteX11" fmla="*/ 44549 w 103033"/>
              <a:gd name="connsiteY11" fmla="*/ 393929 h 623405"/>
              <a:gd name="connsiteX12" fmla="*/ 27 w 103033"/>
              <a:gd name="connsiteY12" fmla="*/ 86 h 62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3033" h="623405">
                <a:moveTo>
                  <a:pt x="27" y="86"/>
                </a:moveTo>
                <a:cubicBezTo>
                  <a:pt x="1169" y="6365"/>
                  <a:pt x="45690" y="341988"/>
                  <a:pt x="51398" y="431601"/>
                </a:cubicBezTo>
                <a:cubicBezTo>
                  <a:pt x="57106" y="521215"/>
                  <a:pt x="35987" y="529776"/>
                  <a:pt x="34275" y="537767"/>
                </a:cubicBezTo>
                <a:cubicBezTo>
                  <a:pt x="32563" y="545758"/>
                  <a:pt x="35987" y="501808"/>
                  <a:pt x="41124" y="479547"/>
                </a:cubicBezTo>
                <a:cubicBezTo>
                  <a:pt x="46261" y="457286"/>
                  <a:pt x="54823" y="437309"/>
                  <a:pt x="65097" y="404203"/>
                </a:cubicBezTo>
                <a:cubicBezTo>
                  <a:pt x="75371" y="371097"/>
                  <a:pt x="99915" y="286621"/>
                  <a:pt x="102769" y="280913"/>
                </a:cubicBezTo>
                <a:cubicBezTo>
                  <a:pt x="105623" y="275205"/>
                  <a:pt x="84504" y="338563"/>
                  <a:pt x="82221" y="369956"/>
                </a:cubicBezTo>
                <a:cubicBezTo>
                  <a:pt x="79938" y="401349"/>
                  <a:pt x="89641" y="427035"/>
                  <a:pt x="89070" y="469273"/>
                </a:cubicBezTo>
                <a:cubicBezTo>
                  <a:pt x="88499" y="511511"/>
                  <a:pt x="80508" y="621673"/>
                  <a:pt x="78796" y="623385"/>
                </a:cubicBezTo>
                <a:cubicBezTo>
                  <a:pt x="77084" y="625097"/>
                  <a:pt x="81650" y="517219"/>
                  <a:pt x="78796" y="479547"/>
                </a:cubicBezTo>
                <a:cubicBezTo>
                  <a:pt x="75942" y="441875"/>
                  <a:pt x="67380" y="411624"/>
                  <a:pt x="61672" y="397354"/>
                </a:cubicBezTo>
                <a:cubicBezTo>
                  <a:pt x="55964" y="383084"/>
                  <a:pt x="55965" y="457286"/>
                  <a:pt x="44549" y="393929"/>
                </a:cubicBezTo>
                <a:cubicBezTo>
                  <a:pt x="33133" y="330572"/>
                  <a:pt x="-1115" y="-6193"/>
                  <a:pt x="27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6F750226-F24E-0D87-499F-28D460740C29}"/>
              </a:ext>
            </a:extLst>
          </p:cNvPr>
          <p:cNvSpPr/>
          <p:nvPr/>
        </p:nvSpPr>
        <p:spPr>
          <a:xfrm>
            <a:off x="4105470" y="4811728"/>
            <a:ext cx="230261" cy="433221"/>
          </a:xfrm>
          <a:custGeom>
            <a:avLst/>
            <a:gdLst>
              <a:gd name="connsiteX0" fmla="*/ 130908 w 230261"/>
              <a:gd name="connsiteY0" fmla="*/ 34250 h 433221"/>
              <a:gd name="connsiteX1" fmla="*/ 182278 w 230261"/>
              <a:gd name="connsiteY1" fmla="*/ 123292 h 433221"/>
              <a:gd name="connsiteX2" fmla="*/ 151456 w 230261"/>
              <a:gd name="connsiteY2" fmla="*/ 184937 h 433221"/>
              <a:gd name="connsiteX3" fmla="*/ 226800 w 230261"/>
              <a:gd name="connsiteY3" fmla="*/ 130142 h 433221"/>
              <a:gd name="connsiteX4" fmla="*/ 96660 w 230261"/>
              <a:gd name="connsiteY4" fmla="*/ 273980 h 433221"/>
              <a:gd name="connsiteX5" fmla="*/ 117209 w 230261"/>
              <a:gd name="connsiteY5" fmla="*/ 243157 h 433221"/>
              <a:gd name="connsiteX6" fmla="*/ 768 w 230261"/>
              <a:gd name="connsiteY6" fmla="*/ 431517 h 433221"/>
              <a:gd name="connsiteX7" fmla="*/ 69263 w 230261"/>
              <a:gd name="connsiteY7" fmla="*/ 332200 h 433221"/>
              <a:gd name="connsiteX8" fmla="*/ 120633 w 230261"/>
              <a:gd name="connsiteY8" fmla="*/ 263706 h 433221"/>
              <a:gd name="connsiteX9" fmla="*/ 219950 w 230261"/>
              <a:gd name="connsiteY9" fmla="*/ 181512 h 433221"/>
              <a:gd name="connsiteX10" fmla="*/ 185703 w 230261"/>
              <a:gd name="connsiteY10" fmla="*/ 184937 h 433221"/>
              <a:gd name="connsiteX11" fmla="*/ 226800 w 230261"/>
              <a:gd name="connsiteY11" fmla="*/ 130142 h 433221"/>
              <a:gd name="connsiteX12" fmla="*/ 226800 w 230261"/>
              <a:gd name="connsiteY12" fmla="*/ 2 h 433221"/>
              <a:gd name="connsiteX13" fmla="*/ 216526 w 230261"/>
              <a:gd name="connsiteY13" fmla="*/ 126717 h 433221"/>
              <a:gd name="connsiteX14" fmla="*/ 189128 w 230261"/>
              <a:gd name="connsiteY14" fmla="*/ 116443 h 433221"/>
              <a:gd name="connsiteX15" fmla="*/ 130908 w 230261"/>
              <a:gd name="connsiteY15" fmla="*/ 34250 h 43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0261" h="433221">
                <a:moveTo>
                  <a:pt x="130908" y="34250"/>
                </a:moveTo>
                <a:cubicBezTo>
                  <a:pt x="129766" y="35391"/>
                  <a:pt x="178853" y="98178"/>
                  <a:pt x="182278" y="123292"/>
                </a:cubicBezTo>
                <a:cubicBezTo>
                  <a:pt x="185703" y="148406"/>
                  <a:pt x="144036" y="183795"/>
                  <a:pt x="151456" y="184937"/>
                </a:cubicBezTo>
                <a:cubicBezTo>
                  <a:pt x="158876" y="186079"/>
                  <a:pt x="235933" y="115302"/>
                  <a:pt x="226800" y="130142"/>
                </a:cubicBezTo>
                <a:cubicBezTo>
                  <a:pt x="217667" y="144983"/>
                  <a:pt x="114925" y="255144"/>
                  <a:pt x="96660" y="273980"/>
                </a:cubicBezTo>
                <a:cubicBezTo>
                  <a:pt x="78395" y="292816"/>
                  <a:pt x="133191" y="216901"/>
                  <a:pt x="117209" y="243157"/>
                </a:cubicBezTo>
                <a:cubicBezTo>
                  <a:pt x="101227" y="269413"/>
                  <a:pt x="8759" y="416677"/>
                  <a:pt x="768" y="431517"/>
                </a:cubicBezTo>
                <a:cubicBezTo>
                  <a:pt x="-7223" y="446358"/>
                  <a:pt x="49286" y="360168"/>
                  <a:pt x="69263" y="332200"/>
                </a:cubicBezTo>
                <a:cubicBezTo>
                  <a:pt x="89240" y="304232"/>
                  <a:pt x="95519" y="288821"/>
                  <a:pt x="120633" y="263706"/>
                </a:cubicBezTo>
                <a:cubicBezTo>
                  <a:pt x="145747" y="238591"/>
                  <a:pt x="209105" y="194640"/>
                  <a:pt x="219950" y="181512"/>
                </a:cubicBezTo>
                <a:cubicBezTo>
                  <a:pt x="230795" y="168384"/>
                  <a:pt x="184561" y="193499"/>
                  <a:pt x="185703" y="184937"/>
                </a:cubicBezTo>
                <a:cubicBezTo>
                  <a:pt x="186845" y="176375"/>
                  <a:pt x="219951" y="160965"/>
                  <a:pt x="226800" y="130142"/>
                </a:cubicBezTo>
                <a:cubicBezTo>
                  <a:pt x="233650" y="99320"/>
                  <a:pt x="228512" y="573"/>
                  <a:pt x="226800" y="2"/>
                </a:cubicBezTo>
                <a:cubicBezTo>
                  <a:pt x="225088" y="-569"/>
                  <a:pt x="222805" y="107310"/>
                  <a:pt x="216526" y="126717"/>
                </a:cubicBezTo>
                <a:cubicBezTo>
                  <a:pt x="210247" y="146124"/>
                  <a:pt x="201115" y="131854"/>
                  <a:pt x="189128" y="116443"/>
                </a:cubicBezTo>
                <a:cubicBezTo>
                  <a:pt x="177141" y="101032"/>
                  <a:pt x="132050" y="33109"/>
                  <a:pt x="130908" y="34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73D2C589-D5F6-E459-03CD-5937C038A3CA}"/>
              </a:ext>
            </a:extLst>
          </p:cNvPr>
          <p:cNvSpPr/>
          <p:nvPr/>
        </p:nvSpPr>
        <p:spPr>
          <a:xfrm>
            <a:off x="3856202" y="4825429"/>
            <a:ext cx="59078" cy="161446"/>
          </a:xfrm>
          <a:custGeom>
            <a:avLst/>
            <a:gdLst>
              <a:gd name="connsiteX0" fmla="*/ 24005 w 59078"/>
              <a:gd name="connsiteY0" fmla="*/ 0 h 161446"/>
              <a:gd name="connsiteX1" fmla="*/ 10306 w 59078"/>
              <a:gd name="connsiteY1" fmla="*/ 85618 h 161446"/>
              <a:gd name="connsiteX2" fmla="*/ 58252 w 59078"/>
              <a:gd name="connsiteY2" fmla="*/ 160962 h 161446"/>
              <a:gd name="connsiteX3" fmla="*/ 37704 w 59078"/>
              <a:gd name="connsiteY3" fmla="*/ 116441 h 161446"/>
              <a:gd name="connsiteX4" fmla="*/ 32 w 59078"/>
              <a:gd name="connsiteY4" fmla="*/ 85618 h 161446"/>
              <a:gd name="connsiteX5" fmla="*/ 24005 w 59078"/>
              <a:gd name="connsiteY5" fmla="*/ 0 h 16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078" h="161446">
                <a:moveTo>
                  <a:pt x="24005" y="0"/>
                </a:moveTo>
                <a:cubicBezTo>
                  <a:pt x="25717" y="0"/>
                  <a:pt x="4598" y="58791"/>
                  <a:pt x="10306" y="85618"/>
                </a:cubicBezTo>
                <a:cubicBezTo>
                  <a:pt x="16014" y="112445"/>
                  <a:pt x="53686" y="155825"/>
                  <a:pt x="58252" y="160962"/>
                </a:cubicBezTo>
                <a:cubicBezTo>
                  <a:pt x="62818" y="166099"/>
                  <a:pt x="47407" y="128998"/>
                  <a:pt x="37704" y="116441"/>
                </a:cubicBezTo>
                <a:cubicBezTo>
                  <a:pt x="28001" y="103884"/>
                  <a:pt x="-1109" y="104454"/>
                  <a:pt x="32" y="85618"/>
                </a:cubicBezTo>
                <a:cubicBezTo>
                  <a:pt x="1173" y="66782"/>
                  <a:pt x="22293" y="0"/>
                  <a:pt x="2400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50CFF5C1-7867-A60E-49CE-C9F28FDB4B00}"/>
              </a:ext>
            </a:extLst>
          </p:cNvPr>
          <p:cNvSpPr/>
          <p:nvPr/>
        </p:nvSpPr>
        <p:spPr>
          <a:xfrm>
            <a:off x="3695261" y="4777168"/>
            <a:ext cx="182186" cy="236627"/>
          </a:xfrm>
          <a:custGeom>
            <a:avLst/>
            <a:gdLst>
              <a:gd name="connsiteX0" fmla="*/ 11 w 182186"/>
              <a:gd name="connsiteY0" fmla="*/ 236621 h 236627"/>
              <a:gd name="connsiteX1" fmla="*/ 37683 w 182186"/>
              <a:gd name="connsiteY1" fmla="*/ 168126 h 236627"/>
              <a:gd name="connsiteX2" fmla="*/ 37683 w 182186"/>
              <a:gd name="connsiteY2" fmla="*/ 61960 h 236627"/>
              <a:gd name="connsiteX3" fmla="*/ 37683 w 182186"/>
              <a:gd name="connsiteY3" fmla="*/ 113331 h 236627"/>
              <a:gd name="connsiteX4" fmla="*/ 181521 w 182186"/>
              <a:gd name="connsiteY4" fmla="*/ 315 h 236627"/>
              <a:gd name="connsiteX5" fmla="*/ 89054 w 182186"/>
              <a:gd name="connsiteY5" fmla="*/ 82508 h 236627"/>
              <a:gd name="connsiteX6" fmla="*/ 34258 w 182186"/>
              <a:gd name="connsiteY6" fmla="*/ 171551 h 236627"/>
              <a:gd name="connsiteX7" fmla="*/ 11 w 182186"/>
              <a:gd name="connsiteY7" fmla="*/ 236621 h 23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186" h="236627">
                <a:moveTo>
                  <a:pt x="11" y="236621"/>
                </a:moveTo>
                <a:cubicBezTo>
                  <a:pt x="582" y="236050"/>
                  <a:pt x="31404" y="197236"/>
                  <a:pt x="37683" y="168126"/>
                </a:cubicBezTo>
                <a:cubicBezTo>
                  <a:pt x="43962" y="139016"/>
                  <a:pt x="37683" y="61960"/>
                  <a:pt x="37683" y="61960"/>
                </a:cubicBezTo>
                <a:cubicBezTo>
                  <a:pt x="37683" y="52828"/>
                  <a:pt x="13710" y="123605"/>
                  <a:pt x="37683" y="113331"/>
                </a:cubicBezTo>
                <a:cubicBezTo>
                  <a:pt x="61656" y="103057"/>
                  <a:pt x="172959" y="5452"/>
                  <a:pt x="181521" y="315"/>
                </a:cubicBezTo>
                <a:cubicBezTo>
                  <a:pt x="190083" y="-4822"/>
                  <a:pt x="113598" y="53969"/>
                  <a:pt x="89054" y="82508"/>
                </a:cubicBezTo>
                <a:cubicBezTo>
                  <a:pt x="64510" y="111047"/>
                  <a:pt x="48528" y="143582"/>
                  <a:pt x="34258" y="171551"/>
                </a:cubicBezTo>
                <a:cubicBezTo>
                  <a:pt x="19988" y="199520"/>
                  <a:pt x="-560" y="237192"/>
                  <a:pt x="11" y="236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286EF8F3-D4C3-2763-5C88-4FA9930C155C}"/>
              </a:ext>
            </a:extLst>
          </p:cNvPr>
          <p:cNvSpPr/>
          <p:nvPr/>
        </p:nvSpPr>
        <p:spPr>
          <a:xfrm>
            <a:off x="4140227" y="3749245"/>
            <a:ext cx="181786" cy="1110956"/>
          </a:xfrm>
          <a:custGeom>
            <a:avLst/>
            <a:gdLst>
              <a:gd name="connsiteX0" fmla="*/ 258 w 181786"/>
              <a:gd name="connsiteY0" fmla="*/ 822 h 1110956"/>
              <a:gd name="connsiteX1" fmla="*/ 113274 w 181786"/>
              <a:gd name="connsiteY1" fmla="*/ 836454 h 1110956"/>
              <a:gd name="connsiteX2" fmla="*/ 109849 w 181786"/>
              <a:gd name="connsiteY2" fmla="*/ 809056 h 1110956"/>
              <a:gd name="connsiteX3" fmla="*/ 106425 w 181786"/>
              <a:gd name="connsiteY3" fmla="*/ 1100157 h 1110956"/>
              <a:gd name="connsiteX4" fmla="*/ 109849 w 181786"/>
              <a:gd name="connsiteY4" fmla="*/ 1021389 h 1110956"/>
              <a:gd name="connsiteX5" fmla="*/ 181769 w 181786"/>
              <a:gd name="connsiteY5" fmla="*/ 764535 h 1110956"/>
              <a:gd name="connsiteX6" fmla="*/ 116699 w 181786"/>
              <a:gd name="connsiteY6" fmla="*/ 915222 h 1110956"/>
              <a:gd name="connsiteX7" fmla="*/ 116699 w 181786"/>
              <a:gd name="connsiteY7" fmla="*/ 853577 h 1110956"/>
              <a:gd name="connsiteX8" fmla="*/ 113274 w 181786"/>
              <a:gd name="connsiteY8" fmla="*/ 805631 h 1110956"/>
              <a:gd name="connsiteX9" fmla="*/ 82452 w 181786"/>
              <a:gd name="connsiteY9" fmla="*/ 596724 h 1110956"/>
              <a:gd name="connsiteX10" fmla="*/ 82452 w 181786"/>
              <a:gd name="connsiteY10" fmla="*/ 678917 h 1110956"/>
              <a:gd name="connsiteX11" fmla="*/ 258 w 181786"/>
              <a:gd name="connsiteY11" fmla="*/ 822 h 111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786" h="1110956">
                <a:moveTo>
                  <a:pt x="258" y="822"/>
                </a:moveTo>
                <a:cubicBezTo>
                  <a:pt x="5395" y="27078"/>
                  <a:pt x="95009" y="701748"/>
                  <a:pt x="113274" y="836454"/>
                </a:cubicBezTo>
                <a:cubicBezTo>
                  <a:pt x="131539" y="971160"/>
                  <a:pt x="110990" y="765106"/>
                  <a:pt x="109849" y="809056"/>
                </a:cubicBezTo>
                <a:cubicBezTo>
                  <a:pt x="108708" y="853006"/>
                  <a:pt x="106425" y="1064768"/>
                  <a:pt x="106425" y="1100157"/>
                </a:cubicBezTo>
                <a:cubicBezTo>
                  <a:pt x="106425" y="1135546"/>
                  <a:pt x="97292" y="1077326"/>
                  <a:pt x="109849" y="1021389"/>
                </a:cubicBezTo>
                <a:cubicBezTo>
                  <a:pt x="122406" y="965452"/>
                  <a:pt x="180627" y="782229"/>
                  <a:pt x="181769" y="764535"/>
                </a:cubicBezTo>
                <a:cubicBezTo>
                  <a:pt x="182911" y="746841"/>
                  <a:pt x="127544" y="900382"/>
                  <a:pt x="116699" y="915222"/>
                </a:cubicBezTo>
                <a:cubicBezTo>
                  <a:pt x="105854" y="930062"/>
                  <a:pt x="117270" y="871842"/>
                  <a:pt x="116699" y="853577"/>
                </a:cubicBezTo>
                <a:cubicBezTo>
                  <a:pt x="116128" y="835312"/>
                  <a:pt x="118982" y="848440"/>
                  <a:pt x="113274" y="805631"/>
                </a:cubicBezTo>
                <a:cubicBezTo>
                  <a:pt x="107566" y="762822"/>
                  <a:pt x="87589" y="617843"/>
                  <a:pt x="82452" y="596724"/>
                </a:cubicBezTo>
                <a:cubicBezTo>
                  <a:pt x="77315" y="575605"/>
                  <a:pt x="96722" y="772526"/>
                  <a:pt x="82452" y="678917"/>
                </a:cubicBezTo>
                <a:cubicBezTo>
                  <a:pt x="68182" y="585308"/>
                  <a:pt x="-4879" y="-25434"/>
                  <a:pt x="258" y="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794D622B-3A2C-03B0-9A88-2805EA139307}"/>
              </a:ext>
            </a:extLst>
          </p:cNvPr>
          <p:cNvSpPr/>
          <p:nvPr/>
        </p:nvSpPr>
        <p:spPr>
          <a:xfrm>
            <a:off x="4263773" y="4845939"/>
            <a:ext cx="256860" cy="311688"/>
          </a:xfrm>
          <a:custGeom>
            <a:avLst/>
            <a:gdLst>
              <a:gd name="connsiteX0" fmla="*/ 2 w 256860"/>
              <a:gd name="connsiteY0" fmla="*/ 246618 h 311688"/>
              <a:gd name="connsiteX1" fmla="*/ 109593 w 256860"/>
              <a:gd name="connsiteY1" fmla="*/ 137027 h 311688"/>
              <a:gd name="connsiteX2" fmla="*/ 65072 w 256860"/>
              <a:gd name="connsiteY2" fmla="*/ 39 h 311688"/>
              <a:gd name="connsiteX3" fmla="*/ 113018 w 256860"/>
              <a:gd name="connsiteY3" fmla="*/ 150726 h 311688"/>
              <a:gd name="connsiteX4" fmla="*/ 198636 w 256860"/>
              <a:gd name="connsiteY4" fmla="*/ 215796 h 311688"/>
              <a:gd name="connsiteX5" fmla="*/ 222609 w 256860"/>
              <a:gd name="connsiteY5" fmla="*/ 236344 h 311688"/>
              <a:gd name="connsiteX6" fmla="*/ 178088 w 256860"/>
              <a:gd name="connsiteY6" fmla="*/ 311688 h 311688"/>
              <a:gd name="connsiteX7" fmla="*/ 222609 w 256860"/>
              <a:gd name="connsiteY7" fmla="*/ 236344 h 311688"/>
              <a:gd name="connsiteX8" fmla="*/ 171238 w 256860"/>
              <a:gd name="connsiteY8" fmla="*/ 181549 h 311688"/>
              <a:gd name="connsiteX9" fmla="*/ 256856 w 256860"/>
              <a:gd name="connsiteY9" fmla="*/ 85657 h 311688"/>
              <a:gd name="connsiteX10" fmla="*/ 174663 w 256860"/>
              <a:gd name="connsiteY10" fmla="*/ 167850 h 311688"/>
              <a:gd name="connsiteX11" fmla="*/ 119867 w 256860"/>
              <a:gd name="connsiteY11" fmla="*/ 137027 h 311688"/>
              <a:gd name="connsiteX12" fmla="*/ 164389 w 256860"/>
              <a:gd name="connsiteY12" fmla="*/ 89081 h 311688"/>
              <a:gd name="connsiteX13" fmla="*/ 106169 w 256860"/>
              <a:gd name="connsiteY13" fmla="*/ 137027 h 311688"/>
              <a:gd name="connsiteX14" fmla="*/ 2 w 256860"/>
              <a:gd name="connsiteY14" fmla="*/ 246618 h 31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6860" h="311688">
                <a:moveTo>
                  <a:pt x="2" y="246618"/>
                </a:moveTo>
                <a:cubicBezTo>
                  <a:pt x="573" y="246618"/>
                  <a:pt x="98748" y="178124"/>
                  <a:pt x="109593" y="137027"/>
                </a:cubicBezTo>
                <a:cubicBezTo>
                  <a:pt x="120438" y="95930"/>
                  <a:pt x="64501" y="-2244"/>
                  <a:pt x="65072" y="39"/>
                </a:cubicBezTo>
                <a:cubicBezTo>
                  <a:pt x="65643" y="2322"/>
                  <a:pt x="90757" y="114766"/>
                  <a:pt x="113018" y="150726"/>
                </a:cubicBezTo>
                <a:cubicBezTo>
                  <a:pt x="135279" y="186685"/>
                  <a:pt x="180371" y="201526"/>
                  <a:pt x="198636" y="215796"/>
                </a:cubicBezTo>
                <a:cubicBezTo>
                  <a:pt x="216901" y="230066"/>
                  <a:pt x="226034" y="220362"/>
                  <a:pt x="222609" y="236344"/>
                </a:cubicBezTo>
                <a:cubicBezTo>
                  <a:pt x="219184" y="252326"/>
                  <a:pt x="178088" y="311688"/>
                  <a:pt x="178088" y="311688"/>
                </a:cubicBezTo>
                <a:cubicBezTo>
                  <a:pt x="178088" y="311688"/>
                  <a:pt x="223751" y="258034"/>
                  <a:pt x="222609" y="236344"/>
                </a:cubicBezTo>
                <a:cubicBezTo>
                  <a:pt x="221467" y="214654"/>
                  <a:pt x="165530" y="206663"/>
                  <a:pt x="171238" y="181549"/>
                </a:cubicBezTo>
                <a:cubicBezTo>
                  <a:pt x="176946" y="156434"/>
                  <a:pt x="256285" y="87940"/>
                  <a:pt x="256856" y="85657"/>
                </a:cubicBezTo>
                <a:cubicBezTo>
                  <a:pt x="257427" y="83374"/>
                  <a:pt x="197495" y="159288"/>
                  <a:pt x="174663" y="167850"/>
                </a:cubicBezTo>
                <a:cubicBezTo>
                  <a:pt x="151832" y="176412"/>
                  <a:pt x="121579" y="150155"/>
                  <a:pt x="119867" y="137027"/>
                </a:cubicBezTo>
                <a:cubicBezTo>
                  <a:pt x="118155" y="123899"/>
                  <a:pt x="166672" y="89081"/>
                  <a:pt x="164389" y="89081"/>
                </a:cubicBezTo>
                <a:cubicBezTo>
                  <a:pt x="162106" y="89081"/>
                  <a:pt x="129571" y="110771"/>
                  <a:pt x="106169" y="137027"/>
                </a:cubicBezTo>
                <a:cubicBezTo>
                  <a:pt x="82767" y="163283"/>
                  <a:pt x="-569" y="246618"/>
                  <a:pt x="2" y="246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7439704A-358E-C767-270B-177C5CD6E654}"/>
              </a:ext>
            </a:extLst>
          </p:cNvPr>
          <p:cNvSpPr/>
          <p:nvPr/>
        </p:nvSpPr>
        <p:spPr>
          <a:xfrm>
            <a:off x="4200026" y="3866868"/>
            <a:ext cx="137179" cy="735269"/>
          </a:xfrm>
          <a:custGeom>
            <a:avLst/>
            <a:gdLst>
              <a:gd name="connsiteX0" fmla="*/ 76699 w 137179"/>
              <a:gd name="connsiteY0" fmla="*/ 282 h 735269"/>
              <a:gd name="connsiteX1" fmla="*/ 3674 w 137179"/>
              <a:gd name="connsiteY1" fmla="*/ 327307 h 735269"/>
              <a:gd name="connsiteX2" fmla="*/ 16374 w 137179"/>
              <a:gd name="connsiteY2" fmla="*/ 305082 h 735269"/>
              <a:gd name="connsiteX3" fmla="*/ 63999 w 137179"/>
              <a:gd name="connsiteY3" fmla="*/ 600357 h 735269"/>
              <a:gd name="connsiteX4" fmla="*/ 70349 w 137179"/>
              <a:gd name="connsiteY4" fmla="*/ 552732 h 735269"/>
              <a:gd name="connsiteX5" fmla="*/ 137024 w 137179"/>
              <a:gd name="connsiteY5" fmla="*/ 733707 h 735269"/>
              <a:gd name="connsiteX6" fmla="*/ 86224 w 137179"/>
              <a:gd name="connsiteY6" fmla="*/ 619407 h 735269"/>
              <a:gd name="connsiteX7" fmla="*/ 6849 w 137179"/>
              <a:gd name="connsiteY7" fmla="*/ 276507 h 735269"/>
              <a:gd name="connsiteX8" fmla="*/ 76699 w 137179"/>
              <a:gd name="connsiteY8" fmla="*/ 282 h 73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179" h="735269">
                <a:moveTo>
                  <a:pt x="76699" y="282"/>
                </a:moveTo>
                <a:cubicBezTo>
                  <a:pt x="76170" y="8749"/>
                  <a:pt x="13728" y="276507"/>
                  <a:pt x="3674" y="327307"/>
                </a:cubicBezTo>
                <a:cubicBezTo>
                  <a:pt x="-6380" y="378107"/>
                  <a:pt x="6320" y="259574"/>
                  <a:pt x="16374" y="305082"/>
                </a:cubicBezTo>
                <a:cubicBezTo>
                  <a:pt x="26428" y="350590"/>
                  <a:pt x="55003" y="559082"/>
                  <a:pt x="63999" y="600357"/>
                </a:cubicBezTo>
                <a:cubicBezTo>
                  <a:pt x="72995" y="641632"/>
                  <a:pt x="58178" y="530507"/>
                  <a:pt x="70349" y="552732"/>
                </a:cubicBezTo>
                <a:cubicBezTo>
                  <a:pt x="82520" y="574957"/>
                  <a:pt x="134378" y="722594"/>
                  <a:pt x="137024" y="733707"/>
                </a:cubicBezTo>
                <a:cubicBezTo>
                  <a:pt x="139670" y="744820"/>
                  <a:pt x="107920" y="695607"/>
                  <a:pt x="86224" y="619407"/>
                </a:cubicBezTo>
                <a:cubicBezTo>
                  <a:pt x="64528" y="543207"/>
                  <a:pt x="5261" y="377578"/>
                  <a:pt x="6849" y="276507"/>
                </a:cubicBezTo>
                <a:cubicBezTo>
                  <a:pt x="8436" y="175436"/>
                  <a:pt x="77228" y="-8185"/>
                  <a:pt x="76699" y="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280DEB45-44E7-C0A2-DC6A-041B31D544CC}"/>
              </a:ext>
            </a:extLst>
          </p:cNvPr>
          <p:cNvSpPr/>
          <p:nvPr/>
        </p:nvSpPr>
        <p:spPr>
          <a:xfrm>
            <a:off x="3923576" y="4345971"/>
            <a:ext cx="96075" cy="419723"/>
          </a:xfrm>
          <a:custGeom>
            <a:avLst/>
            <a:gdLst>
              <a:gd name="connsiteX0" fmla="*/ 95974 w 96075"/>
              <a:gd name="connsiteY0" fmla="*/ 604 h 419723"/>
              <a:gd name="connsiteX1" fmla="*/ 19774 w 96075"/>
              <a:gd name="connsiteY1" fmla="*/ 308579 h 419723"/>
              <a:gd name="connsiteX2" fmla="*/ 724 w 96075"/>
              <a:gd name="connsiteY2" fmla="*/ 419704 h 419723"/>
              <a:gd name="connsiteX3" fmla="*/ 7074 w 96075"/>
              <a:gd name="connsiteY3" fmla="*/ 302229 h 419723"/>
              <a:gd name="connsiteX4" fmla="*/ 35649 w 96075"/>
              <a:gd name="connsiteY4" fmla="*/ 232379 h 419723"/>
              <a:gd name="connsiteX5" fmla="*/ 95974 w 96075"/>
              <a:gd name="connsiteY5" fmla="*/ 604 h 41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075" h="419723">
                <a:moveTo>
                  <a:pt x="95974" y="604"/>
                </a:moveTo>
                <a:cubicBezTo>
                  <a:pt x="93328" y="13304"/>
                  <a:pt x="35649" y="238729"/>
                  <a:pt x="19774" y="308579"/>
                </a:cubicBezTo>
                <a:cubicBezTo>
                  <a:pt x="3899" y="378429"/>
                  <a:pt x="2841" y="420762"/>
                  <a:pt x="724" y="419704"/>
                </a:cubicBezTo>
                <a:cubicBezTo>
                  <a:pt x="-1393" y="418646"/>
                  <a:pt x="1253" y="333450"/>
                  <a:pt x="7074" y="302229"/>
                </a:cubicBezTo>
                <a:cubicBezTo>
                  <a:pt x="12895" y="271008"/>
                  <a:pt x="22420" y="285825"/>
                  <a:pt x="35649" y="232379"/>
                </a:cubicBezTo>
                <a:cubicBezTo>
                  <a:pt x="48878" y="178933"/>
                  <a:pt x="98620" y="-12096"/>
                  <a:pt x="95974" y="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1695566F-6A09-F2EA-03C5-D1F9C884359F}"/>
              </a:ext>
            </a:extLst>
          </p:cNvPr>
          <p:cNvSpPr/>
          <p:nvPr/>
        </p:nvSpPr>
        <p:spPr>
          <a:xfrm>
            <a:off x="4251149" y="4597310"/>
            <a:ext cx="156169" cy="395356"/>
          </a:xfrm>
          <a:custGeom>
            <a:avLst/>
            <a:gdLst>
              <a:gd name="connsiteX0" fmla="*/ 3351 w 156169"/>
              <a:gd name="connsiteY0" fmla="*/ 79465 h 395356"/>
              <a:gd name="connsiteX1" fmla="*/ 38276 w 156169"/>
              <a:gd name="connsiteY1" fmla="*/ 247740 h 395356"/>
              <a:gd name="connsiteX2" fmla="*/ 176 w 156169"/>
              <a:gd name="connsiteY2" fmla="*/ 346165 h 395356"/>
              <a:gd name="connsiteX3" fmla="*/ 57326 w 156169"/>
              <a:gd name="connsiteY3" fmla="*/ 241390 h 395356"/>
              <a:gd name="connsiteX4" fmla="*/ 114476 w 156169"/>
              <a:gd name="connsiteY4" fmla="*/ 203290 h 395356"/>
              <a:gd name="connsiteX5" fmla="*/ 124001 w 156169"/>
              <a:gd name="connsiteY5" fmla="*/ 289015 h 395356"/>
              <a:gd name="connsiteX6" fmla="*/ 155751 w 156169"/>
              <a:gd name="connsiteY6" fmla="*/ 393790 h 395356"/>
              <a:gd name="connsiteX7" fmla="*/ 98601 w 156169"/>
              <a:gd name="connsiteY7" fmla="*/ 203290 h 395356"/>
              <a:gd name="connsiteX8" fmla="*/ 85901 w 156169"/>
              <a:gd name="connsiteY8" fmla="*/ 174715 h 395356"/>
              <a:gd name="connsiteX9" fmla="*/ 120826 w 156169"/>
              <a:gd name="connsiteY9" fmla="*/ 90 h 395356"/>
              <a:gd name="connsiteX10" fmla="*/ 79551 w 156169"/>
              <a:gd name="connsiteY10" fmla="*/ 200115 h 395356"/>
              <a:gd name="connsiteX11" fmla="*/ 28751 w 156169"/>
              <a:gd name="connsiteY11" fmla="*/ 250915 h 395356"/>
              <a:gd name="connsiteX12" fmla="*/ 3351 w 156169"/>
              <a:gd name="connsiteY12" fmla="*/ 79465 h 39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6169" h="395356">
                <a:moveTo>
                  <a:pt x="3351" y="79465"/>
                </a:moveTo>
                <a:cubicBezTo>
                  <a:pt x="4938" y="78936"/>
                  <a:pt x="38805" y="203290"/>
                  <a:pt x="38276" y="247740"/>
                </a:cubicBezTo>
                <a:cubicBezTo>
                  <a:pt x="37747" y="292190"/>
                  <a:pt x="-2999" y="347223"/>
                  <a:pt x="176" y="346165"/>
                </a:cubicBezTo>
                <a:cubicBezTo>
                  <a:pt x="3351" y="345107"/>
                  <a:pt x="38276" y="265202"/>
                  <a:pt x="57326" y="241390"/>
                </a:cubicBezTo>
                <a:cubicBezTo>
                  <a:pt x="76376" y="217578"/>
                  <a:pt x="103364" y="195353"/>
                  <a:pt x="114476" y="203290"/>
                </a:cubicBezTo>
                <a:cubicBezTo>
                  <a:pt x="125589" y="211228"/>
                  <a:pt x="117122" y="257265"/>
                  <a:pt x="124001" y="289015"/>
                </a:cubicBezTo>
                <a:cubicBezTo>
                  <a:pt x="130880" y="320765"/>
                  <a:pt x="159984" y="408077"/>
                  <a:pt x="155751" y="393790"/>
                </a:cubicBezTo>
                <a:cubicBezTo>
                  <a:pt x="151518" y="379503"/>
                  <a:pt x="110243" y="239802"/>
                  <a:pt x="98601" y="203290"/>
                </a:cubicBezTo>
                <a:cubicBezTo>
                  <a:pt x="86959" y="166778"/>
                  <a:pt x="82197" y="208582"/>
                  <a:pt x="85901" y="174715"/>
                </a:cubicBezTo>
                <a:cubicBezTo>
                  <a:pt x="89605" y="140848"/>
                  <a:pt x="121884" y="-4143"/>
                  <a:pt x="120826" y="90"/>
                </a:cubicBezTo>
                <a:cubicBezTo>
                  <a:pt x="119768" y="4323"/>
                  <a:pt x="94897" y="158311"/>
                  <a:pt x="79551" y="200115"/>
                </a:cubicBezTo>
                <a:cubicBezTo>
                  <a:pt x="64205" y="241919"/>
                  <a:pt x="44626" y="273669"/>
                  <a:pt x="28751" y="250915"/>
                </a:cubicBezTo>
                <a:cubicBezTo>
                  <a:pt x="12876" y="228161"/>
                  <a:pt x="1764" y="79994"/>
                  <a:pt x="3351" y="79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E0AD2F6D-C5F9-22E6-101B-6A7DF16537A6}"/>
              </a:ext>
            </a:extLst>
          </p:cNvPr>
          <p:cNvSpPr/>
          <p:nvPr/>
        </p:nvSpPr>
        <p:spPr>
          <a:xfrm>
            <a:off x="4400183" y="4873033"/>
            <a:ext cx="124316" cy="334105"/>
          </a:xfrm>
          <a:custGeom>
            <a:avLst/>
            <a:gdLst>
              <a:gd name="connsiteX0" fmla="*/ 367 w 124316"/>
              <a:gd name="connsiteY0" fmla="*/ 592 h 334105"/>
              <a:gd name="connsiteX1" fmla="*/ 86092 w 124316"/>
              <a:gd name="connsiteY1" fmla="*/ 178392 h 334105"/>
              <a:gd name="connsiteX2" fmla="*/ 86092 w 124316"/>
              <a:gd name="connsiteY2" fmla="*/ 156167 h 334105"/>
              <a:gd name="connsiteX3" fmla="*/ 105142 w 124316"/>
              <a:gd name="connsiteY3" fmla="*/ 229192 h 334105"/>
              <a:gd name="connsiteX4" fmla="*/ 98792 w 124316"/>
              <a:gd name="connsiteY4" fmla="*/ 267292 h 334105"/>
              <a:gd name="connsiteX5" fmla="*/ 19417 w 124316"/>
              <a:gd name="connsiteY5" fmla="*/ 333967 h 334105"/>
              <a:gd name="connsiteX6" fmla="*/ 124192 w 124316"/>
              <a:gd name="connsiteY6" fmla="*/ 248242 h 334105"/>
              <a:gd name="connsiteX7" fmla="*/ 367 w 124316"/>
              <a:gd name="connsiteY7" fmla="*/ 592 h 33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316" h="334105">
                <a:moveTo>
                  <a:pt x="367" y="592"/>
                </a:moveTo>
                <a:cubicBezTo>
                  <a:pt x="-5983" y="-11050"/>
                  <a:pt x="71805" y="152463"/>
                  <a:pt x="86092" y="178392"/>
                </a:cubicBezTo>
                <a:cubicBezTo>
                  <a:pt x="100379" y="204321"/>
                  <a:pt x="82917" y="147700"/>
                  <a:pt x="86092" y="156167"/>
                </a:cubicBezTo>
                <a:cubicBezTo>
                  <a:pt x="89267" y="164634"/>
                  <a:pt x="103025" y="210671"/>
                  <a:pt x="105142" y="229192"/>
                </a:cubicBezTo>
                <a:cubicBezTo>
                  <a:pt x="107259" y="247713"/>
                  <a:pt x="113079" y="249830"/>
                  <a:pt x="98792" y="267292"/>
                </a:cubicBezTo>
                <a:cubicBezTo>
                  <a:pt x="84505" y="284754"/>
                  <a:pt x="15184" y="337142"/>
                  <a:pt x="19417" y="333967"/>
                </a:cubicBezTo>
                <a:cubicBezTo>
                  <a:pt x="23650" y="330792"/>
                  <a:pt x="128425" y="304863"/>
                  <a:pt x="124192" y="248242"/>
                </a:cubicBezTo>
                <a:cubicBezTo>
                  <a:pt x="119959" y="191621"/>
                  <a:pt x="6717" y="12234"/>
                  <a:pt x="367" y="5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A4FEA3D5-4C41-9CFA-4345-4D9FA0EF15B8}"/>
              </a:ext>
            </a:extLst>
          </p:cNvPr>
          <p:cNvSpPr/>
          <p:nvPr/>
        </p:nvSpPr>
        <p:spPr>
          <a:xfrm>
            <a:off x="3670286" y="5057773"/>
            <a:ext cx="107964" cy="136527"/>
          </a:xfrm>
          <a:custGeom>
            <a:avLst/>
            <a:gdLst>
              <a:gd name="connsiteX0" fmla="*/ 14 w 107964"/>
              <a:gd name="connsiteY0" fmla="*/ 2 h 136527"/>
              <a:gd name="connsiteX1" fmla="*/ 57164 w 107964"/>
              <a:gd name="connsiteY1" fmla="*/ 111127 h 136527"/>
              <a:gd name="connsiteX2" fmla="*/ 63514 w 107964"/>
              <a:gd name="connsiteY2" fmla="*/ 107952 h 136527"/>
              <a:gd name="connsiteX3" fmla="*/ 107964 w 107964"/>
              <a:gd name="connsiteY3" fmla="*/ 136527 h 136527"/>
              <a:gd name="connsiteX4" fmla="*/ 63514 w 107964"/>
              <a:gd name="connsiteY4" fmla="*/ 107952 h 136527"/>
              <a:gd name="connsiteX5" fmla="*/ 14 w 107964"/>
              <a:gd name="connsiteY5" fmla="*/ 2 h 13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964" h="136527">
                <a:moveTo>
                  <a:pt x="14" y="2"/>
                </a:moveTo>
                <a:cubicBezTo>
                  <a:pt x="-1044" y="531"/>
                  <a:pt x="57164" y="111127"/>
                  <a:pt x="57164" y="111127"/>
                </a:cubicBezTo>
                <a:cubicBezTo>
                  <a:pt x="67747" y="129119"/>
                  <a:pt x="55047" y="103719"/>
                  <a:pt x="63514" y="107952"/>
                </a:cubicBezTo>
                <a:cubicBezTo>
                  <a:pt x="71981" y="112185"/>
                  <a:pt x="107964" y="136527"/>
                  <a:pt x="107964" y="136527"/>
                </a:cubicBezTo>
                <a:cubicBezTo>
                  <a:pt x="107964" y="136527"/>
                  <a:pt x="80447" y="124885"/>
                  <a:pt x="63514" y="107952"/>
                </a:cubicBezTo>
                <a:cubicBezTo>
                  <a:pt x="46581" y="91019"/>
                  <a:pt x="1072" y="-527"/>
                  <a:pt x="1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8D8CA79F-5803-246C-2F23-587150E4EF1F}"/>
              </a:ext>
            </a:extLst>
          </p:cNvPr>
          <p:cNvSpPr/>
          <p:nvPr/>
        </p:nvSpPr>
        <p:spPr>
          <a:xfrm>
            <a:off x="4258616" y="4104739"/>
            <a:ext cx="67409" cy="329454"/>
          </a:xfrm>
          <a:custGeom>
            <a:avLst/>
            <a:gdLst>
              <a:gd name="connsiteX0" fmla="*/ 5409 w 67409"/>
              <a:gd name="connsiteY0" fmla="*/ 536 h 329454"/>
              <a:gd name="connsiteX1" fmla="*/ 5409 w 67409"/>
              <a:gd name="connsiteY1" fmla="*/ 118011 h 329454"/>
              <a:gd name="connsiteX2" fmla="*/ 65734 w 67409"/>
              <a:gd name="connsiteY2" fmla="*/ 324386 h 329454"/>
              <a:gd name="connsiteX3" fmla="*/ 46684 w 67409"/>
              <a:gd name="connsiteY3" fmla="*/ 257711 h 329454"/>
              <a:gd name="connsiteX4" fmla="*/ 5409 w 67409"/>
              <a:gd name="connsiteY4" fmla="*/ 162461 h 329454"/>
              <a:gd name="connsiteX5" fmla="*/ 5409 w 67409"/>
              <a:gd name="connsiteY5" fmla="*/ 536 h 32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09" h="329454">
                <a:moveTo>
                  <a:pt x="5409" y="536"/>
                </a:moveTo>
                <a:cubicBezTo>
                  <a:pt x="5409" y="-6872"/>
                  <a:pt x="-4645" y="64036"/>
                  <a:pt x="5409" y="118011"/>
                </a:cubicBezTo>
                <a:cubicBezTo>
                  <a:pt x="15463" y="171986"/>
                  <a:pt x="58855" y="301103"/>
                  <a:pt x="65734" y="324386"/>
                </a:cubicBezTo>
                <a:cubicBezTo>
                  <a:pt x="72613" y="347669"/>
                  <a:pt x="56738" y="284699"/>
                  <a:pt x="46684" y="257711"/>
                </a:cubicBezTo>
                <a:cubicBezTo>
                  <a:pt x="36630" y="230724"/>
                  <a:pt x="17580" y="205853"/>
                  <a:pt x="5409" y="162461"/>
                </a:cubicBezTo>
                <a:cubicBezTo>
                  <a:pt x="-6762" y="119069"/>
                  <a:pt x="5409" y="7944"/>
                  <a:pt x="5409" y="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51F0EE4D-AE5E-DFF6-419D-FCC6BED35819}"/>
              </a:ext>
            </a:extLst>
          </p:cNvPr>
          <p:cNvSpPr/>
          <p:nvPr/>
        </p:nvSpPr>
        <p:spPr>
          <a:xfrm>
            <a:off x="3962361" y="3774980"/>
            <a:ext cx="54358" cy="273155"/>
          </a:xfrm>
          <a:custGeom>
            <a:avLst/>
            <a:gdLst>
              <a:gd name="connsiteX0" fmla="*/ 34964 w 54358"/>
              <a:gd name="connsiteY0" fmla="*/ 95 h 273155"/>
              <a:gd name="connsiteX1" fmla="*/ 39 w 54358"/>
              <a:gd name="connsiteY1" fmla="*/ 228695 h 273155"/>
              <a:gd name="connsiteX2" fmla="*/ 28614 w 54358"/>
              <a:gd name="connsiteY2" fmla="*/ 184245 h 273155"/>
              <a:gd name="connsiteX3" fmla="*/ 54014 w 54358"/>
              <a:gd name="connsiteY3" fmla="*/ 273145 h 273155"/>
              <a:gd name="connsiteX4" fmla="*/ 9564 w 54358"/>
              <a:gd name="connsiteY4" fmla="*/ 177895 h 273155"/>
              <a:gd name="connsiteX5" fmla="*/ 6389 w 54358"/>
              <a:gd name="connsiteY5" fmla="*/ 200120 h 273155"/>
              <a:gd name="connsiteX6" fmla="*/ 34964 w 54358"/>
              <a:gd name="connsiteY6" fmla="*/ 95 h 27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58" h="273155">
                <a:moveTo>
                  <a:pt x="34964" y="95"/>
                </a:moveTo>
                <a:cubicBezTo>
                  <a:pt x="33906" y="4857"/>
                  <a:pt x="1097" y="198003"/>
                  <a:pt x="39" y="228695"/>
                </a:cubicBezTo>
                <a:cubicBezTo>
                  <a:pt x="-1019" y="259387"/>
                  <a:pt x="19618" y="176837"/>
                  <a:pt x="28614" y="184245"/>
                </a:cubicBezTo>
                <a:cubicBezTo>
                  <a:pt x="37610" y="191653"/>
                  <a:pt x="57189" y="274203"/>
                  <a:pt x="54014" y="273145"/>
                </a:cubicBezTo>
                <a:cubicBezTo>
                  <a:pt x="50839" y="272087"/>
                  <a:pt x="17501" y="190066"/>
                  <a:pt x="9564" y="177895"/>
                </a:cubicBezTo>
                <a:cubicBezTo>
                  <a:pt x="1627" y="165724"/>
                  <a:pt x="-1019" y="230282"/>
                  <a:pt x="6389" y="200120"/>
                </a:cubicBezTo>
                <a:cubicBezTo>
                  <a:pt x="13797" y="169958"/>
                  <a:pt x="36022" y="-4667"/>
                  <a:pt x="34964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4C24A741-D886-FB94-C1AF-9C85C0085F1C}"/>
              </a:ext>
            </a:extLst>
          </p:cNvPr>
          <p:cNvSpPr/>
          <p:nvPr/>
        </p:nvSpPr>
        <p:spPr>
          <a:xfrm>
            <a:off x="4602480" y="5562528"/>
            <a:ext cx="51886" cy="142499"/>
          </a:xfrm>
          <a:custGeom>
            <a:avLst/>
            <a:gdLst>
              <a:gd name="connsiteX0" fmla="*/ 30480 w 51886"/>
              <a:gd name="connsiteY0" fmla="*/ 72 h 142499"/>
              <a:gd name="connsiteX1" fmla="*/ 50800 w 51886"/>
              <a:gd name="connsiteY1" fmla="*/ 86432 h 142499"/>
              <a:gd name="connsiteX2" fmla="*/ 0 w 51886"/>
              <a:gd name="connsiteY2" fmla="*/ 142312 h 142499"/>
              <a:gd name="connsiteX3" fmla="*/ 50800 w 51886"/>
              <a:gd name="connsiteY3" fmla="*/ 101672 h 142499"/>
              <a:gd name="connsiteX4" fmla="*/ 30480 w 51886"/>
              <a:gd name="connsiteY4" fmla="*/ 72 h 142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86" h="142499">
                <a:moveTo>
                  <a:pt x="30480" y="72"/>
                </a:moveTo>
                <a:cubicBezTo>
                  <a:pt x="30480" y="-2468"/>
                  <a:pt x="55880" y="62725"/>
                  <a:pt x="50800" y="86432"/>
                </a:cubicBezTo>
                <a:cubicBezTo>
                  <a:pt x="45720" y="110139"/>
                  <a:pt x="0" y="139772"/>
                  <a:pt x="0" y="142312"/>
                </a:cubicBezTo>
                <a:cubicBezTo>
                  <a:pt x="0" y="144852"/>
                  <a:pt x="44027" y="121145"/>
                  <a:pt x="50800" y="101672"/>
                </a:cubicBezTo>
                <a:cubicBezTo>
                  <a:pt x="57573" y="82199"/>
                  <a:pt x="30480" y="2612"/>
                  <a:pt x="30480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9C21D638-5AFF-AC90-3B1F-EB0F94606338}"/>
              </a:ext>
            </a:extLst>
          </p:cNvPr>
          <p:cNvSpPr/>
          <p:nvPr/>
        </p:nvSpPr>
        <p:spPr>
          <a:xfrm>
            <a:off x="3666593" y="5439544"/>
            <a:ext cx="111335" cy="77757"/>
          </a:xfrm>
          <a:custGeom>
            <a:avLst/>
            <a:gdLst>
              <a:gd name="connsiteX0" fmla="*/ 1167 w 111335"/>
              <a:gd name="connsiteY0" fmla="*/ 77336 h 77757"/>
              <a:gd name="connsiteX1" fmla="*/ 107847 w 111335"/>
              <a:gd name="connsiteY1" fmla="*/ 1136 h 77757"/>
              <a:gd name="connsiteX2" fmla="*/ 82447 w 111335"/>
              <a:gd name="connsiteY2" fmla="*/ 31616 h 77757"/>
              <a:gd name="connsiteX3" fmla="*/ 51967 w 111335"/>
              <a:gd name="connsiteY3" fmla="*/ 31616 h 77757"/>
              <a:gd name="connsiteX4" fmla="*/ 1167 w 111335"/>
              <a:gd name="connsiteY4" fmla="*/ 77336 h 7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335" h="77757">
                <a:moveTo>
                  <a:pt x="1167" y="77336"/>
                </a:moveTo>
                <a:cubicBezTo>
                  <a:pt x="10480" y="72256"/>
                  <a:pt x="107847" y="1136"/>
                  <a:pt x="107847" y="1136"/>
                </a:cubicBezTo>
                <a:cubicBezTo>
                  <a:pt x="121394" y="-6484"/>
                  <a:pt x="91760" y="26536"/>
                  <a:pt x="82447" y="31616"/>
                </a:cubicBezTo>
                <a:cubicBezTo>
                  <a:pt x="73134" y="36696"/>
                  <a:pt x="62974" y="23149"/>
                  <a:pt x="51967" y="31616"/>
                </a:cubicBezTo>
                <a:cubicBezTo>
                  <a:pt x="40960" y="40083"/>
                  <a:pt x="-8146" y="82416"/>
                  <a:pt x="1167" y="77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5E54D7EB-70EA-EEDC-B1B7-E9192414EF14}"/>
              </a:ext>
            </a:extLst>
          </p:cNvPr>
          <p:cNvSpPr/>
          <p:nvPr/>
        </p:nvSpPr>
        <p:spPr>
          <a:xfrm>
            <a:off x="5105375" y="4937723"/>
            <a:ext cx="25521" cy="127132"/>
          </a:xfrm>
          <a:custGeom>
            <a:avLst/>
            <a:gdLst>
              <a:gd name="connsiteX0" fmla="*/ 25 w 25521"/>
              <a:gd name="connsiteY0" fmla="*/ 37 h 127132"/>
              <a:gd name="connsiteX1" fmla="*/ 20345 w 25521"/>
              <a:gd name="connsiteY1" fmla="*/ 76237 h 127132"/>
              <a:gd name="connsiteX2" fmla="*/ 5105 w 25521"/>
              <a:gd name="connsiteY2" fmla="*/ 127037 h 127132"/>
              <a:gd name="connsiteX3" fmla="*/ 25425 w 25521"/>
              <a:gd name="connsiteY3" fmla="*/ 86397 h 127132"/>
              <a:gd name="connsiteX4" fmla="*/ 25 w 25521"/>
              <a:gd name="connsiteY4" fmla="*/ 37 h 12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1" h="127132">
                <a:moveTo>
                  <a:pt x="25" y="37"/>
                </a:moveTo>
                <a:cubicBezTo>
                  <a:pt x="-822" y="-1656"/>
                  <a:pt x="19498" y="55070"/>
                  <a:pt x="20345" y="76237"/>
                </a:cubicBezTo>
                <a:cubicBezTo>
                  <a:pt x="21192" y="97404"/>
                  <a:pt x="4258" y="125344"/>
                  <a:pt x="5105" y="127037"/>
                </a:cubicBezTo>
                <a:cubicBezTo>
                  <a:pt x="5952" y="128730"/>
                  <a:pt x="27118" y="107564"/>
                  <a:pt x="25425" y="86397"/>
                </a:cubicBezTo>
                <a:cubicBezTo>
                  <a:pt x="23732" y="65230"/>
                  <a:pt x="872" y="1730"/>
                  <a:pt x="25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757FD9AE-5730-68D4-55D2-A4A61EABF32E}"/>
              </a:ext>
            </a:extLst>
          </p:cNvPr>
          <p:cNvSpPr/>
          <p:nvPr/>
        </p:nvSpPr>
        <p:spPr>
          <a:xfrm>
            <a:off x="2773680" y="2716194"/>
            <a:ext cx="295653" cy="296246"/>
          </a:xfrm>
          <a:custGeom>
            <a:avLst/>
            <a:gdLst>
              <a:gd name="connsiteX0" fmla="*/ 0 w 295653"/>
              <a:gd name="connsiteY0" fmla="*/ 296246 h 296246"/>
              <a:gd name="connsiteX1" fmla="*/ 289560 w 295653"/>
              <a:gd name="connsiteY1" fmla="*/ 6686 h 296246"/>
              <a:gd name="connsiteX2" fmla="*/ 182880 w 295653"/>
              <a:gd name="connsiteY2" fmla="*/ 108286 h 296246"/>
              <a:gd name="connsiteX3" fmla="*/ 0 w 295653"/>
              <a:gd name="connsiteY3" fmla="*/ 296246 h 29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653" h="296246">
                <a:moveTo>
                  <a:pt x="0" y="296246"/>
                </a:moveTo>
                <a:cubicBezTo>
                  <a:pt x="17780" y="279313"/>
                  <a:pt x="259080" y="38013"/>
                  <a:pt x="289560" y="6686"/>
                </a:cubicBezTo>
                <a:cubicBezTo>
                  <a:pt x="320040" y="-24641"/>
                  <a:pt x="228600" y="61719"/>
                  <a:pt x="182880" y="108286"/>
                </a:cubicBezTo>
                <a:lnTo>
                  <a:pt x="0" y="29624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6C6DA074-2099-62B9-819F-A94D0E8C5594}"/>
              </a:ext>
            </a:extLst>
          </p:cNvPr>
          <p:cNvSpPr/>
          <p:nvPr/>
        </p:nvSpPr>
        <p:spPr>
          <a:xfrm>
            <a:off x="2625215" y="4856288"/>
            <a:ext cx="46948" cy="143114"/>
          </a:xfrm>
          <a:custGeom>
            <a:avLst/>
            <a:gdLst>
              <a:gd name="connsiteX0" fmla="*/ 1145 w 46948"/>
              <a:gd name="connsiteY0" fmla="*/ 192 h 143114"/>
              <a:gd name="connsiteX1" fmla="*/ 6225 w 46948"/>
              <a:gd name="connsiteY1" fmla="*/ 86552 h 143114"/>
              <a:gd name="connsiteX2" fmla="*/ 46865 w 46948"/>
              <a:gd name="connsiteY2" fmla="*/ 142432 h 143114"/>
              <a:gd name="connsiteX3" fmla="*/ 16385 w 46948"/>
              <a:gd name="connsiteY3" fmla="*/ 111952 h 143114"/>
              <a:gd name="connsiteX4" fmla="*/ 1145 w 46948"/>
              <a:gd name="connsiteY4" fmla="*/ 192 h 14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48" h="143114">
                <a:moveTo>
                  <a:pt x="1145" y="192"/>
                </a:moveTo>
                <a:cubicBezTo>
                  <a:pt x="-548" y="-4041"/>
                  <a:pt x="-1395" y="62845"/>
                  <a:pt x="6225" y="86552"/>
                </a:cubicBezTo>
                <a:cubicBezTo>
                  <a:pt x="13845" y="110259"/>
                  <a:pt x="46865" y="142432"/>
                  <a:pt x="46865" y="142432"/>
                </a:cubicBezTo>
                <a:cubicBezTo>
                  <a:pt x="48558" y="146665"/>
                  <a:pt x="24005" y="130579"/>
                  <a:pt x="16385" y="111952"/>
                </a:cubicBezTo>
                <a:cubicBezTo>
                  <a:pt x="8765" y="93325"/>
                  <a:pt x="2838" y="4425"/>
                  <a:pt x="1145" y="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A16233D9-361F-9504-6A94-321A0750440F}"/>
              </a:ext>
            </a:extLst>
          </p:cNvPr>
          <p:cNvSpPr/>
          <p:nvPr/>
        </p:nvSpPr>
        <p:spPr>
          <a:xfrm>
            <a:off x="2524754" y="5476088"/>
            <a:ext cx="111427" cy="318791"/>
          </a:xfrm>
          <a:custGeom>
            <a:avLst/>
            <a:gdLst>
              <a:gd name="connsiteX0" fmla="*/ 6 w 111427"/>
              <a:gd name="connsiteY0" fmla="*/ 152 h 318791"/>
              <a:gd name="connsiteX1" fmla="*/ 101606 w 111427"/>
              <a:gd name="connsiteY1" fmla="*/ 299872 h 318791"/>
              <a:gd name="connsiteX2" fmla="*/ 96526 w 111427"/>
              <a:gd name="connsiteY2" fmla="*/ 259232 h 318791"/>
              <a:gd name="connsiteX3" fmla="*/ 6 w 111427"/>
              <a:gd name="connsiteY3" fmla="*/ 152 h 318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27" h="318791">
                <a:moveTo>
                  <a:pt x="6" y="152"/>
                </a:moveTo>
                <a:cubicBezTo>
                  <a:pt x="853" y="6925"/>
                  <a:pt x="85519" y="256692"/>
                  <a:pt x="101606" y="299872"/>
                </a:cubicBezTo>
                <a:cubicBezTo>
                  <a:pt x="117693" y="343052"/>
                  <a:pt x="112613" y="304952"/>
                  <a:pt x="96526" y="259232"/>
                </a:cubicBezTo>
                <a:cubicBezTo>
                  <a:pt x="80439" y="213512"/>
                  <a:pt x="-841" y="-6621"/>
                  <a:pt x="6" y="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C02A9F71-0656-F073-E7C1-C1957FC468DA}"/>
              </a:ext>
            </a:extLst>
          </p:cNvPr>
          <p:cNvSpPr/>
          <p:nvPr/>
        </p:nvSpPr>
        <p:spPr>
          <a:xfrm>
            <a:off x="2362091" y="4551503"/>
            <a:ext cx="177680" cy="523459"/>
          </a:xfrm>
          <a:custGeom>
            <a:avLst/>
            <a:gdLst>
              <a:gd name="connsiteX0" fmla="*/ 109 w 177680"/>
              <a:gd name="connsiteY0" fmla="*/ 177 h 523459"/>
              <a:gd name="connsiteX1" fmla="*/ 167749 w 177680"/>
              <a:gd name="connsiteY1" fmla="*/ 487857 h 523459"/>
              <a:gd name="connsiteX2" fmla="*/ 142349 w 177680"/>
              <a:gd name="connsiteY2" fmla="*/ 431977 h 523459"/>
              <a:gd name="connsiteX3" fmla="*/ 109 w 177680"/>
              <a:gd name="connsiteY3" fmla="*/ 177 h 52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680" h="523459">
                <a:moveTo>
                  <a:pt x="109" y="177"/>
                </a:moveTo>
                <a:cubicBezTo>
                  <a:pt x="4342" y="9490"/>
                  <a:pt x="144042" y="415890"/>
                  <a:pt x="167749" y="487857"/>
                </a:cubicBezTo>
                <a:cubicBezTo>
                  <a:pt x="191456" y="559824"/>
                  <a:pt x="168596" y="513257"/>
                  <a:pt x="142349" y="431977"/>
                </a:cubicBezTo>
                <a:cubicBezTo>
                  <a:pt x="116102" y="350697"/>
                  <a:pt x="-4124" y="-9136"/>
                  <a:pt x="109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BBC3A633-44BB-8044-B341-1879AF300683}"/>
              </a:ext>
            </a:extLst>
          </p:cNvPr>
          <p:cNvSpPr/>
          <p:nvPr/>
        </p:nvSpPr>
        <p:spPr>
          <a:xfrm>
            <a:off x="5298440" y="4891790"/>
            <a:ext cx="20838" cy="168649"/>
          </a:xfrm>
          <a:custGeom>
            <a:avLst/>
            <a:gdLst>
              <a:gd name="connsiteX0" fmla="*/ 15240 w 20838"/>
              <a:gd name="connsiteY0" fmla="*/ 250 h 168649"/>
              <a:gd name="connsiteX1" fmla="*/ 20320 w 20838"/>
              <a:gd name="connsiteY1" fmla="*/ 96770 h 168649"/>
              <a:gd name="connsiteX2" fmla="*/ 0 w 20838"/>
              <a:gd name="connsiteY2" fmla="*/ 167890 h 168649"/>
              <a:gd name="connsiteX3" fmla="*/ 20320 w 20838"/>
              <a:gd name="connsiteY3" fmla="*/ 127250 h 168649"/>
              <a:gd name="connsiteX4" fmla="*/ 15240 w 20838"/>
              <a:gd name="connsiteY4" fmla="*/ 250 h 16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38" h="168649">
                <a:moveTo>
                  <a:pt x="15240" y="250"/>
                </a:moveTo>
                <a:cubicBezTo>
                  <a:pt x="15240" y="-4830"/>
                  <a:pt x="22860" y="68830"/>
                  <a:pt x="20320" y="96770"/>
                </a:cubicBezTo>
                <a:cubicBezTo>
                  <a:pt x="17780" y="124710"/>
                  <a:pt x="0" y="162810"/>
                  <a:pt x="0" y="167890"/>
                </a:cubicBezTo>
                <a:cubicBezTo>
                  <a:pt x="0" y="172970"/>
                  <a:pt x="19473" y="151803"/>
                  <a:pt x="20320" y="127250"/>
                </a:cubicBezTo>
                <a:cubicBezTo>
                  <a:pt x="21167" y="102697"/>
                  <a:pt x="15240" y="5330"/>
                  <a:pt x="15240" y="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33D60534-C6C1-B4FF-B86F-1877398925E6}"/>
              </a:ext>
            </a:extLst>
          </p:cNvPr>
          <p:cNvSpPr/>
          <p:nvPr/>
        </p:nvSpPr>
        <p:spPr>
          <a:xfrm>
            <a:off x="5613332" y="4733876"/>
            <a:ext cx="101563" cy="402446"/>
          </a:xfrm>
          <a:custGeom>
            <a:avLst/>
            <a:gdLst>
              <a:gd name="connsiteX0" fmla="*/ 86428 w 101563"/>
              <a:gd name="connsiteY0" fmla="*/ 684 h 402446"/>
              <a:gd name="connsiteX1" fmla="*/ 91508 w 101563"/>
              <a:gd name="connsiteY1" fmla="*/ 208964 h 402446"/>
              <a:gd name="connsiteX2" fmla="*/ 81348 w 101563"/>
              <a:gd name="connsiteY2" fmla="*/ 320724 h 402446"/>
              <a:gd name="connsiteX3" fmla="*/ 68 w 101563"/>
              <a:gd name="connsiteY3" fmla="*/ 402004 h 402446"/>
              <a:gd name="connsiteX4" fmla="*/ 96588 w 101563"/>
              <a:gd name="connsiteY4" fmla="*/ 285164 h 402446"/>
              <a:gd name="connsiteX5" fmla="*/ 86428 w 101563"/>
              <a:gd name="connsiteY5" fmla="*/ 684 h 40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563" h="402446">
                <a:moveTo>
                  <a:pt x="86428" y="684"/>
                </a:moveTo>
                <a:cubicBezTo>
                  <a:pt x="85581" y="-12016"/>
                  <a:pt x="92355" y="155624"/>
                  <a:pt x="91508" y="208964"/>
                </a:cubicBezTo>
                <a:cubicBezTo>
                  <a:pt x="90661" y="262304"/>
                  <a:pt x="96588" y="288551"/>
                  <a:pt x="81348" y="320724"/>
                </a:cubicBezTo>
                <a:cubicBezTo>
                  <a:pt x="66108" y="352897"/>
                  <a:pt x="-2472" y="407931"/>
                  <a:pt x="68" y="402004"/>
                </a:cubicBezTo>
                <a:cubicBezTo>
                  <a:pt x="2608" y="396077"/>
                  <a:pt x="81348" y="348664"/>
                  <a:pt x="96588" y="285164"/>
                </a:cubicBezTo>
                <a:cubicBezTo>
                  <a:pt x="111828" y="221664"/>
                  <a:pt x="87275" y="13384"/>
                  <a:pt x="86428" y="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EB239D0F-F43C-7898-9DA4-F986AEBE7D23}"/>
              </a:ext>
            </a:extLst>
          </p:cNvPr>
          <p:cNvSpPr/>
          <p:nvPr/>
        </p:nvSpPr>
        <p:spPr>
          <a:xfrm>
            <a:off x="5224313" y="5511779"/>
            <a:ext cx="236700" cy="386278"/>
          </a:xfrm>
          <a:custGeom>
            <a:avLst/>
            <a:gdLst>
              <a:gd name="connsiteX0" fmla="*/ 236687 w 236700"/>
              <a:gd name="connsiteY0" fmla="*/ 21 h 386278"/>
              <a:gd name="connsiteX1" fmla="*/ 28407 w 236700"/>
              <a:gd name="connsiteY1" fmla="*/ 299741 h 386278"/>
              <a:gd name="connsiteX2" fmla="*/ 3007 w 236700"/>
              <a:gd name="connsiteY2" fmla="*/ 386101 h 386278"/>
              <a:gd name="connsiteX3" fmla="*/ 38567 w 236700"/>
              <a:gd name="connsiteY3" fmla="*/ 284501 h 386278"/>
              <a:gd name="connsiteX4" fmla="*/ 236687 w 236700"/>
              <a:gd name="connsiteY4" fmla="*/ 21 h 38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700" h="386278">
                <a:moveTo>
                  <a:pt x="236687" y="21"/>
                </a:moveTo>
                <a:cubicBezTo>
                  <a:pt x="234994" y="2561"/>
                  <a:pt x="67354" y="235395"/>
                  <a:pt x="28407" y="299741"/>
                </a:cubicBezTo>
                <a:cubicBezTo>
                  <a:pt x="-10540" y="364087"/>
                  <a:pt x="1314" y="388641"/>
                  <a:pt x="3007" y="386101"/>
                </a:cubicBezTo>
                <a:cubicBezTo>
                  <a:pt x="4700" y="383561"/>
                  <a:pt x="2160" y="344614"/>
                  <a:pt x="38567" y="284501"/>
                </a:cubicBezTo>
                <a:cubicBezTo>
                  <a:pt x="74974" y="224388"/>
                  <a:pt x="238380" y="-2519"/>
                  <a:pt x="236687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901135A4-52A7-1E83-1444-2A3609D7D5C6}"/>
              </a:ext>
            </a:extLst>
          </p:cNvPr>
          <p:cNvSpPr/>
          <p:nvPr/>
        </p:nvSpPr>
        <p:spPr>
          <a:xfrm>
            <a:off x="5227300" y="5262820"/>
            <a:ext cx="37772" cy="147683"/>
          </a:xfrm>
          <a:custGeom>
            <a:avLst/>
            <a:gdLst>
              <a:gd name="connsiteX0" fmla="*/ 30500 w 37772"/>
              <a:gd name="connsiteY0" fmla="*/ 60 h 147683"/>
              <a:gd name="connsiteX1" fmla="*/ 30500 w 37772"/>
              <a:gd name="connsiteY1" fmla="*/ 111820 h 147683"/>
              <a:gd name="connsiteX2" fmla="*/ 20 w 37772"/>
              <a:gd name="connsiteY2" fmla="*/ 147380 h 147683"/>
              <a:gd name="connsiteX3" fmla="*/ 35580 w 37772"/>
              <a:gd name="connsiteY3" fmla="*/ 96580 h 147683"/>
              <a:gd name="connsiteX4" fmla="*/ 30500 w 37772"/>
              <a:gd name="connsiteY4" fmla="*/ 60 h 14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72" h="147683">
                <a:moveTo>
                  <a:pt x="30500" y="60"/>
                </a:moveTo>
                <a:cubicBezTo>
                  <a:pt x="29653" y="2600"/>
                  <a:pt x="35580" y="87267"/>
                  <a:pt x="30500" y="111820"/>
                </a:cubicBezTo>
                <a:cubicBezTo>
                  <a:pt x="25420" y="136373"/>
                  <a:pt x="-827" y="149920"/>
                  <a:pt x="20" y="147380"/>
                </a:cubicBezTo>
                <a:cubicBezTo>
                  <a:pt x="867" y="144840"/>
                  <a:pt x="28807" y="116900"/>
                  <a:pt x="35580" y="96580"/>
                </a:cubicBezTo>
                <a:cubicBezTo>
                  <a:pt x="42353" y="76260"/>
                  <a:pt x="31347" y="-2480"/>
                  <a:pt x="30500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B3FED561-ABA2-BBA7-807F-F68B80934C65}"/>
              </a:ext>
            </a:extLst>
          </p:cNvPr>
          <p:cNvSpPr/>
          <p:nvPr/>
        </p:nvSpPr>
        <p:spPr>
          <a:xfrm>
            <a:off x="5405540" y="5137629"/>
            <a:ext cx="45554" cy="203015"/>
          </a:xfrm>
          <a:custGeom>
            <a:avLst/>
            <a:gdLst>
              <a:gd name="connsiteX0" fmla="*/ 45496 w 45554"/>
              <a:gd name="connsiteY0" fmla="*/ 188 h 203015"/>
              <a:gd name="connsiteX1" fmla="*/ 30341 w 45554"/>
              <a:gd name="connsiteY1" fmla="*/ 126486 h 203015"/>
              <a:gd name="connsiteX2" fmla="*/ 29 w 45554"/>
              <a:gd name="connsiteY2" fmla="*/ 202265 h 203015"/>
              <a:gd name="connsiteX3" fmla="*/ 25289 w 45554"/>
              <a:gd name="connsiteY3" fmla="*/ 156798 h 203015"/>
              <a:gd name="connsiteX4" fmla="*/ 45496 w 45554"/>
              <a:gd name="connsiteY4" fmla="*/ 188 h 20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54" h="203015">
                <a:moveTo>
                  <a:pt x="45496" y="188"/>
                </a:moveTo>
                <a:cubicBezTo>
                  <a:pt x="46338" y="-4864"/>
                  <a:pt x="37919" y="92807"/>
                  <a:pt x="30341" y="126486"/>
                </a:cubicBezTo>
                <a:cubicBezTo>
                  <a:pt x="22763" y="160165"/>
                  <a:pt x="871" y="197213"/>
                  <a:pt x="29" y="202265"/>
                </a:cubicBezTo>
                <a:cubicBezTo>
                  <a:pt x="-813" y="207317"/>
                  <a:pt x="16869" y="186268"/>
                  <a:pt x="25289" y="156798"/>
                </a:cubicBezTo>
                <a:cubicBezTo>
                  <a:pt x="33709" y="127328"/>
                  <a:pt x="44654" y="5240"/>
                  <a:pt x="45496" y="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948C243A-458F-FB1E-FA03-7956FDA58EC2}"/>
              </a:ext>
            </a:extLst>
          </p:cNvPr>
          <p:cNvSpPr/>
          <p:nvPr/>
        </p:nvSpPr>
        <p:spPr>
          <a:xfrm>
            <a:off x="5046856" y="6082479"/>
            <a:ext cx="333453" cy="480424"/>
          </a:xfrm>
          <a:custGeom>
            <a:avLst/>
            <a:gdLst>
              <a:gd name="connsiteX0" fmla="*/ 333453 w 333453"/>
              <a:gd name="connsiteY0" fmla="*/ 49 h 480424"/>
              <a:gd name="connsiteX1" fmla="*/ 96013 w 333453"/>
              <a:gd name="connsiteY1" fmla="*/ 328425 h 480424"/>
              <a:gd name="connsiteX2" fmla="*/ 111168 w 333453"/>
              <a:gd name="connsiteY2" fmla="*/ 303165 h 480424"/>
              <a:gd name="connsiteX3" fmla="*/ 26 w 333453"/>
              <a:gd name="connsiteY3" fmla="*/ 479983 h 480424"/>
              <a:gd name="connsiteX4" fmla="*/ 101064 w 333453"/>
              <a:gd name="connsiteY4" fmla="*/ 348633 h 480424"/>
              <a:gd name="connsiteX5" fmla="*/ 141480 w 333453"/>
              <a:gd name="connsiteY5" fmla="*/ 197075 h 480424"/>
              <a:gd name="connsiteX6" fmla="*/ 85909 w 333453"/>
              <a:gd name="connsiteY6" fmla="*/ 303165 h 480424"/>
              <a:gd name="connsiteX7" fmla="*/ 106116 w 333453"/>
              <a:gd name="connsiteY7" fmla="*/ 282957 h 480424"/>
              <a:gd name="connsiteX8" fmla="*/ 96013 w 333453"/>
              <a:gd name="connsiteY8" fmla="*/ 303165 h 480424"/>
              <a:gd name="connsiteX9" fmla="*/ 333453 w 333453"/>
              <a:gd name="connsiteY9" fmla="*/ 49 h 480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453" h="480424">
                <a:moveTo>
                  <a:pt x="333453" y="49"/>
                </a:moveTo>
                <a:cubicBezTo>
                  <a:pt x="333453" y="4259"/>
                  <a:pt x="96013" y="328425"/>
                  <a:pt x="96013" y="328425"/>
                </a:cubicBezTo>
                <a:cubicBezTo>
                  <a:pt x="58966" y="378944"/>
                  <a:pt x="127166" y="277905"/>
                  <a:pt x="111168" y="303165"/>
                </a:cubicBezTo>
                <a:cubicBezTo>
                  <a:pt x="95170" y="328425"/>
                  <a:pt x="1710" y="472405"/>
                  <a:pt x="26" y="479983"/>
                </a:cubicBezTo>
                <a:cubicBezTo>
                  <a:pt x="-1658" y="487561"/>
                  <a:pt x="77488" y="395784"/>
                  <a:pt x="101064" y="348633"/>
                </a:cubicBezTo>
                <a:cubicBezTo>
                  <a:pt x="124640" y="301482"/>
                  <a:pt x="144006" y="204653"/>
                  <a:pt x="141480" y="197075"/>
                </a:cubicBezTo>
                <a:cubicBezTo>
                  <a:pt x="138954" y="189497"/>
                  <a:pt x="91803" y="288851"/>
                  <a:pt x="85909" y="303165"/>
                </a:cubicBezTo>
                <a:cubicBezTo>
                  <a:pt x="80015" y="317479"/>
                  <a:pt x="104432" y="282957"/>
                  <a:pt x="106116" y="282957"/>
                </a:cubicBezTo>
                <a:cubicBezTo>
                  <a:pt x="107800" y="282957"/>
                  <a:pt x="60649" y="346948"/>
                  <a:pt x="96013" y="303165"/>
                </a:cubicBezTo>
                <a:cubicBezTo>
                  <a:pt x="131377" y="259382"/>
                  <a:pt x="333453" y="-4161"/>
                  <a:pt x="333453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821473D8-6BF9-7572-840C-AEF59F03BC50}"/>
              </a:ext>
            </a:extLst>
          </p:cNvPr>
          <p:cNvSpPr/>
          <p:nvPr/>
        </p:nvSpPr>
        <p:spPr>
          <a:xfrm>
            <a:off x="2323865" y="4092042"/>
            <a:ext cx="20264" cy="166820"/>
          </a:xfrm>
          <a:custGeom>
            <a:avLst/>
            <a:gdLst>
              <a:gd name="connsiteX0" fmla="*/ 20232 w 20264"/>
              <a:gd name="connsiteY0" fmla="*/ 24 h 166820"/>
              <a:gd name="connsiteX1" fmla="*/ 5076 w 20264"/>
              <a:gd name="connsiteY1" fmla="*/ 116219 h 166820"/>
              <a:gd name="connsiteX2" fmla="*/ 20232 w 20264"/>
              <a:gd name="connsiteY2" fmla="*/ 166738 h 166820"/>
              <a:gd name="connsiteX3" fmla="*/ 25 w 20264"/>
              <a:gd name="connsiteY3" fmla="*/ 106115 h 166820"/>
              <a:gd name="connsiteX4" fmla="*/ 20232 w 20264"/>
              <a:gd name="connsiteY4" fmla="*/ 24 h 16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4" h="166820">
                <a:moveTo>
                  <a:pt x="20232" y="24"/>
                </a:moveTo>
                <a:cubicBezTo>
                  <a:pt x="21074" y="1708"/>
                  <a:pt x="5076" y="88433"/>
                  <a:pt x="5076" y="116219"/>
                </a:cubicBezTo>
                <a:cubicBezTo>
                  <a:pt x="5076" y="144005"/>
                  <a:pt x="21074" y="168422"/>
                  <a:pt x="20232" y="166738"/>
                </a:cubicBezTo>
                <a:cubicBezTo>
                  <a:pt x="19390" y="165054"/>
                  <a:pt x="867" y="129691"/>
                  <a:pt x="25" y="106115"/>
                </a:cubicBezTo>
                <a:cubicBezTo>
                  <a:pt x="-817" y="82539"/>
                  <a:pt x="19390" y="-1660"/>
                  <a:pt x="20232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AD65C70B-615C-18E8-2401-10951255E4CB}"/>
              </a:ext>
            </a:extLst>
          </p:cNvPr>
          <p:cNvSpPr/>
          <p:nvPr/>
        </p:nvSpPr>
        <p:spPr>
          <a:xfrm>
            <a:off x="2429718" y="3208380"/>
            <a:ext cx="138727" cy="217352"/>
          </a:xfrm>
          <a:custGeom>
            <a:avLst/>
            <a:gdLst>
              <a:gd name="connsiteX0" fmla="*/ 262 w 138727"/>
              <a:gd name="connsiteY0" fmla="*/ 216831 h 217352"/>
              <a:gd name="connsiteX1" fmla="*/ 136664 w 138727"/>
              <a:gd name="connsiteY1" fmla="*/ 4650 h 217352"/>
              <a:gd name="connsiteX2" fmla="*/ 86145 w 138727"/>
              <a:gd name="connsiteY2" fmla="*/ 65273 h 217352"/>
              <a:gd name="connsiteX3" fmla="*/ 101301 w 138727"/>
              <a:gd name="connsiteY3" fmla="*/ 65273 h 217352"/>
              <a:gd name="connsiteX4" fmla="*/ 262 w 138727"/>
              <a:gd name="connsiteY4" fmla="*/ 216831 h 21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727" h="217352">
                <a:moveTo>
                  <a:pt x="262" y="216831"/>
                </a:moveTo>
                <a:cubicBezTo>
                  <a:pt x="6156" y="206727"/>
                  <a:pt x="122350" y="29910"/>
                  <a:pt x="136664" y="4650"/>
                </a:cubicBezTo>
                <a:cubicBezTo>
                  <a:pt x="150978" y="-20610"/>
                  <a:pt x="86145" y="65273"/>
                  <a:pt x="86145" y="65273"/>
                </a:cubicBezTo>
                <a:cubicBezTo>
                  <a:pt x="80251" y="75377"/>
                  <a:pt x="113089" y="43381"/>
                  <a:pt x="101301" y="65273"/>
                </a:cubicBezTo>
                <a:cubicBezTo>
                  <a:pt x="89513" y="87165"/>
                  <a:pt x="-5632" y="226935"/>
                  <a:pt x="262" y="216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215BBEB6-7AEA-3398-5068-FF451B33F7A1}"/>
              </a:ext>
            </a:extLst>
          </p:cNvPr>
          <p:cNvSpPr/>
          <p:nvPr/>
        </p:nvSpPr>
        <p:spPr>
          <a:xfrm>
            <a:off x="2853952" y="2270742"/>
            <a:ext cx="386559" cy="199786"/>
          </a:xfrm>
          <a:custGeom>
            <a:avLst/>
            <a:gdLst>
              <a:gd name="connsiteX0" fmla="*/ 391 w 386559"/>
              <a:gd name="connsiteY0" fmla="*/ 199654 h 199786"/>
              <a:gd name="connsiteX1" fmla="*/ 369182 w 386559"/>
              <a:gd name="connsiteY1" fmla="*/ 7680 h 199786"/>
              <a:gd name="connsiteX2" fmla="*/ 323714 w 386559"/>
              <a:gd name="connsiteY2" fmla="*/ 37992 h 199786"/>
              <a:gd name="connsiteX3" fmla="*/ 298455 w 386559"/>
              <a:gd name="connsiteY3" fmla="*/ 37992 h 199786"/>
              <a:gd name="connsiteX4" fmla="*/ 391 w 386559"/>
              <a:gd name="connsiteY4" fmla="*/ 199654 h 199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559" h="199786">
                <a:moveTo>
                  <a:pt x="391" y="199654"/>
                </a:moveTo>
                <a:cubicBezTo>
                  <a:pt x="12179" y="194602"/>
                  <a:pt x="315295" y="34624"/>
                  <a:pt x="369182" y="7680"/>
                </a:cubicBezTo>
                <a:cubicBezTo>
                  <a:pt x="423069" y="-19264"/>
                  <a:pt x="335502" y="32940"/>
                  <a:pt x="323714" y="37992"/>
                </a:cubicBezTo>
                <a:cubicBezTo>
                  <a:pt x="311926" y="43044"/>
                  <a:pt x="350658" y="12732"/>
                  <a:pt x="298455" y="37992"/>
                </a:cubicBezTo>
                <a:cubicBezTo>
                  <a:pt x="246252" y="63252"/>
                  <a:pt x="-11397" y="204706"/>
                  <a:pt x="391" y="199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27F8BD41-1E5E-88D2-3A0C-E374AC29616F}"/>
              </a:ext>
            </a:extLst>
          </p:cNvPr>
          <p:cNvSpPr/>
          <p:nvPr/>
        </p:nvSpPr>
        <p:spPr>
          <a:xfrm>
            <a:off x="4621849" y="2510528"/>
            <a:ext cx="218629" cy="109710"/>
          </a:xfrm>
          <a:custGeom>
            <a:avLst/>
            <a:gdLst>
              <a:gd name="connsiteX0" fmla="*/ 670 w 218629"/>
              <a:gd name="connsiteY0" fmla="*/ 283 h 109710"/>
              <a:gd name="connsiteX1" fmla="*/ 212852 w 218629"/>
              <a:gd name="connsiteY1" fmla="*/ 106374 h 109710"/>
              <a:gd name="connsiteX2" fmla="*/ 147176 w 218629"/>
              <a:gd name="connsiteY2" fmla="*/ 76062 h 109710"/>
              <a:gd name="connsiteX3" fmla="*/ 670 w 218629"/>
              <a:gd name="connsiteY3" fmla="*/ 283 h 10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629" h="109710">
                <a:moveTo>
                  <a:pt x="670" y="283"/>
                </a:moveTo>
                <a:cubicBezTo>
                  <a:pt x="11616" y="5335"/>
                  <a:pt x="188434" y="93744"/>
                  <a:pt x="212852" y="106374"/>
                </a:cubicBezTo>
                <a:cubicBezTo>
                  <a:pt x="237270" y="119004"/>
                  <a:pt x="178330" y="92902"/>
                  <a:pt x="147176" y="76062"/>
                </a:cubicBezTo>
                <a:cubicBezTo>
                  <a:pt x="116022" y="59222"/>
                  <a:pt x="-10276" y="-4769"/>
                  <a:pt x="670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A1E2ECD7-C92A-64A2-75C1-C62B59EB2E17}"/>
              </a:ext>
            </a:extLst>
          </p:cNvPr>
          <p:cNvSpPr/>
          <p:nvPr/>
        </p:nvSpPr>
        <p:spPr>
          <a:xfrm>
            <a:off x="5769090" y="4122344"/>
            <a:ext cx="35800" cy="136511"/>
          </a:xfrm>
          <a:custGeom>
            <a:avLst/>
            <a:gdLst>
              <a:gd name="connsiteX0" fmla="*/ 218 w 35800"/>
              <a:gd name="connsiteY0" fmla="*/ 34 h 136511"/>
              <a:gd name="connsiteX1" fmla="*/ 20426 w 35800"/>
              <a:gd name="connsiteY1" fmla="*/ 80865 h 136511"/>
              <a:gd name="connsiteX2" fmla="*/ 15374 w 35800"/>
              <a:gd name="connsiteY2" fmla="*/ 136436 h 136511"/>
              <a:gd name="connsiteX3" fmla="*/ 35582 w 35800"/>
              <a:gd name="connsiteY3" fmla="*/ 90969 h 136511"/>
              <a:gd name="connsiteX4" fmla="*/ 218 w 35800"/>
              <a:gd name="connsiteY4" fmla="*/ 34 h 13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00" h="136511">
                <a:moveTo>
                  <a:pt x="218" y="34"/>
                </a:moveTo>
                <a:cubicBezTo>
                  <a:pt x="-2308" y="-1650"/>
                  <a:pt x="17900" y="58131"/>
                  <a:pt x="20426" y="80865"/>
                </a:cubicBezTo>
                <a:cubicBezTo>
                  <a:pt x="22952" y="103599"/>
                  <a:pt x="12848" y="134752"/>
                  <a:pt x="15374" y="136436"/>
                </a:cubicBezTo>
                <a:cubicBezTo>
                  <a:pt x="17900" y="138120"/>
                  <a:pt x="38108" y="111177"/>
                  <a:pt x="35582" y="90969"/>
                </a:cubicBezTo>
                <a:cubicBezTo>
                  <a:pt x="33056" y="70761"/>
                  <a:pt x="2744" y="1718"/>
                  <a:pt x="218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517DD51A-56B9-BA3C-D721-AC0198D77A0B}"/>
              </a:ext>
            </a:extLst>
          </p:cNvPr>
          <p:cNvSpPr/>
          <p:nvPr/>
        </p:nvSpPr>
        <p:spPr>
          <a:xfrm>
            <a:off x="5930878" y="3914681"/>
            <a:ext cx="38306" cy="519830"/>
          </a:xfrm>
          <a:custGeom>
            <a:avLst/>
            <a:gdLst>
              <a:gd name="connsiteX0" fmla="*/ 35456 w 38306"/>
              <a:gd name="connsiteY0" fmla="*/ 25827 h 519830"/>
              <a:gd name="connsiteX1" fmla="*/ 35456 w 38306"/>
              <a:gd name="connsiteY1" fmla="*/ 81399 h 519830"/>
              <a:gd name="connsiteX2" fmla="*/ 10196 w 38306"/>
              <a:gd name="connsiteY2" fmla="*/ 455242 h 519830"/>
              <a:gd name="connsiteX3" fmla="*/ 92 w 38306"/>
              <a:gd name="connsiteY3" fmla="*/ 515865 h 519830"/>
              <a:gd name="connsiteX4" fmla="*/ 15248 w 38306"/>
              <a:gd name="connsiteY4" fmla="*/ 409774 h 519830"/>
              <a:gd name="connsiteX5" fmla="*/ 35456 w 38306"/>
              <a:gd name="connsiteY5" fmla="*/ 25827 h 51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06" h="519830">
                <a:moveTo>
                  <a:pt x="35456" y="25827"/>
                </a:moveTo>
                <a:cubicBezTo>
                  <a:pt x="38824" y="-28902"/>
                  <a:pt x="39666" y="9830"/>
                  <a:pt x="35456" y="81399"/>
                </a:cubicBezTo>
                <a:cubicBezTo>
                  <a:pt x="31246" y="152968"/>
                  <a:pt x="16090" y="382831"/>
                  <a:pt x="10196" y="455242"/>
                </a:cubicBezTo>
                <a:cubicBezTo>
                  <a:pt x="4302" y="527653"/>
                  <a:pt x="-750" y="523443"/>
                  <a:pt x="92" y="515865"/>
                </a:cubicBezTo>
                <a:cubicBezTo>
                  <a:pt x="934" y="508287"/>
                  <a:pt x="10196" y="492289"/>
                  <a:pt x="15248" y="409774"/>
                </a:cubicBezTo>
                <a:cubicBezTo>
                  <a:pt x="20300" y="327259"/>
                  <a:pt x="32088" y="80556"/>
                  <a:pt x="35456" y="25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58FEE9DC-360B-A2F3-8337-E4FA52C3C8B9}"/>
              </a:ext>
            </a:extLst>
          </p:cNvPr>
          <p:cNvSpPr/>
          <p:nvPr/>
        </p:nvSpPr>
        <p:spPr>
          <a:xfrm>
            <a:off x="3460106" y="6394423"/>
            <a:ext cx="179843" cy="287980"/>
          </a:xfrm>
          <a:custGeom>
            <a:avLst/>
            <a:gdLst>
              <a:gd name="connsiteX0" fmla="*/ 270 w 179843"/>
              <a:gd name="connsiteY0" fmla="*/ 401 h 287980"/>
              <a:gd name="connsiteX1" fmla="*/ 149682 w 179843"/>
              <a:gd name="connsiteY1" fmla="*/ 149812 h 287980"/>
              <a:gd name="connsiteX2" fmla="*/ 149682 w 179843"/>
              <a:gd name="connsiteY2" fmla="*/ 287271 h 287980"/>
              <a:gd name="connsiteX3" fmla="*/ 179565 w 179843"/>
              <a:gd name="connsiteY3" fmla="*/ 203601 h 287980"/>
              <a:gd name="connsiteX4" fmla="*/ 161635 w 179843"/>
              <a:gd name="connsiteY4" fmla="*/ 203601 h 287980"/>
              <a:gd name="connsiteX5" fmla="*/ 113823 w 179843"/>
              <a:gd name="connsiteY5" fmla="*/ 107977 h 287980"/>
              <a:gd name="connsiteX6" fmla="*/ 270 w 179843"/>
              <a:gd name="connsiteY6" fmla="*/ 401 h 28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843" h="287980">
                <a:moveTo>
                  <a:pt x="270" y="401"/>
                </a:moveTo>
                <a:cubicBezTo>
                  <a:pt x="6246" y="7373"/>
                  <a:pt x="124780" y="102000"/>
                  <a:pt x="149682" y="149812"/>
                </a:cubicBezTo>
                <a:cubicBezTo>
                  <a:pt x="174584" y="197624"/>
                  <a:pt x="144702" y="278306"/>
                  <a:pt x="149682" y="287271"/>
                </a:cubicBezTo>
                <a:cubicBezTo>
                  <a:pt x="154662" y="296236"/>
                  <a:pt x="177573" y="217546"/>
                  <a:pt x="179565" y="203601"/>
                </a:cubicBezTo>
                <a:cubicBezTo>
                  <a:pt x="181557" y="189656"/>
                  <a:pt x="172592" y="219538"/>
                  <a:pt x="161635" y="203601"/>
                </a:cubicBezTo>
                <a:cubicBezTo>
                  <a:pt x="150678" y="187664"/>
                  <a:pt x="138725" y="136863"/>
                  <a:pt x="113823" y="107977"/>
                </a:cubicBezTo>
                <a:cubicBezTo>
                  <a:pt x="88921" y="79091"/>
                  <a:pt x="-5706" y="-6571"/>
                  <a:pt x="270" y="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D7E83B5F-DFFD-9497-ECA0-A58D1F4D8569}"/>
              </a:ext>
            </a:extLst>
          </p:cNvPr>
          <p:cNvSpPr/>
          <p:nvPr/>
        </p:nvSpPr>
        <p:spPr>
          <a:xfrm>
            <a:off x="2794900" y="6197595"/>
            <a:ext cx="245177" cy="239372"/>
          </a:xfrm>
          <a:custGeom>
            <a:avLst/>
            <a:gdLst>
              <a:gd name="connsiteX0" fmla="*/ 2088 w 245177"/>
              <a:gd name="connsiteY0" fmla="*/ 47817 h 239372"/>
              <a:gd name="connsiteX1" fmla="*/ 223218 w 245177"/>
              <a:gd name="connsiteY1" fmla="*/ 191252 h 239372"/>
              <a:gd name="connsiteX2" fmla="*/ 235171 w 245177"/>
              <a:gd name="connsiteY2" fmla="*/ 239064 h 239372"/>
              <a:gd name="connsiteX3" fmla="*/ 205288 w 245177"/>
              <a:gd name="connsiteY3" fmla="*/ 173323 h 239372"/>
              <a:gd name="connsiteX4" fmla="*/ 109665 w 245177"/>
              <a:gd name="connsiteY4" fmla="*/ 5 h 239372"/>
              <a:gd name="connsiteX5" fmla="*/ 181382 w 245177"/>
              <a:gd name="connsiteY5" fmla="*/ 179299 h 239372"/>
              <a:gd name="connsiteX6" fmla="*/ 193335 w 245177"/>
              <a:gd name="connsiteY6" fmla="*/ 197229 h 239372"/>
              <a:gd name="connsiteX7" fmla="*/ 115641 w 245177"/>
              <a:gd name="connsiteY7" fmla="*/ 119534 h 239372"/>
              <a:gd name="connsiteX8" fmla="*/ 2088 w 245177"/>
              <a:gd name="connsiteY8" fmla="*/ 47817 h 23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177" h="239372">
                <a:moveTo>
                  <a:pt x="2088" y="47817"/>
                </a:moveTo>
                <a:cubicBezTo>
                  <a:pt x="20017" y="59770"/>
                  <a:pt x="184371" y="159378"/>
                  <a:pt x="223218" y="191252"/>
                </a:cubicBezTo>
                <a:cubicBezTo>
                  <a:pt x="262065" y="223126"/>
                  <a:pt x="238159" y="242052"/>
                  <a:pt x="235171" y="239064"/>
                </a:cubicBezTo>
                <a:cubicBezTo>
                  <a:pt x="232183" y="236076"/>
                  <a:pt x="226206" y="213166"/>
                  <a:pt x="205288" y="173323"/>
                </a:cubicBezTo>
                <a:cubicBezTo>
                  <a:pt x="184370" y="133480"/>
                  <a:pt x="113649" y="-991"/>
                  <a:pt x="109665" y="5"/>
                </a:cubicBezTo>
                <a:cubicBezTo>
                  <a:pt x="105681" y="1001"/>
                  <a:pt x="167437" y="146428"/>
                  <a:pt x="181382" y="179299"/>
                </a:cubicBezTo>
                <a:cubicBezTo>
                  <a:pt x="195327" y="212170"/>
                  <a:pt x="204292" y="207190"/>
                  <a:pt x="193335" y="197229"/>
                </a:cubicBezTo>
                <a:cubicBezTo>
                  <a:pt x="182378" y="187268"/>
                  <a:pt x="144527" y="140452"/>
                  <a:pt x="115641" y="119534"/>
                </a:cubicBezTo>
                <a:cubicBezTo>
                  <a:pt x="86755" y="98616"/>
                  <a:pt x="-15841" y="35864"/>
                  <a:pt x="2088" y="47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FBFC6CD0-F71A-9A04-D252-DCB8FA293664}"/>
              </a:ext>
            </a:extLst>
          </p:cNvPr>
          <p:cNvSpPr/>
          <p:nvPr/>
        </p:nvSpPr>
        <p:spPr>
          <a:xfrm>
            <a:off x="5474092" y="5281469"/>
            <a:ext cx="194859" cy="385172"/>
          </a:xfrm>
          <a:custGeom>
            <a:avLst/>
            <a:gdLst>
              <a:gd name="connsiteX0" fmla="*/ 355 w 194859"/>
              <a:gd name="connsiteY0" fmla="*/ 384225 h 385172"/>
              <a:gd name="connsiteX1" fmla="*/ 191602 w 194859"/>
              <a:gd name="connsiteY1" fmla="*/ 7707 h 385172"/>
              <a:gd name="connsiteX2" fmla="*/ 125861 w 194859"/>
              <a:gd name="connsiteY2" fmla="*/ 121260 h 385172"/>
              <a:gd name="connsiteX3" fmla="*/ 143790 w 194859"/>
              <a:gd name="connsiteY3" fmla="*/ 115284 h 385172"/>
              <a:gd name="connsiteX4" fmla="*/ 355 w 194859"/>
              <a:gd name="connsiteY4" fmla="*/ 384225 h 38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859" h="385172">
                <a:moveTo>
                  <a:pt x="355" y="384225"/>
                </a:moveTo>
                <a:cubicBezTo>
                  <a:pt x="8324" y="366295"/>
                  <a:pt x="170684" y="51534"/>
                  <a:pt x="191602" y="7707"/>
                </a:cubicBezTo>
                <a:cubicBezTo>
                  <a:pt x="212520" y="-36121"/>
                  <a:pt x="125861" y="121260"/>
                  <a:pt x="125861" y="121260"/>
                </a:cubicBezTo>
                <a:cubicBezTo>
                  <a:pt x="117892" y="139189"/>
                  <a:pt x="166700" y="70460"/>
                  <a:pt x="143790" y="115284"/>
                </a:cubicBezTo>
                <a:cubicBezTo>
                  <a:pt x="120880" y="160108"/>
                  <a:pt x="-7614" y="402155"/>
                  <a:pt x="355" y="384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DB9CF36F-2897-ECFA-B335-B0958904BDE8}"/>
              </a:ext>
            </a:extLst>
          </p:cNvPr>
          <p:cNvSpPr/>
          <p:nvPr/>
        </p:nvSpPr>
        <p:spPr>
          <a:xfrm>
            <a:off x="2396520" y="5516244"/>
            <a:ext cx="269993" cy="589635"/>
          </a:xfrm>
          <a:custGeom>
            <a:avLst/>
            <a:gdLst>
              <a:gd name="connsiteX0" fmla="*/ 45 w 269993"/>
              <a:gd name="connsiteY0" fmla="*/ 38 h 589635"/>
              <a:gd name="connsiteX1" fmla="*/ 185315 w 269993"/>
              <a:gd name="connsiteY1" fmla="*/ 388509 h 589635"/>
              <a:gd name="connsiteX2" fmla="*/ 185315 w 269993"/>
              <a:gd name="connsiteY2" fmla="*/ 346674 h 589635"/>
              <a:gd name="connsiteX3" fmla="*/ 268986 w 269993"/>
              <a:gd name="connsiteY3" fmla="*/ 585732 h 589635"/>
              <a:gd name="connsiteX4" fmla="*/ 227151 w 269993"/>
              <a:gd name="connsiteY4" fmla="*/ 484132 h 589635"/>
              <a:gd name="connsiteX5" fmla="*/ 161409 w 269993"/>
              <a:gd name="connsiteY5" fmla="*/ 340697 h 589635"/>
              <a:gd name="connsiteX6" fmla="*/ 167386 w 269993"/>
              <a:gd name="connsiteY6" fmla="*/ 364603 h 589635"/>
              <a:gd name="connsiteX7" fmla="*/ 45 w 269993"/>
              <a:gd name="connsiteY7" fmla="*/ 38 h 58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993" h="589635">
                <a:moveTo>
                  <a:pt x="45" y="38"/>
                </a:moveTo>
                <a:cubicBezTo>
                  <a:pt x="3033" y="4022"/>
                  <a:pt x="154437" y="330736"/>
                  <a:pt x="185315" y="388509"/>
                </a:cubicBezTo>
                <a:cubicBezTo>
                  <a:pt x="216193" y="446282"/>
                  <a:pt x="171370" y="313804"/>
                  <a:pt x="185315" y="346674"/>
                </a:cubicBezTo>
                <a:cubicBezTo>
                  <a:pt x="199260" y="379544"/>
                  <a:pt x="262013" y="562822"/>
                  <a:pt x="268986" y="585732"/>
                </a:cubicBezTo>
                <a:cubicBezTo>
                  <a:pt x="275959" y="608642"/>
                  <a:pt x="245081" y="524971"/>
                  <a:pt x="227151" y="484132"/>
                </a:cubicBezTo>
                <a:cubicBezTo>
                  <a:pt x="209222" y="443293"/>
                  <a:pt x="161409" y="340697"/>
                  <a:pt x="161409" y="340697"/>
                </a:cubicBezTo>
                <a:cubicBezTo>
                  <a:pt x="151448" y="320776"/>
                  <a:pt x="191292" y="424368"/>
                  <a:pt x="167386" y="364603"/>
                </a:cubicBezTo>
                <a:cubicBezTo>
                  <a:pt x="143480" y="304838"/>
                  <a:pt x="-2943" y="-3946"/>
                  <a:pt x="45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8FAEDFC1-8ACF-C649-2BCE-B8B05E2061AF}"/>
              </a:ext>
            </a:extLst>
          </p:cNvPr>
          <p:cNvSpPr/>
          <p:nvPr/>
        </p:nvSpPr>
        <p:spPr>
          <a:xfrm>
            <a:off x="1356147" y="3920918"/>
            <a:ext cx="63093" cy="493381"/>
          </a:xfrm>
          <a:custGeom>
            <a:avLst/>
            <a:gdLst>
              <a:gd name="connsiteX0" fmla="*/ 63078 w 63093"/>
              <a:gd name="connsiteY0" fmla="*/ 207 h 493381"/>
              <a:gd name="connsiteX1" fmla="*/ 9103 w 63093"/>
              <a:gd name="connsiteY1" fmla="*/ 336757 h 493381"/>
              <a:gd name="connsiteX2" fmla="*/ 15453 w 63093"/>
              <a:gd name="connsiteY2" fmla="*/ 339932 h 493381"/>
              <a:gd name="connsiteX3" fmla="*/ 59903 w 63093"/>
              <a:gd name="connsiteY3" fmla="*/ 492332 h 493381"/>
              <a:gd name="connsiteX4" fmla="*/ 40853 w 63093"/>
              <a:gd name="connsiteY4" fmla="*/ 400257 h 493381"/>
              <a:gd name="connsiteX5" fmla="*/ 12278 w 63093"/>
              <a:gd name="connsiteY5" fmla="*/ 266907 h 493381"/>
              <a:gd name="connsiteX6" fmla="*/ 2753 w 63093"/>
              <a:gd name="connsiteY6" fmla="*/ 285957 h 493381"/>
              <a:gd name="connsiteX7" fmla="*/ 63078 w 63093"/>
              <a:gd name="connsiteY7" fmla="*/ 207 h 49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093" h="493381">
                <a:moveTo>
                  <a:pt x="63078" y="207"/>
                </a:moveTo>
                <a:cubicBezTo>
                  <a:pt x="64136" y="8674"/>
                  <a:pt x="9103" y="336757"/>
                  <a:pt x="9103" y="336757"/>
                </a:cubicBezTo>
                <a:cubicBezTo>
                  <a:pt x="1166" y="393378"/>
                  <a:pt x="6986" y="314003"/>
                  <a:pt x="15453" y="339932"/>
                </a:cubicBezTo>
                <a:cubicBezTo>
                  <a:pt x="23920" y="365861"/>
                  <a:pt x="55670" y="482278"/>
                  <a:pt x="59903" y="492332"/>
                </a:cubicBezTo>
                <a:cubicBezTo>
                  <a:pt x="64136" y="502386"/>
                  <a:pt x="48790" y="437828"/>
                  <a:pt x="40853" y="400257"/>
                </a:cubicBezTo>
                <a:cubicBezTo>
                  <a:pt x="32916" y="362686"/>
                  <a:pt x="18628" y="285957"/>
                  <a:pt x="12278" y="266907"/>
                </a:cubicBezTo>
                <a:cubicBezTo>
                  <a:pt x="5928" y="247857"/>
                  <a:pt x="-5184" y="326703"/>
                  <a:pt x="2753" y="285957"/>
                </a:cubicBezTo>
                <a:cubicBezTo>
                  <a:pt x="10690" y="245211"/>
                  <a:pt x="62020" y="-8260"/>
                  <a:pt x="63078" y="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08560157-4BC0-0245-7B81-4FCAF2378DF3}"/>
              </a:ext>
            </a:extLst>
          </p:cNvPr>
          <p:cNvSpPr/>
          <p:nvPr/>
        </p:nvSpPr>
        <p:spPr>
          <a:xfrm>
            <a:off x="1381003" y="4034491"/>
            <a:ext cx="173358" cy="668033"/>
          </a:xfrm>
          <a:custGeom>
            <a:avLst/>
            <a:gdLst>
              <a:gd name="connsiteX0" fmla="*/ 92197 w 173358"/>
              <a:gd name="connsiteY0" fmla="*/ 934 h 668033"/>
              <a:gd name="connsiteX1" fmla="*/ 50922 w 173358"/>
              <a:gd name="connsiteY1" fmla="*/ 175559 h 668033"/>
              <a:gd name="connsiteX2" fmla="*/ 57272 w 173358"/>
              <a:gd name="connsiteY2" fmla="*/ 343834 h 668033"/>
              <a:gd name="connsiteX3" fmla="*/ 50922 w 173358"/>
              <a:gd name="connsiteY3" fmla="*/ 315259 h 668033"/>
              <a:gd name="connsiteX4" fmla="*/ 114422 w 173358"/>
              <a:gd name="connsiteY4" fmla="*/ 489884 h 668033"/>
              <a:gd name="connsiteX5" fmla="*/ 73147 w 173358"/>
              <a:gd name="connsiteY5" fmla="*/ 372409 h 668033"/>
              <a:gd name="connsiteX6" fmla="*/ 168397 w 173358"/>
              <a:gd name="connsiteY6" fmla="*/ 654984 h 668033"/>
              <a:gd name="connsiteX7" fmla="*/ 142997 w 173358"/>
              <a:gd name="connsiteY7" fmla="*/ 594659 h 668033"/>
              <a:gd name="connsiteX8" fmla="*/ 122 w 173358"/>
              <a:gd name="connsiteY8" fmla="*/ 362884 h 668033"/>
              <a:gd name="connsiteX9" fmla="*/ 117597 w 173358"/>
              <a:gd name="connsiteY9" fmla="*/ 550209 h 668033"/>
              <a:gd name="connsiteX10" fmla="*/ 89022 w 173358"/>
              <a:gd name="connsiteY10" fmla="*/ 410509 h 668033"/>
              <a:gd name="connsiteX11" fmla="*/ 22347 w 173358"/>
              <a:gd name="connsiteY11" fmla="*/ 89834 h 668033"/>
              <a:gd name="connsiteX12" fmla="*/ 57272 w 173358"/>
              <a:gd name="connsiteY12" fmla="*/ 254934 h 668033"/>
              <a:gd name="connsiteX13" fmla="*/ 92197 w 173358"/>
              <a:gd name="connsiteY13" fmla="*/ 934 h 66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3358" h="668033">
                <a:moveTo>
                  <a:pt x="92197" y="934"/>
                </a:moveTo>
                <a:cubicBezTo>
                  <a:pt x="91139" y="-12295"/>
                  <a:pt x="56743" y="118409"/>
                  <a:pt x="50922" y="175559"/>
                </a:cubicBezTo>
                <a:cubicBezTo>
                  <a:pt x="45101" y="232709"/>
                  <a:pt x="57272" y="320551"/>
                  <a:pt x="57272" y="343834"/>
                </a:cubicBezTo>
                <a:cubicBezTo>
                  <a:pt x="57272" y="367117"/>
                  <a:pt x="41397" y="290917"/>
                  <a:pt x="50922" y="315259"/>
                </a:cubicBezTo>
                <a:cubicBezTo>
                  <a:pt x="60447" y="339601"/>
                  <a:pt x="110718" y="480359"/>
                  <a:pt x="114422" y="489884"/>
                </a:cubicBezTo>
                <a:cubicBezTo>
                  <a:pt x="118126" y="499409"/>
                  <a:pt x="64151" y="344892"/>
                  <a:pt x="73147" y="372409"/>
                </a:cubicBezTo>
                <a:cubicBezTo>
                  <a:pt x="82143" y="399926"/>
                  <a:pt x="156755" y="617942"/>
                  <a:pt x="168397" y="654984"/>
                </a:cubicBezTo>
                <a:cubicBezTo>
                  <a:pt x="180039" y="692026"/>
                  <a:pt x="171043" y="643342"/>
                  <a:pt x="142997" y="594659"/>
                </a:cubicBezTo>
                <a:cubicBezTo>
                  <a:pt x="114951" y="545976"/>
                  <a:pt x="4355" y="370292"/>
                  <a:pt x="122" y="362884"/>
                </a:cubicBezTo>
                <a:cubicBezTo>
                  <a:pt x="-4111" y="355476"/>
                  <a:pt x="102780" y="542272"/>
                  <a:pt x="117597" y="550209"/>
                </a:cubicBezTo>
                <a:cubicBezTo>
                  <a:pt x="132414" y="558147"/>
                  <a:pt x="104897" y="487238"/>
                  <a:pt x="89022" y="410509"/>
                </a:cubicBezTo>
                <a:cubicBezTo>
                  <a:pt x="73147" y="333780"/>
                  <a:pt x="27639" y="115763"/>
                  <a:pt x="22347" y="89834"/>
                </a:cubicBezTo>
                <a:cubicBezTo>
                  <a:pt x="17055" y="63905"/>
                  <a:pt x="44572" y="264988"/>
                  <a:pt x="57272" y="254934"/>
                </a:cubicBezTo>
                <a:cubicBezTo>
                  <a:pt x="69972" y="244880"/>
                  <a:pt x="93255" y="14163"/>
                  <a:pt x="92197" y="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94D83C0C-4EFB-E602-DCE0-FFFBA74E457C}"/>
              </a:ext>
            </a:extLst>
          </p:cNvPr>
          <p:cNvSpPr/>
          <p:nvPr/>
        </p:nvSpPr>
        <p:spPr>
          <a:xfrm>
            <a:off x="1504348" y="4617522"/>
            <a:ext cx="477678" cy="567883"/>
          </a:xfrm>
          <a:custGeom>
            <a:avLst/>
            <a:gdLst>
              <a:gd name="connsiteX0" fmla="*/ 3777 w 477678"/>
              <a:gd name="connsiteY0" fmla="*/ 5278 h 567883"/>
              <a:gd name="connsiteX1" fmla="*/ 191102 w 477678"/>
              <a:gd name="connsiteY1" fmla="*/ 357703 h 567883"/>
              <a:gd name="connsiteX2" fmla="*/ 184752 w 477678"/>
              <a:gd name="connsiteY2" fmla="*/ 341828 h 567883"/>
              <a:gd name="connsiteX3" fmla="*/ 333977 w 477678"/>
              <a:gd name="connsiteY3" fmla="*/ 557728 h 567883"/>
              <a:gd name="connsiteX4" fmla="*/ 314927 w 477678"/>
              <a:gd name="connsiteY4" fmla="*/ 535503 h 567883"/>
              <a:gd name="connsiteX5" fmla="*/ 467327 w 477678"/>
              <a:gd name="connsiteY5" fmla="*/ 560903 h 567883"/>
              <a:gd name="connsiteX6" fmla="*/ 435577 w 477678"/>
              <a:gd name="connsiteY6" fmla="*/ 548203 h 567883"/>
              <a:gd name="connsiteX7" fmla="*/ 206977 w 477678"/>
              <a:gd name="connsiteY7" fmla="*/ 389453 h 567883"/>
              <a:gd name="connsiteX8" fmla="*/ 203802 w 477678"/>
              <a:gd name="connsiteY8" fmla="*/ 373578 h 567883"/>
              <a:gd name="connsiteX9" fmla="*/ 19652 w 477678"/>
              <a:gd name="connsiteY9" fmla="*/ 94178 h 567883"/>
              <a:gd name="connsiteX10" fmla="*/ 60927 w 477678"/>
              <a:gd name="connsiteY10" fmla="*/ 141803 h 567883"/>
              <a:gd name="connsiteX11" fmla="*/ 3777 w 477678"/>
              <a:gd name="connsiteY11" fmla="*/ 5278 h 56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678" h="567883">
                <a:moveTo>
                  <a:pt x="3777" y="5278"/>
                </a:moveTo>
                <a:cubicBezTo>
                  <a:pt x="25473" y="41261"/>
                  <a:pt x="160940" y="301611"/>
                  <a:pt x="191102" y="357703"/>
                </a:cubicBezTo>
                <a:cubicBezTo>
                  <a:pt x="221265" y="413795"/>
                  <a:pt x="160940" y="308491"/>
                  <a:pt x="184752" y="341828"/>
                </a:cubicBezTo>
                <a:cubicBezTo>
                  <a:pt x="208564" y="375165"/>
                  <a:pt x="312281" y="525449"/>
                  <a:pt x="333977" y="557728"/>
                </a:cubicBezTo>
                <a:cubicBezTo>
                  <a:pt x="355673" y="590007"/>
                  <a:pt x="292702" y="534974"/>
                  <a:pt x="314927" y="535503"/>
                </a:cubicBezTo>
                <a:cubicBezTo>
                  <a:pt x="337152" y="536032"/>
                  <a:pt x="447219" y="558786"/>
                  <a:pt x="467327" y="560903"/>
                </a:cubicBezTo>
                <a:cubicBezTo>
                  <a:pt x="487435" y="563020"/>
                  <a:pt x="478969" y="576778"/>
                  <a:pt x="435577" y="548203"/>
                </a:cubicBezTo>
                <a:cubicBezTo>
                  <a:pt x="392185" y="519628"/>
                  <a:pt x="245606" y="418557"/>
                  <a:pt x="206977" y="389453"/>
                </a:cubicBezTo>
                <a:cubicBezTo>
                  <a:pt x="168348" y="360349"/>
                  <a:pt x="235023" y="422791"/>
                  <a:pt x="203802" y="373578"/>
                </a:cubicBezTo>
                <a:cubicBezTo>
                  <a:pt x="172581" y="324366"/>
                  <a:pt x="43465" y="132807"/>
                  <a:pt x="19652" y="94178"/>
                </a:cubicBezTo>
                <a:cubicBezTo>
                  <a:pt x="-4161" y="55549"/>
                  <a:pt x="60927" y="155032"/>
                  <a:pt x="60927" y="141803"/>
                </a:cubicBezTo>
                <a:cubicBezTo>
                  <a:pt x="60927" y="128574"/>
                  <a:pt x="-17919" y="-30705"/>
                  <a:pt x="3777" y="5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A2041818-D5E8-DEF7-22F6-86825D66728C}"/>
              </a:ext>
            </a:extLst>
          </p:cNvPr>
          <p:cNvSpPr/>
          <p:nvPr/>
        </p:nvSpPr>
        <p:spPr>
          <a:xfrm>
            <a:off x="1731451" y="5164622"/>
            <a:ext cx="488251" cy="139727"/>
          </a:xfrm>
          <a:custGeom>
            <a:avLst/>
            <a:gdLst>
              <a:gd name="connsiteX0" fmla="*/ 2099 w 488251"/>
              <a:gd name="connsiteY0" fmla="*/ 1103 h 139727"/>
              <a:gd name="connsiteX1" fmla="*/ 313249 w 488251"/>
              <a:gd name="connsiteY1" fmla="*/ 134453 h 139727"/>
              <a:gd name="connsiteX2" fmla="*/ 411674 w 488251"/>
              <a:gd name="connsiteY2" fmla="*/ 105878 h 139727"/>
              <a:gd name="connsiteX3" fmla="*/ 487874 w 488251"/>
              <a:gd name="connsiteY3" fmla="*/ 39203 h 139727"/>
              <a:gd name="connsiteX4" fmla="*/ 437074 w 488251"/>
              <a:gd name="connsiteY4" fmla="*/ 80478 h 139727"/>
              <a:gd name="connsiteX5" fmla="*/ 351349 w 488251"/>
              <a:gd name="connsiteY5" fmla="*/ 121753 h 139727"/>
              <a:gd name="connsiteX6" fmla="*/ 186249 w 488251"/>
              <a:gd name="connsiteY6" fmla="*/ 74128 h 139727"/>
              <a:gd name="connsiteX7" fmla="*/ 2099 w 488251"/>
              <a:gd name="connsiteY7" fmla="*/ 1103 h 13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8251" h="139727">
                <a:moveTo>
                  <a:pt x="2099" y="1103"/>
                </a:moveTo>
                <a:cubicBezTo>
                  <a:pt x="23266" y="11157"/>
                  <a:pt x="244986" y="116990"/>
                  <a:pt x="313249" y="134453"/>
                </a:cubicBezTo>
                <a:cubicBezTo>
                  <a:pt x="381512" y="151916"/>
                  <a:pt x="382570" y="121753"/>
                  <a:pt x="411674" y="105878"/>
                </a:cubicBezTo>
                <a:cubicBezTo>
                  <a:pt x="440778" y="90003"/>
                  <a:pt x="483641" y="43436"/>
                  <a:pt x="487874" y="39203"/>
                </a:cubicBezTo>
                <a:cubicBezTo>
                  <a:pt x="492107" y="34970"/>
                  <a:pt x="459828" y="66720"/>
                  <a:pt x="437074" y="80478"/>
                </a:cubicBezTo>
                <a:cubicBezTo>
                  <a:pt x="414320" y="94236"/>
                  <a:pt x="393153" y="122811"/>
                  <a:pt x="351349" y="121753"/>
                </a:cubicBezTo>
                <a:cubicBezTo>
                  <a:pt x="309545" y="120695"/>
                  <a:pt x="247103" y="95824"/>
                  <a:pt x="186249" y="74128"/>
                </a:cubicBezTo>
                <a:cubicBezTo>
                  <a:pt x="125395" y="52432"/>
                  <a:pt x="-19068" y="-8951"/>
                  <a:pt x="2099" y="1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F7231C2B-BDED-70C5-5C26-A078DEB0F748}"/>
              </a:ext>
            </a:extLst>
          </p:cNvPr>
          <p:cNvSpPr/>
          <p:nvPr/>
        </p:nvSpPr>
        <p:spPr>
          <a:xfrm>
            <a:off x="1447703" y="4095489"/>
            <a:ext cx="190643" cy="731118"/>
          </a:xfrm>
          <a:custGeom>
            <a:avLst/>
            <a:gdLst>
              <a:gd name="connsiteX0" fmla="*/ 76297 w 190643"/>
              <a:gd name="connsiteY0" fmla="*/ 261 h 731118"/>
              <a:gd name="connsiteX1" fmla="*/ 12797 w 190643"/>
              <a:gd name="connsiteY1" fmla="*/ 244736 h 731118"/>
              <a:gd name="connsiteX2" fmla="*/ 31847 w 190643"/>
              <a:gd name="connsiteY2" fmla="*/ 212986 h 731118"/>
              <a:gd name="connsiteX3" fmla="*/ 95347 w 190643"/>
              <a:gd name="connsiteY3" fmla="*/ 498736 h 731118"/>
              <a:gd name="connsiteX4" fmla="*/ 136622 w 190643"/>
              <a:gd name="connsiteY4" fmla="*/ 571761 h 731118"/>
              <a:gd name="connsiteX5" fmla="*/ 190597 w 190643"/>
              <a:gd name="connsiteY5" fmla="*/ 730511 h 731118"/>
              <a:gd name="connsiteX6" fmla="*/ 127097 w 190643"/>
              <a:gd name="connsiteY6" fmla="*/ 508261 h 731118"/>
              <a:gd name="connsiteX7" fmla="*/ 104872 w 190643"/>
              <a:gd name="connsiteY7" fmla="*/ 155836 h 731118"/>
              <a:gd name="connsiteX8" fmla="*/ 120747 w 190643"/>
              <a:gd name="connsiteY8" fmla="*/ 540011 h 731118"/>
              <a:gd name="connsiteX9" fmla="*/ 44547 w 190643"/>
              <a:gd name="connsiteY9" fmla="*/ 298711 h 731118"/>
              <a:gd name="connsiteX10" fmla="*/ 97 w 190643"/>
              <a:gd name="connsiteY10" fmla="*/ 190761 h 731118"/>
              <a:gd name="connsiteX11" fmla="*/ 35022 w 190643"/>
              <a:gd name="connsiteY11" fmla="*/ 197111 h 731118"/>
              <a:gd name="connsiteX12" fmla="*/ 76297 w 190643"/>
              <a:gd name="connsiteY12" fmla="*/ 261 h 73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0643" h="731118">
                <a:moveTo>
                  <a:pt x="76297" y="261"/>
                </a:moveTo>
                <a:cubicBezTo>
                  <a:pt x="72593" y="8198"/>
                  <a:pt x="20205" y="209282"/>
                  <a:pt x="12797" y="244736"/>
                </a:cubicBezTo>
                <a:cubicBezTo>
                  <a:pt x="5389" y="280190"/>
                  <a:pt x="18089" y="170653"/>
                  <a:pt x="31847" y="212986"/>
                </a:cubicBezTo>
                <a:cubicBezTo>
                  <a:pt x="45605" y="255319"/>
                  <a:pt x="77885" y="438940"/>
                  <a:pt x="95347" y="498736"/>
                </a:cubicBezTo>
                <a:cubicBezTo>
                  <a:pt x="112809" y="558532"/>
                  <a:pt x="120747" y="533132"/>
                  <a:pt x="136622" y="571761"/>
                </a:cubicBezTo>
                <a:cubicBezTo>
                  <a:pt x="152497" y="610390"/>
                  <a:pt x="192185" y="741094"/>
                  <a:pt x="190597" y="730511"/>
                </a:cubicBezTo>
                <a:cubicBezTo>
                  <a:pt x="189010" y="719928"/>
                  <a:pt x="141384" y="604040"/>
                  <a:pt x="127097" y="508261"/>
                </a:cubicBezTo>
                <a:cubicBezTo>
                  <a:pt x="112810" y="412482"/>
                  <a:pt x="105930" y="150545"/>
                  <a:pt x="104872" y="155836"/>
                </a:cubicBezTo>
                <a:cubicBezTo>
                  <a:pt x="103814" y="161127"/>
                  <a:pt x="130801" y="516199"/>
                  <a:pt x="120747" y="540011"/>
                </a:cubicBezTo>
                <a:cubicBezTo>
                  <a:pt x="110693" y="563823"/>
                  <a:pt x="64655" y="356919"/>
                  <a:pt x="44547" y="298711"/>
                </a:cubicBezTo>
                <a:cubicBezTo>
                  <a:pt x="24439" y="240503"/>
                  <a:pt x="1684" y="207694"/>
                  <a:pt x="97" y="190761"/>
                </a:cubicBezTo>
                <a:cubicBezTo>
                  <a:pt x="-1491" y="173828"/>
                  <a:pt x="16501" y="226744"/>
                  <a:pt x="35022" y="197111"/>
                </a:cubicBezTo>
                <a:cubicBezTo>
                  <a:pt x="53543" y="167478"/>
                  <a:pt x="80001" y="-7676"/>
                  <a:pt x="76297" y="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5A643A3C-6988-4955-BEDD-CA6C8DD21DB9}"/>
              </a:ext>
            </a:extLst>
          </p:cNvPr>
          <p:cNvSpPr/>
          <p:nvPr/>
        </p:nvSpPr>
        <p:spPr>
          <a:xfrm>
            <a:off x="1526887" y="4248900"/>
            <a:ext cx="365426" cy="803720"/>
          </a:xfrm>
          <a:custGeom>
            <a:avLst/>
            <a:gdLst>
              <a:gd name="connsiteX0" fmla="*/ 95538 w 365426"/>
              <a:gd name="connsiteY0" fmla="*/ 2425 h 803720"/>
              <a:gd name="connsiteX1" fmla="*/ 108238 w 365426"/>
              <a:gd name="connsiteY1" fmla="*/ 62750 h 803720"/>
              <a:gd name="connsiteX2" fmla="*/ 203488 w 365426"/>
              <a:gd name="connsiteY2" fmla="*/ 516775 h 803720"/>
              <a:gd name="connsiteX3" fmla="*/ 251113 w 365426"/>
              <a:gd name="connsiteY3" fmla="*/ 599325 h 803720"/>
              <a:gd name="connsiteX4" fmla="*/ 266988 w 365426"/>
              <a:gd name="connsiteY4" fmla="*/ 500900 h 803720"/>
              <a:gd name="connsiteX5" fmla="*/ 257463 w 365426"/>
              <a:gd name="connsiteY5" fmla="*/ 592975 h 803720"/>
              <a:gd name="connsiteX6" fmla="*/ 365413 w 365426"/>
              <a:gd name="connsiteY6" fmla="*/ 799350 h 803720"/>
              <a:gd name="connsiteX7" fmla="*/ 263813 w 365426"/>
              <a:gd name="connsiteY7" fmla="*/ 716800 h 803720"/>
              <a:gd name="connsiteX8" fmla="*/ 105063 w 365426"/>
              <a:gd name="connsiteY8" fmla="*/ 519950 h 803720"/>
              <a:gd name="connsiteX9" fmla="*/ 247938 w 365426"/>
              <a:gd name="connsiteY9" fmla="*/ 653300 h 803720"/>
              <a:gd name="connsiteX10" fmla="*/ 171738 w 365426"/>
              <a:gd name="connsiteY10" fmla="*/ 548525 h 803720"/>
              <a:gd name="connsiteX11" fmla="*/ 288 w 365426"/>
              <a:gd name="connsiteY11" fmla="*/ 237375 h 803720"/>
              <a:gd name="connsiteX12" fmla="*/ 216188 w 365426"/>
              <a:gd name="connsiteY12" fmla="*/ 485025 h 803720"/>
              <a:gd name="connsiteX13" fmla="*/ 146338 w 365426"/>
              <a:gd name="connsiteY13" fmla="*/ 250075 h 803720"/>
              <a:gd name="connsiteX14" fmla="*/ 86013 w 365426"/>
              <a:gd name="connsiteY14" fmla="*/ 285000 h 803720"/>
              <a:gd name="connsiteX15" fmla="*/ 111413 w 365426"/>
              <a:gd name="connsiteY15" fmla="*/ 164350 h 803720"/>
              <a:gd name="connsiteX16" fmla="*/ 95538 w 365426"/>
              <a:gd name="connsiteY16" fmla="*/ 2425 h 80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5426" h="803720">
                <a:moveTo>
                  <a:pt x="95538" y="2425"/>
                </a:moveTo>
                <a:cubicBezTo>
                  <a:pt x="95009" y="-14508"/>
                  <a:pt x="108238" y="62750"/>
                  <a:pt x="108238" y="62750"/>
                </a:cubicBezTo>
                <a:cubicBezTo>
                  <a:pt x="126230" y="148475"/>
                  <a:pt x="179676" y="427346"/>
                  <a:pt x="203488" y="516775"/>
                </a:cubicBezTo>
                <a:cubicBezTo>
                  <a:pt x="227300" y="606204"/>
                  <a:pt x="240530" y="601971"/>
                  <a:pt x="251113" y="599325"/>
                </a:cubicBezTo>
                <a:cubicBezTo>
                  <a:pt x="261696" y="596679"/>
                  <a:pt x="265930" y="501958"/>
                  <a:pt x="266988" y="500900"/>
                </a:cubicBezTo>
                <a:cubicBezTo>
                  <a:pt x="268046" y="499842"/>
                  <a:pt x="241059" y="543233"/>
                  <a:pt x="257463" y="592975"/>
                </a:cubicBezTo>
                <a:cubicBezTo>
                  <a:pt x="273867" y="642717"/>
                  <a:pt x="364355" y="778713"/>
                  <a:pt x="365413" y="799350"/>
                </a:cubicBezTo>
                <a:cubicBezTo>
                  <a:pt x="366471" y="819987"/>
                  <a:pt x="307205" y="763367"/>
                  <a:pt x="263813" y="716800"/>
                </a:cubicBezTo>
                <a:cubicBezTo>
                  <a:pt x="220421" y="670233"/>
                  <a:pt x="107709" y="530533"/>
                  <a:pt x="105063" y="519950"/>
                </a:cubicBezTo>
                <a:cubicBezTo>
                  <a:pt x="102417" y="509367"/>
                  <a:pt x="236826" y="648538"/>
                  <a:pt x="247938" y="653300"/>
                </a:cubicBezTo>
                <a:cubicBezTo>
                  <a:pt x="259050" y="658062"/>
                  <a:pt x="213013" y="617846"/>
                  <a:pt x="171738" y="548525"/>
                </a:cubicBezTo>
                <a:cubicBezTo>
                  <a:pt x="130463" y="479204"/>
                  <a:pt x="-7120" y="247958"/>
                  <a:pt x="288" y="237375"/>
                </a:cubicBezTo>
                <a:cubicBezTo>
                  <a:pt x="7696" y="226792"/>
                  <a:pt x="191846" y="482908"/>
                  <a:pt x="216188" y="485025"/>
                </a:cubicBezTo>
                <a:cubicBezTo>
                  <a:pt x="240530" y="487142"/>
                  <a:pt x="168034" y="283413"/>
                  <a:pt x="146338" y="250075"/>
                </a:cubicBezTo>
                <a:cubicBezTo>
                  <a:pt x="124642" y="216738"/>
                  <a:pt x="91834" y="299287"/>
                  <a:pt x="86013" y="285000"/>
                </a:cubicBezTo>
                <a:cubicBezTo>
                  <a:pt x="80192" y="270713"/>
                  <a:pt x="108238" y="207212"/>
                  <a:pt x="111413" y="164350"/>
                </a:cubicBezTo>
                <a:cubicBezTo>
                  <a:pt x="114588" y="121488"/>
                  <a:pt x="96067" y="19358"/>
                  <a:pt x="95538" y="2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A19B4F69-F657-E7FB-48C4-6B6150854064}"/>
              </a:ext>
            </a:extLst>
          </p:cNvPr>
          <p:cNvSpPr/>
          <p:nvPr/>
        </p:nvSpPr>
        <p:spPr>
          <a:xfrm>
            <a:off x="1746198" y="4284951"/>
            <a:ext cx="464708" cy="970010"/>
          </a:xfrm>
          <a:custGeom>
            <a:avLst/>
            <a:gdLst>
              <a:gd name="connsiteX0" fmla="*/ 120702 w 464708"/>
              <a:gd name="connsiteY0" fmla="*/ 7649 h 970010"/>
              <a:gd name="connsiteX1" fmla="*/ 412802 w 464708"/>
              <a:gd name="connsiteY1" fmla="*/ 833149 h 970010"/>
              <a:gd name="connsiteX2" fmla="*/ 330252 w 464708"/>
              <a:gd name="connsiteY2" fmla="*/ 655349 h 970010"/>
              <a:gd name="connsiteX3" fmla="*/ 463602 w 464708"/>
              <a:gd name="connsiteY3" fmla="*/ 960149 h 970010"/>
              <a:gd name="connsiteX4" fmla="*/ 384227 w 464708"/>
              <a:gd name="connsiteY4" fmla="*/ 842674 h 970010"/>
              <a:gd name="connsiteX5" fmla="*/ 219127 w 464708"/>
              <a:gd name="connsiteY5" fmla="*/ 331499 h 970010"/>
              <a:gd name="connsiteX6" fmla="*/ 311202 w 464708"/>
              <a:gd name="connsiteY6" fmla="*/ 823624 h 970010"/>
              <a:gd name="connsiteX7" fmla="*/ 238177 w 464708"/>
              <a:gd name="connsiteY7" fmla="*/ 582324 h 970010"/>
              <a:gd name="connsiteX8" fmla="*/ 104827 w 464708"/>
              <a:gd name="connsiteY8" fmla="*/ 550574 h 970010"/>
              <a:gd name="connsiteX9" fmla="*/ 244527 w 464708"/>
              <a:gd name="connsiteY9" fmla="*/ 547399 h 970010"/>
              <a:gd name="connsiteX10" fmla="*/ 228652 w 464708"/>
              <a:gd name="connsiteY10" fmla="*/ 490249 h 970010"/>
              <a:gd name="connsiteX11" fmla="*/ 52 w 464708"/>
              <a:gd name="connsiteY11" fmla="*/ 344199 h 970010"/>
              <a:gd name="connsiteX12" fmla="*/ 250877 w 464708"/>
              <a:gd name="connsiteY12" fmla="*/ 448974 h 970010"/>
              <a:gd name="connsiteX13" fmla="*/ 152452 w 464708"/>
              <a:gd name="connsiteY13" fmla="*/ 375949 h 970010"/>
              <a:gd name="connsiteX14" fmla="*/ 146102 w 464708"/>
              <a:gd name="connsiteY14" fmla="*/ 274349 h 970010"/>
              <a:gd name="connsiteX15" fmla="*/ 193727 w 464708"/>
              <a:gd name="connsiteY15" fmla="*/ 445799 h 970010"/>
              <a:gd name="connsiteX16" fmla="*/ 241352 w 464708"/>
              <a:gd name="connsiteY16" fmla="*/ 423574 h 970010"/>
              <a:gd name="connsiteX17" fmla="*/ 120702 w 464708"/>
              <a:gd name="connsiteY17" fmla="*/ 7649 h 97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4708" h="970010">
                <a:moveTo>
                  <a:pt x="120702" y="7649"/>
                </a:moveTo>
                <a:cubicBezTo>
                  <a:pt x="149277" y="75911"/>
                  <a:pt x="377877" y="725199"/>
                  <a:pt x="412802" y="833149"/>
                </a:cubicBezTo>
                <a:cubicBezTo>
                  <a:pt x="447727" y="941099"/>
                  <a:pt x="321785" y="634182"/>
                  <a:pt x="330252" y="655349"/>
                </a:cubicBezTo>
                <a:cubicBezTo>
                  <a:pt x="338719" y="676516"/>
                  <a:pt x="454606" y="928928"/>
                  <a:pt x="463602" y="960149"/>
                </a:cubicBezTo>
                <a:cubicBezTo>
                  <a:pt x="472598" y="991370"/>
                  <a:pt x="424973" y="947449"/>
                  <a:pt x="384227" y="842674"/>
                </a:cubicBezTo>
                <a:cubicBezTo>
                  <a:pt x="343481" y="737899"/>
                  <a:pt x="231298" y="334674"/>
                  <a:pt x="219127" y="331499"/>
                </a:cubicBezTo>
                <a:cubicBezTo>
                  <a:pt x="206956" y="328324"/>
                  <a:pt x="308027" y="781820"/>
                  <a:pt x="311202" y="823624"/>
                </a:cubicBezTo>
                <a:cubicBezTo>
                  <a:pt x="314377" y="865428"/>
                  <a:pt x="272573" y="627832"/>
                  <a:pt x="238177" y="582324"/>
                </a:cubicBezTo>
                <a:cubicBezTo>
                  <a:pt x="203781" y="536816"/>
                  <a:pt x="103769" y="556395"/>
                  <a:pt x="104827" y="550574"/>
                </a:cubicBezTo>
                <a:cubicBezTo>
                  <a:pt x="105885" y="544753"/>
                  <a:pt x="223889" y="557453"/>
                  <a:pt x="244527" y="547399"/>
                </a:cubicBezTo>
                <a:cubicBezTo>
                  <a:pt x="265165" y="537345"/>
                  <a:pt x="269398" y="524116"/>
                  <a:pt x="228652" y="490249"/>
                </a:cubicBezTo>
                <a:cubicBezTo>
                  <a:pt x="187906" y="456382"/>
                  <a:pt x="-3652" y="351078"/>
                  <a:pt x="52" y="344199"/>
                </a:cubicBezTo>
                <a:cubicBezTo>
                  <a:pt x="3756" y="337320"/>
                  <a:pt x="225477" y="443682"/>
                  <a:pt x="250877" y="448974"/>
                </a:cubicBezTo>
                <a:cubicBezTo>
                  <a:pt x="276277" y="454266"/>
                  <a:pt x="169915" y="405053"/>
                  <a:pt x="152452" y="375949"/>
                </a:cubicBezTo>
                <a:cubicBezTo>
                  <a:pt x="134989" y="346845"/>
                  <a:pt x="139223" y="262707"/>
                  <a:pt x="146102" y="274349"/>
                </a:cubicBezTo>
                <a:cubicBezTo>
                  <a:pt x="152981" y="285991"/>
                  <a:pt x="177852" y="420928"/>
                  <a:pt x="193727" y="445799"/>
                </a:cubicBezTo>
                <a:cubicBezTo>
                  <a:pt x="209602" y="470670"/>
                  <a:pt x="253523" y="498716"/>
                  <a:pt x="241352" y="423574"/>
                </a:cubicBezTo>
                <a:cubicBezTo>
                  <a:pt x="229181" y="348432"/>
                  <a:pt x="92127" y="-60613"/>
                  <a:pt x="120702" y="7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7D61016D-32D0-DBFA-61DA-53257A4C58BE}"/>
              </a:ext>
            </a:extLst>
          </p:cNvPr>
          <p:cNvSpPr/>
          <p:nvPr/>
        </p:nvSpPr>
        <p:spPr>
          <a:xfrm>
            <a:off x="1765038" y="4723609"/>
            <a:ext cx="258106" cy="404016"/>
          </a:xfrm>
          <a:custGeom>
            <a:avLst/>
            <a:gdLst>
              <a:gd name="connsiteX0" fmla="*/ 9787 w 258106"/>
              <a:gd name="connsiteY0" fmla="*/ 127791 h 404016"/>
              <a:gd name="connsiteX1" fmla="*/ 257437 w 258106"/>
              <a:gd name="connsiteY1" fmla="*/ 175416 h 404016"/>
              <a:gd name="connsiteX2" fmla="*/ 85987 w 258106"/>
              <a:gd name="connsiteY2" fmla="*/ 172241 h 404016"/>
              <a:gd name="connsiteX3" fmla="*/ 184412 w 258106"/>
              <a:gd name="connsiteY3" fmla="*/ 188116 h 404016"/>
              <a:gd name="connsiteX4" fmla="*/ 235212 w 258106"/>
              <a:gd name="connsiteY4" fmla="*/ 305591 h 404016"/>
              <a:gd name="connsiteX5" fmla="*/ 219337 w 258106"/>
              <a:gd name="connsiteY5" fmla="*/ 343691 h 404016"/>
              <a:gd name="connsiteX6" fmla="*/ 262 w 258106"/>
              <a:gd name="connsiteY6" fmla="*/ 318291 h 404016"/>
              <a:gd name="connsiteX7" fmla="*/ 174887 w 258106"/>
              <a:gd name="connsiteY7" fmla="*/ 337341 h 404016"/>
              <a:gd name="connsiteX8" fmla="*/ 184412 w 258106"/>
              <a:gd name="connsiteY8" fmla="*/ 353216 h 404016"/>
              <a:gd name="connsiteX9" fmla="*/ 130437 w 258106"/>
              <a:gd name="connsiteY9" fmla="*/ 404016 h 404016"/>
              <a:gd name="connsiteX10" fmla="*/ 235212 w 258106"/>
              <a:gd name="connsiteY10" fmla="*/ 305591 h 404016"/>
              <a:gd name="connsiteX11" fmla="*/ 168537 w 258106"/>
              <a:gd name="connsiteY11" fmla="*/ 194466 h 404016"/>
              <a:gd name="connsiteX12" fmla="*/ 181237 w 258106"/>
              <a:gd name="connsiteY12" fmla="*/ 143666 h 404016"/>
              <a:gd name="connsiteX13" fmla="*/ 130437 w 258106"/>
              <a:gd name="connsiteY13" fmla="*/ 108741 h 404016"/>
              <a:gd name="connsiteX14" fmla="*/ 35187 w 258106"/>
              <a:gd name="connsiteY14" fmla="*/ 791 h 404016"/>
              <a:gd name="connsiteX15" fmla="*/ 200287 w 258106"/>
              <a:gd name="connsiteY15" fmla="*/ 99216 h 404016"/>
              <a:gd name="connsiteX16" fmla="*/ 35187 w 258106"/>
              <a:gd name="connsiteY16" fmla="*/ 791 h 404016"/>
              <a:gd name="connsiteX17" fmla="*/ 181237 w 258106"/>
              <a:gd name="connsiteY17" fmla="*/ 165891 h 404016"/>
              <a:gd name="connsiteX18" fmla="*/ 9787 w 258106"/>
              <a:gd name="connsiteY18" fmla="*/ 127791 h 4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8106" h="404016">
                <a:moveTo>
                  <a:pt x="9787" y="127791"/>
                </a:moveTo>
                <a:cubicBezTo>
                  <a:pt x="22487" y="129378"/>
                  <a:pt x="244737" y="168008"/>
                  <a:pt x="257437" y="175416"/>
                </a:cubicBezTo>
                <a:cubicBezTo>
                  <a:pt x="270137" y="182824"/>
                  <a:pt x="98158" y="170124"/>
                  <a:pt x="85987" y="172241"/>
                </a:cubicBezTo>
                <a:cubicBezTo>
                  <a:pt x="73816" y="174358"/>
                  <a:pt x="159541" y="165891"/>
                  <a:pt x="184412" y="188116"/>
                </a:cubicBezTo>
                <a:cubicBezTo>
                  <a:pt x="209283" y="210341"/>
                  <a:pt x="229391" y="279662"/>
                  <a:pt x="235212" y="305591"/>
                </a:cubicBezTo>
                <a:cubicBezTo>
                  <a:pt x="241033" y="331520"/>
                  <a:pt x="258495" y="341574"/>
                  <a:pt x="219337" y="343691"/>
                </a:cubicBezTo>
                <a:cubicBezTo>
                  <a:pt x="180179" y="345808"/>
                  <a:pt x="7670" y="319349"/>
                  <a:pt x="262" y="318291"/>
                </a:cubicBezTo>
                <a:cubicBezTo>
                  <a:pt x="-7146" y="317233"/>
                  <a:pt x="144195" y="331520"/>
                  <a:pt x="174887" y="337341"/>
                </a:cubicBezTo>
                <a:cubicBezTo>
                  <a:pt x="205579" y="343162"/>
                  <a:pt x="191820" y="342104"/>
                  <a:pt x="184412" y="353216"/>
                </a:cubicBezTo>
                <a:cubicBezTo>
                  <a:pt x="177004" y="364329"/>
                  <a:pt x="130437" y="404016"/>
                  <a:pt x="130437" y="404016"/>
                </a:cubicBezTo>
                <a:cubicBezTo>
                  <a:pt x="138904" y="396079"/>
                  <a:pt x="228862" y="340516"/>
                  <a:pt x="235212" y="305591"/>
                </a:cubicBezTo>
                <a:cubicBezTo>
                  <a:pt x="241562" y="270666"/>
                  <a:pt x="177533" y="221453"/>
                  <a:pt x="168537" y="194466"/>
                </a:cubicBezTo>
                <a:cubicBezTo>
                  <a:pt x="159541" y="167479"/>
                  <a:pt x="187587" y="157954"/>
                  <a:pt x="181237" y="143666"/>
                </a:cubicBezTo>
                <a:cubicBezTo>
                  <a:pt x="174887" y="129378"/>
                  <a:pt x="154779" y="132554"/>
                  <a:pt x="130437" y="108741"/>
                </a:cubicBezTo>
                <a:cubicBezTo>
                  <a:pt x="106095" y="84928"/>
                  <a:pt x="23545" y="2378"/>
                  <a:pt x="35187" y="791"/>
                </a:cubicBezTo>
                <a:cubicBezTo>
                  <a:pt x="46829" y="-796"/>
                  <a:pt x="200287" y="99216"/>
                  <a:pt x="200287" y="99216"/>
                </a:cubicBezTo>
                <a:cubicBezTo>
                  <a:pt x="200287" y="99216"/>
                  <a:pt x="38362" y="-10322"/>
                  <a:pt x="35187" y="791"/>
                </a:cubicBezTo>
                <a:cubicBezTo>
                  <a:pt x="32012" y="11904"/>
                  <a:pt x="187058" y="144724"/>
                  <a:pt x="181237" y="165891"/>
                </a:cubicBezTo>
                <a:cubicBezTo>
                  <a:pt x="175416" y="187058"/>
                  <a:pt x="-2913" y="126204"/>
                  <a:pt x="9787" y="127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087F28ED-BD70-41C3-77B6-4A5E8BE9636B}"/>
              </a:ext>
            </a:extLst>
          </p:cNvPr>
          <p:cNvSpPr/>
          <p:nvPr/>
        </p:nvSpPr>
        <p:spPr>
          <a:xfrm>
            <a:off x="1520131" y="4067174"/>
            <a:ext cx="70651" cy="372341"/>
          </a:xfrm>
          <a:custGeom>
            <a:avLst/>
            <a:gdLst>
              <a:gd name="connsiteX0" fmla="*/ 70544 w 70651"/>
              <a:gd name="connsiteY0" fmla="*/ 1 h 372341"/>
              <a:gd name="connsiteX1" fmla="*/ 19744 w 70651"/>
              <a:gd name="connsiteY1" fmla="*/ 200026 h 372341"/>
              <a:gd name="connsiteX2" fmla="*/ 32444 w 70651"/>
              <a:gd name="connsiteY2" fmla="*/ 371476 h 372341"/>
              <a:gd name="connsiteX3" fmla="*/ 13394 w 70651"/>
              <a:gd name="connsiteY3" fmla="*/ 263526 h 372341"/>
              <a:gd name="connsiteX4" fmla="*/ 3869 w 70651"/>
              <a:gd name="connsiteY4" fmla="*/ 196851 h 372341"/>
              <a:gd name="connsiteX5" fmla="*/ 70544 w 70651"/>
              <a:gd name="connsiteY5" fmla="*/ 1 h 37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651" h="372341">
                <a:moveTo>
                  <a:pt x="70544" y="1"/>
                </a:moveTo>
                <a:cubicBezTo>
                  <a:pt x="73190" y="530"/>
                  <a:pt x="26094" y="138114"/>
                  <a:pt x="19744" y="200026"/>
                </a:cubicBezTo>
                <a:cubicBezTo>
                  <a:pt x="13394" y="261939"/>
                  <a:pt x="33502" y="360893"/>
                  <a:pt x="32444" y="371476"/>
                </a:cubicBezTo>
                <a:cubicBezTo>
                  <a:pt x="31386" y="382059"/>
                  <a:pt x="18156" y="292630"/>
                  <a:pt x="13394" y="263526"/>
                </a:cubicBezTo>
                <a:cubicBezTo>
                  <a:pt x="8632" y="234422"/>
                  <a:pt x="-7243" y="240243"/>
                  <a:pt x="3869" y="196851"/>
                </a:cubicBezTo>
                <a:cubicBezTo>
                  <a:pt x="14981" y="153459"/>
                  <a:pt x="67898" y="-528"/>
                  <a:pt x="7054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2E91BC38-FC5A-8908-1864-B558ADDB9E83}"/>
              </a:ext>
            </a:extLst>
          </p:cNvPr>
          <p:cNvSpPr/>
          <p:nvPr/>
        </p:nvSpPr>
        <p:spPr>
          <a:xfrm>
            <a:off x="1689061" y="4185962"/>
            <a:ext cx="240536" cy="490628"/>
          </a:xfrm>
          <a:custGeom>
            <a:avLst/>
            <a:gdLst>
              <a:gd name="connsiteX0" fmla="*/ 39 w 240536"/>
              <a:gd name="connsiteY0" fmla="*/ 1863 h 490628"/>
              <a:gd name="connsiteX1" fmla="*/ 111164 w 240536"/>
              <a:gd name="connsiteY1" fmla="*/ 462238 h 490628"/>
              <a:gd name="connsiteX2" fmla="*/ 123864 w 240536"/>
              <a:gd name="connsiteY2" fmla="*/ 443188 h 490628"/>
              <a:gd name="connsiteX3" fmla="*/ 225464 w 240536"/>
              <a:gd name="connsiteY3" fmla="*/ 290788 h 490628"/>
              <a:gd name="connsiteX4" fmla="*/ 231814 w 240536"/>
              <a:gd name="connsiteY4" fmla="*/ 246338 h 490628"/>
              <a:gd name="connsiteX5" fmla="*/ 146089 w 240536"/>
              <a:gd name="connsiteY5" fmla="*/ 408263 h 490628"/>
              <a:gd name="connsiteX6" fmla="*/ 187364 w 240536"/>
              <a:gd name="connsiteY6" fmla="*/ 147913 h 490628"/>
              <a:gd name="connsiteX7" fmla="*/ 85764 w 240536"/>
              <a:gd name="connsiteY7" fmla="*/ 462238 h 490628"/>
              <a:gd name="connsiteX8" fmla="*/ 98464 w 240536"/>
              <a:gd name="connsiteY8" fmla="*/ 306663 h 490628"/>
              <a:gd name="connsiteX9" fmla="*/ 39 w 240536"/>
              <a:gd name="connsiteY9" fmla="*/ 1863 h 49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536" h="490628">
                <a:moveTo>
                  <a:pt x="39" y="1863"/>
                </a:moveTo>
                <a:cubicBezTo>
                  <a:pt x="2156" y="27792"/>
                  <a:pt x="111164" y="462238"/>
                  <a:pt x="111164" y="462238"/>
                </a:cubicBezTo>
                <a:cubicBezTo>
                  <a:pt x="131801" y="535792"/>
                  <a:pt x="123864" y="443188"/>
                  <a:pt x="123864" y="443188"/>
                </a:cubicBezTo>
                <a:cubicBezTo>
                  <a:pt x="142914" y="414613"/>
                  <a:pt x="207472" y="323596"/>
                  <a:pt x="225464" y="290788"/>
                </a:cubicBezTo>
                <a:cubicBezTo>
                  <a:pt x="243456" y="257980"/>
                  <a:pt x="245043" y="226759"/>
                  <a:pt x="231814" y="246338"/>
                </a:cubicBezTo>
                <a:cubicBezTo>
                  <a:pt x="218585" y="265917"/>
                  <a:pt x="153497" y="424667"/>
                  <a:pt x="146089" y="408263"/>
                </a:cubicBezTo>
                <a:cubicBezTo>
                  <a:pt x="138681" y="391859"/>
                  <a:pt x="197418" y="138917"/>
                  <a:pt x="187364" y="147913"/>
                </a:cubicBezTo>
                <a:cubicBezTo>
                  <a:pt x="177310" y="156909"/>
                  <a:pt x="100581" y="435780"/>
                  <a:pt x="85764" y="462238"/>
                </a:cubicBezTo>
                <a:cubicBezTo>
                  <a:pt x="70947" y="488696"/>
                  <a:pt x="114339" y="385509"/>
                  <a:pt x="98464" y="306663"/>
                </a:cubicBezTo>
                <a:cubicBezTo>
                  <a:pt x="82589" y="227817"/>
                  <a:pt x="-2078" y="-24066"/>
                  <a:pt x="39" y="18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6607613B-2697-1EA9-D4DF-F4C29FBCDB13}"/>
              </a:ext>
            </a:extLst>
          </p:cNvPr>
          <p:cNvSpPr/>
          <p:nvPr/>
        </p:nvSpPr>
        <p:spPr>
          <a:xfrm>
            <a:off x="5806628" y="4305395"/>
            <a:ext cx="319754" cy="1031079"/>
          </a:xfrm>
          <a:custGeom>
            <a:avLst/>
            <a:gdLst>
              <a:gd name="connsiteX0" fmla="*/ 308422 w 319754"/>
              <a:gd name="connsiteY0" fmla="*/ 31655 h 1031079"/>
              <a:gd name="connsiteX1" fmla="*/ 9972 w 319754"/>
              <a:gd name="connsiteY1" fmla="*/ 974630 h 1031079"/>
              <a:gd name="connsiteX2" fmla="*/ 79822 w 319754"/>
              <a:gd name="connsiteY2" fmla="*/ 730155 h 1031079"/>
              <a:gd name="connsiteX3" fmla="*/ 168722 w 319754"/>
              <a:gd name="connsiteY3" fmla="*/ 584105 h 1031079"/>
              <a:gd name="connsiteX4" fmla="*/ 149672 w 319754"/>
              <a:gd name="connsiteY4" fmla="*/ 742855 h 1031079"/>
              <a:gd name="connsiteX5" fmla="*/ 38547 w 319754"/>
              <a:gd name="connsiteY5" fmla="*/ 1028605 h 1031079"/>
              <a:gd name="connsiteX6" fmla="*/ 95697 w 319754"/>
              <a:gd name="connsiteY6" fmla="*/ 882555 h 1031079"/>
              <a:gd name="connsiteX7" fmla="*/ 171897 w 319754"/>
              <a:gd name="connsiteY7" fmla="*/ 901605 h 1031079"/>
              <a:gd name="connsiteX8" fmla="*/ 143322 w 319754"/>
              <a:gd name="connsiteY8" fmla="*/ 841280 h 1031079"/>
              <a:gd name="connsiteX9" fmla="*/ 178247 w 319754"/>
              <a:gd name="connsiteY9" fmla="*/ 580930 h 1031079"/>
              <a:gd name="connsiteX10" fmla="*/ 130622 w 319754"/>
              <a:gd name="connsiteY10" fmla="*/ 615855 h 1031079"/>
              <a:gd name="connsiteX11" fmla="*/ 156022 w 319754"/>
              <a:gd name="connsiteY11" fmla="*/ 447580 h 1031079"/>
              <a:gd name="connsiteX12" fmla="*/ 200472 w 319754"/>
              <a:gd name="connsiteY12" fmla="*/ 31655 h 1031079"/>
              <a:gd name="connsiteX13" fmla="*/ 136972 w 319754"/>
              <a:gd name="connsiteY13" fmla="*/ 561880 h 1031079"/>
              <a:gd name="connsiteX14" fmla="*/ 159197 w 319754"/>
              <a:gd name="connsiteY14" fmla="*/ 425355 h 1031079"/>
              <a:gd name="connsiteX15" fmla="*/ 244922 w 319754"/>
              <a:gd name="connsiteY15" fmla="*/ 244380 h 1031079"/>
              <a:gd name="connsiteX16" fmla="*/ 308422 w 319754"/>
              <a:gd name="connsiteY16" fmla="*/ 31655 h 103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9754" h="1031079">
                <a:moveTo>
                  <a:pt x="308422" y="31655"/>
                </a:moveTo>
                <a:cubicBezTo>
                  <a:pt x="269264" y="153363"/>
                  <a:pt x="48072" y="858213"/>
                  <a:pt x="9972" y="974630"/>
                </a:cubicBezTo>
                <a:cubicBezTo>
                  <a:pt x="-28128" y="1091047"/>
                  <a:pt x="53364" y="795243"/>
                  <a:pt x="79822" y="730155"/>
                </a:cubicBezTo>
                <a:cubicBezTo>
                  <a:pt x="106280" y="665067"/>
                  <a:pt x="157080" y="581988"/>
                  <a:pt x="168722" y="584105"/>
                </a:cubicBezTo>
                <a:cubicBezTo>
                  <a:pt x="180364" y="586222"/>
                  <a:pt x="171368" y="668772"/>
                  <a:pt x="149672" y="742855"/>
                </a:cubicBezTo>
                <a:cubicBezTo>
                  <a:pt x="127976" y="816938"/>
                  <a:pt x="47543" y="1005322"/>
                  <a:pt x="38547" y="1028605"/>
                </a:cubicBezTo>
                <a:cubicBezTo>
                  <a:pt x="29551" y="1051888"/>
                  <a:pt x="73472" y="903722"/>
                  <a:pt x="95697" y="882555"/>
                </a:cubicBezTo>
                <a:cubicBezTo>
                  <a:pt x="117922" y="861388"/>
                  <a:pt x="163959" y="908484"/>
                  <a:pt x="171897" y="901605"/>
                </a:cubicBezTo>
                <a:cubicBezTo>
                  <a:pt x="179835" y="894726"/>
                  <a:pt x="142264" y="894726"/>
                  <a:pt x="143322" y="841280"/>
                </a:cubicBezTo>
                <a:cubicBezTo>
                  <a:pt x="144380" y="787834"/>
                  <a:pt x="180364" y="618501"/>
                  <a:pt x="178247" y="580930"/>
                </a:cubicBezTo>
                <a:cubicBezTo>
                  <a:pt x="176130" y="543359"/>
                  <a:pt x="134326" y="638080"/>
                  <a:pt x="130622" y="615855"/>
                </a:cubicBezTo>
                <a:cubicBezTo>
                  <a:pt x="126918" y="593630"/>
                  <a:pt x="144380" y="544947"/>
                  <a:pt x="156022" y="447580"/>
                </a:cubicBezTo>
                <a:cubicBezTo>
                  <a:pt x="167664" y="350213"/>
                  <a:pt x="203647" y="12605"/>
                  <a:pt x="200472" y="31655"/>
                </a:cubicBezTo>
                <a:cubicBezTo>
                  <a:pt x="197297" y="50705"/>
                  <a:pt x="143851" y="496263"/>
                  <a:pt x="136972" y="561880"/>
                </a:cubicBezTo>
                <a:cubicBezTo>
                  <a:pt x="130093" y="627497"/>
                  <a:pt x="141205" y="478272"/>
                  <a:pt x="159197" y="425355"/>
                </a:cubicBezTo>
                <a:cubicBezTo>
                  <a:pt x="177189" y="372438"/>
                  <a:pt x="214760" y="315288"/>
                  <a:pt x="244922" y="244380"/>
                </a:cubicBezTo>
                <a:cubicBezTo>
                  <a:pt x="275084" y="173472"/>
                  <a:pt x="347580" y="-90053"/>
                  <a:pt x="308422" y="31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8B67F4E2-4494-E452-EB10-620187D5CDFD}"/>
              </a:ext>
            </a:extLst>
          </p:cNvPr>
          <p:cNvSpPr/>
          <p:nvPr/>
        </p:nvSpPr>
        <p:spPr>
          <a:xfrm>
            <a:off x="5994397" y="4238162"/>
            <a:ext cx="587393" cy="1025685"/>
          </a:xfrm>
          <a:custGeom>
            <a:avLst/>
            <a:gdLst>
              <a:gd name="connsiteX0" fmla="*/ 587378 w 587393"/>
              <a:gd name="connsiteY0" fmla="*/ 463 h 1025685"/>
              <a:gd name="connsiteX1" fmla="*/ 336553 w 587393"/>
              <a:gd name="connsiteY1" fmla="*/ 448138 h 1025685"/>
              <a:gd name="connsiteX2" fmla="*/ 161928 w 587393"/>
              <a:gd name="connsiteY2" fmla="*/ 816438 h 1025685"/>
              <a:gd name="connsiteX3" fmla="*/ 98428 w 587393"/>
              <a:gd name="connsiteY3" fmla="*/ 937088 h 1025685"/>
              <a:gd name="connsiteX4" fmla="*/ 82553 w 587393"/>
              <a:gd name="connsiteY4" fmla="*/ 1022813 h 1025685"/>
              <a:gd name="connsiteX5" fmla="*/ 95253 w 587393"/>
              <a:gd name="connsiteY5" fmla="*/ 994238 h 1025685"/>
              <a:gd name="connsiteX6" fmla="*/ 82553 w 587393"/>
              <a:gd name="connsiteY6" fmla="*/ 886288 h 1025685"/>
              <a:gd name="connsiteX7" fmla="*/ 3 w 587393"/>
              <a:gd name="connsiteY7" fmla="*/ 730713 h 1025685"/>
              <a:gd name="connsiteX8" fmla="*/ 79378 w 587393"/>
              <a:gd name="connsiteY8" fmla="*/ 816438 h 1025685"/>
              <a:gd name="connsiteX9" fmla="*/ 161928 w 587393"/>
              <a:gd name="connsiteY9" fmla="*/ 657688 h 1025685"/>
              <a:gd name="connsiteX10" fmla="*/ 254003 w 587393"/>
              <a:gd name="connsiteY10" fmla="*/ 537038 h 1025685"/>
              <a:gd name="connsiteX11" fmla="*/ 279403 w 587393"/>
              <a:gd name="connsiteY11" fmla="*/ 216363 h 1025685"/>
              <a:gd name="connsiteX12" fmla="*/ 292103 w 587393"/>
              <a:gd name="connsiteY12" fmla="*/ 508463 h 1025685"/>
              <a:gd name="connsiteX13" fmla="*/ 355603 w 587393"/>
              <a:gd name="connsiteY13" fmla="*/ 324313 h 1025685"/>
              <a:gd name="connsiteX14" fmla="*/ 409578 w 587393"/>
              <a:gd name="connsiteY14" fmla="*/ 178263 h 1025685"/>
              <a:gd name="connsiteX15" fmla="*/ 349253 w 587393"/>
              <a:gd name="connsiteY15" fmla="*/ 359238 h 1025685"/>
              <a:gd name="connsiteX16" fmla="*/ 587378 w 587393"/>
              <a:gd name="connsiteY16" fmla="*/ 463 h 102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7393" h="1025685">
                <a:moveTo>
                  <a:pt x="587378" y="463"/>
                </a:moveTo>
                <a:cubicBezTo>
                  <a:pt x="585261" y="15280"/>
                  <a:pt x="407461" y="312142"/>
                  <a:pt x="336553" y="448138"/>
                </a:cubicBezTo>
                <a:cubicBezTo>
                  <a:pt x="265645" y="584134"/>
                  <a:pt x="201615" y="734946"/>
                  <a:pt x="161928" y="816438"/>
                </a:cubicBezTo>
                <a:cubicBezTo>
                  <a:pt x="122241" y="897930"/>
                  <a:pt x="111657" y="902692"/>
                  <a:pt x="98428" y="937088"/>
                </a:cubicBezTo>
                <a:cubicBezTo>
                  <a:pt x="85199" y="971484"/>
                  <a:pt x="83082" y="1013288"/>
                  <a:pt x="82553" y="1022813"/>
                </a:cubicBezTo>
                <a:cubicBezTo>
                  <a:pt x="82024" y="1032338"/>
                  <a:pt x="95253" y="1016992"/>
                  <a:pt x="95253" y="994238"/>
                </a:cubicBezTo>
                <a:cubicBezTo>
                  <a:pt x="95253" y="971484"/>
                  <a:pt x="98428" y="930209"/>
                  <a:pt x="82553" y="886288"/>
                </a:cubicBezTo>
                <a:cubicBezTo>
                  <a:pt x="66678" y="842367"/>
                  <a:pt x="532" y="742355"/>
                  <a:pt x="3" y="730713"/>
                </a:cubicBezTo>
                <a:cubicBezTo>
                  <a:pt x="-526" y="719071"/>
                  <a:pt x="52390" y="828609"/>
                  <a:pt x="79378" y="816438"/>
                </a:cubicBezTo>
                <a:cubicBezTo>
                  <a:pt x="106365" y="804267"/>
                  <a:pt x="132824" y="704255"/>
                  <a:pt x="161928" y="657688"/>
                </a:cubicBezTo>
                <a:cubicBezTo>
                  <a:pt x="191032" y="611121"/>
                  <a:pt x="234424" y="610592"/>
                  <a:pt x="254003" y="537038"/>
                </a:cubicBezTo>
                <a:cubicBezTo>
                  <a:pt x="273582" y="463484"/>
                  <a:pt x="273053" y="221125"/>
                  <a:pt x="279403" y="216363"/>
                </a:cubicBezTo>
                <a:cubicBezTo>
                  <a:pt x="285753" y="211601"/>
                  <a:pt x="279403" y="490471"/>
                  <a:pt x="292103" y="508463"/>
                </a:cubicBezTo>
                <a:cubicBezTo>
                  <a:pt x="304803" y="526455"/>
                  <a:pt x="336024" y="379346"/>
                  <a:pt x="355603" y="324313"/>
                </a:cubicBezTo>
                <a:cubicBezTo>
                  <a:pt x="375182" y="269280"/>
                  <a:pt x="410636" y="172442"/>
                  <a:pt x="409578" y="178263"/>
                </a:cubicBezTo>
                <a:cubicBezTo>
                  <a:pt x="408520" y="184084"/>
                  <a:pt x="321207" y="387813"/>
                  <a:pt x="349253" y="359238"/>
                </a:cubicBezTo>
                <a:cubicBezTo>
                  <a:pt x="377299" y="330663"/>
                  <a:pt x="589495" y="-14354"/>
                  <a:pt x="587378" y="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50C55612-0CDF-9435-219F-91D16D250EEE}"/>
              </a:ext>
            </a:extLst>
          </p:cNvPr>
          <p:cNvSpPr/>
          <p:nvPr/>
        </p:nvSpPr>
        <p:spPr>
          <a:xfrm>
            <a:off x="5806995" y="5215356"/>
            <a:ext cx="288065" cy="112070"/>
          </a:xfrm>
          <a:custGeom>
            <a:avLst/>
            <a:gdLst>
              <a:gd name="connsiteX0" fmla="*/ 80 w 288065"/>
              <a:gd name="connsiteY0" fmla="*/ 102769 h 112070"/>
              <a:gd name="connsiteX1" fmla="*/ 168355 w 288065"/>
              <a:gd name="connsiteY1" fmla="*/ 93244 h 112070"/>
              <a:gd name="connsiteX2" fmla="*/ 285830 w 288065"/>
              <a:gd name="connsiteY2" fmla="*/ 1169 h 112070"/>
              <a:gd name="connsiteX3" fmla="*/ 241380 w 288065"/>
              <a:gd name="connsiteY3" fmla="*/ 45619 h 112070"/>
              <a:gd name="connsiteX4" fmla="*/ 190580 w 288065"/>
              <a:gd name="connsiteY4" fmla="*/ 109119 h 112070"/>
              <a:gd name="connsiteX5" fmla="*/ 80 w 288065"/>
              <a:gd name="connsiteY5" fmla="*/ 102769 h 11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065" h="112070">
                <a:moveTo>
                  <a:pt x="80" y="102769"/>
                </a:moveTo>
                <a:cubicBezTo>
                  <a:pt x="-3624" y="100123"/>
                  <a:pt x="120730" y="110177"/>
                  <a:pt x="168355" y="93244"/>
                </a:cubicBezTo>
                <a:cubicBezTo>
                  <a:pt x="215980" y="76311"/>
                  <a:pt x="273659" y="9106"/>
                  <a:pt x="285830" y="1169"/>
                </a:cubicBezTo>
                <a:cubicBezTo>
                  <a:pt x="298001" y="-6768"/>
                  <a:pt x="257255" y="27627"/>
                  <a:pt x="241380" y="45619"/>
                </a:cubicBezTo>
                <a:cubicBezTo>
                  <a:pt x="225505" y="63611"/>
                  <a:pt x="228151" y="100652"/>
                  <a:pt x="190580" y="109119"/>
                </a:cubicBezTo>
                <a:cubicBezTo>
                  <a:pt x="153009" y="117586"/>
                  <a:pt x="3784" y="105415"/>
                  <a:pt x="80" y="102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5E714603-9433-0ECE-1AE2-14B01BD3EF2B}"/>
              </a:ext>
            </a:extLst>
          </p:cNvPr>
          <p:cNvSpPr/>
          <p:nvPr/>
        </p:nvSpPr>
        <p:spPr>
          <a:xfrm>
            <a:off x="5981602" y="4422593"/>
            <a:ext cx="346768" cy="511592"/>
          </a:xfrm>
          <a:custGeom>
            <a:avLst/>
            <a:gdLst>
              <a:gd name="connsiteX0" fmla="*/ 273148 w 346768"/>
              <a:gd name="connsiteY0" fmla="*/ 70032 h 511592"/>
              <a:gd name="connsiteX1" fmla="*/ 165198 w 346768"/>
              <a:gd name="connsiteY1" fmla="*/ 285932 h 511592"/>
              <a:gd name="connsiteX2" fmla="*/ 158848 w 346768"/>
              <a:gd name="connsiteY2" fmla="*/ 511357 h 511592"/>
              <a:gd name="connsiteX3" fmla="*/ 130273 w 346768"/>
              <a:gd name="connsiteY3" fmla="*/ 330382 h 511592"/>
              <a:gd name="connsiteX4" fmla="*/ 98 w 346768"/>
              <a:gd name="connsiteY4" fmla="*/ 400232 h 511592"/>
              <a:gd name="connsiteX5" fmla="*/ 108048 w 346768"/>
              <a:gd name="connsiteY5" fmla="*/ 279582 h 511592"/>
              <a:gd name="connsiteX6" fmla="*/ 60423 w 346768"/>
              <a:gd name="connsiteY6" fmla="*/ 182 h 511592"/>
              <a:gd name="connsiteX7" fmla="*/ 104873 w 346768"/>
              <a:gd name="connsiteY7" fmla="*/ 324032 h 511592"/>
              <a:gd name="connsiteX8" fmla="*/ 152498 w 346768"/>
              <a:gd name="connsiteY8" fmla="*/ 257357 h 511592"/>
              <a:gd name="connsiteX9" fmla="*/ 244573 w 346768"/>
              <a:gd name="connsiteY9" fmla="*/ 216082 h 511592"/>
              <a:gd name="connsiteX10" fmla="*/ 346173 w 346768"/>
              <a:gd name="connsiteY10" fmla="*/ 311332 h 511592"/>
              <a:gd name="connsiteX11" fmla="*/ 282673 w 346768"/>
              <a:gd name="connsiteY11" fmla="*/ 241482 h 511592"/>
              <a:gd name="connsiteX12" fmla="*/ 203298 w 346768"/>
              <a:gd name="connsiteY12" fmla="*/ 187507 h 511592"/>
              <a:gd name="connsiteX13" fmla="*/ 273148 w 346768"/>
              <a:gd name="connsiteY13" fmla="*/ 70032 h 51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6768" h="511592">
                <a:moveTo>
                  <a:pt x="273148" y="70032"/>
                </a:moveTo>
                <a:cubicBezTo>
                  <a:pt x="266798" y="86436"/>
                  <a:pt x="184248" y="212378"/>
                  <a:pt x="165198" y="285932"/>
                </a:cubicBezTo>
                <a:cubicBezTo>
                  <a:pt x="146148" y="359486"/>
                  <a:pt x="164669" y="503949"/>
                  <a:pt x="158848" y="511357"/>
                </a:cubicBezTo>
                <a:cubicBezTo>
                  <a:pt x="153027" y="518765"/>
                  <a:pt x="156731" y="348903"/>
                  <a:pt x="130273" y="330382"/>
                </a:cubicBezTo>
                <a:cubicBezTo>
                  <a:pt x="103815" y="311861"/>
                  <a:pt x="3802" y="408699"/>
                  <a:pt x="98" y="400232"/>
                </a:cubicBezTo>
                <a:cubicBezTo>
                  <a:pt x="-3606" y="391765"/>
                  <a:pt x="97994" y="346257"/>
                  <a:pt x="108048" y="279582"/>
                </a:cubicBezTo>
                <a:cubicBezTo>
                  <a:pt x="118102" y="212907"/>
                  <a:pt x="60952" y="-7226"/>
                  <a:pt x="60423" y="182"/>
                </a:cubicBezTo>
                <a:cubicBezTo>
                  <a:pt x="59894" y="7590"/>
                  <a:pt x="89527" y="281169"/>
                  <a:pt x="104873" y="324032"/>
                </a:cubicBezTo>
                <a:cubicBezTo>
                  <a:pt x="120219" y="366895"/>
                  <a:pt x="129215" y="275349"/>
                  <a:pt x="152498" y="257357"/>
                </a:cubicBezTo>
                <a:cubicBezTo>
                  <a:pt x="175781" y="239365"/>
                  <a:pt x="212294" y="207086"/>
                  <a:pt x="244573" y="216082"/>
                </a:cubicBezTo>
                <a:cubicBezTo>
                  <a:pt x="276852" y="225078"/>
                  <a:pt x="339823" y="307099"/>
                  <a:pt x="346173" y="311332"/>
                </a:cubicBezTo>
                <a:cubicBezTo>
                  <a:pt x="352523" y="315565"/>
                  <a:pt x="306485" y="262119"/>
                  <a:pt x="282673" y="241482"/>
                </a:cubicBezTo>
                <a:cubicBezTo>
                  <a:pt x="258861" y="220845"/>
                  <a:pt x="203298" y="219257"/>
                  <a:pt x="203298" y="187507"/>
                </a:cubicBezTo>
                <a:cubicBezTo>
                  <a:pt x="203298" y="155757"/>
                  <a:pt x="279498" y="53628"/>
                  <a:pt x="273148" y="70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E67FAD28-970C-E4B7-A358-A01B01EBE8C6}"/>
              </a:ext>
            </a:extLst>
          </p:cNvPr>
          <p:cNvSpPr/>
          <p:nvPr/>
        </p:nvSpPr>
        <p:spPr>
          <a:xfrm>
            <a:off x="5369595" y="5510572"/>
            <a:ext cx="326564" cy="767093"/>
          </a:xfrm>
          <a:custGeom>
            <a:avLst/>
            <a:gdLst>
              <a:gd name="connsiteX0" fmla="*/ 325234 w 326564"/>
              <a:gd name="connsiteY0" fmla="*/ 2722 h 767093"/>
              <a:gd name="connsiteX1" fmla="*/ 177317 w 326564"/>
              <a:gd name="connsiteY1" fmla="*/ 345622 h 767093"/>
              <a:gd name="connsiteX2" fmla="*/ 2505 w 326564"/>
              <a:gd name="connsiteY2" fmla="*/ 762481 h 767093"/>
              <a:gd name="connsiteX3" fmla="*/ 89911 w 326564"/>
              <a:gd name="connsiteY3" fmla="*/ 533881 h 767093"/>
              <a:gd name="connsiteX4" fmla="*/ 325234 w 326564"/>
              <a:gd name="connsiteY4" fmla="*/ 2722 h 76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64" h="767093">
                <a:moveTo>
                  <a:pt x="325234" y="2722"/>
                </a:moveTo>
                <a:cubicBezTo>
                  <a:pt x="339802" y="-28655"/>
                  <a:pt x="231105" y="218996"/>
                  <a:pt x="177317" y="345622"/>
                </a:cubicBezTo>
                <a:cubicBezTo>
                  <a:pt x="123529" y="472249"/>
                  <a:pt x="17073" y="731105"/>
                  <a:pt x="2505" y="762481"/>
                </a:cubicBezTo>
                <a:cubicBezTo>
                  <a:pt x="-12063" y="793858"/>
                  <a:pt x="39484" y="659387"/>
                  <a:pt x="89911" y="533881"/>
                </a:cubicBezTo>
                <a:cubicBezTo>
                  <a:pt x="140338" y="408375"/>
                  <a:pt x="310666" y="34099"/>
                  <a:pt x="325234" y="27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DE5F54E4-8C6E-46DE-A9A2-94EE527B690E}"/>
              </a:ext>
            </a:extLst>
          </p:cNvPr>
          <p:cNvSpPr/>
          <p:nvPr/>
        </p:nvSpPr>
        <p:spPr>
          <a:xfrm>
            <a:off x="2265775" y="5190385"/>
            <a:ext cx="216996" cy="474811"/>
          </a:xfrm>
          <a:custGeom>
            <a:avLst/>
            <a:gdLst>
              <a:gd name="connsiteX0" fmla="*/ 54 w 216996"/>
              <a:gd name="connsiteY0" fmla="*/ 180 h 474811"/>
              <a:gd name="connsiteX1" fmla="*/ 201760 w 216996"/>
              <a:gd name="connsiteY1" fmla="*/ 443933 h 474811"/>
              <a:gd name="connsiteX2" fmla="*/ 181590 w 216996"/>
              <a:gd name="connsiteY2" fmla="*/ 390144 h 474811"/>
              <a:gd name="connsiteX3" fmla="*/ 54 w 216996"/>
              <a:gd name="connsiteY3" fmla="*/ 180 h 47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996" h="474811">
                <a:moveTo>
                  <a:pt x="54" y="180"/>
                </a:moveTo>
                <a:cubicBezTo>
                  <a:pt x="3416" y="9145"/>
                  <a:pt x="171504" y="378939"/>
                  <a:pt x="201760" y="443933"/>
                </a:cubicBezTo>
                <a:cubicBezTo>
                  <a:pt x="232016" y="508927"/>
                  <a:pt x="212967" y="461862"/>
                  <a:pt x="181590" y="390144"/>
                </a:cubicBezTo>
                <a:cubicBezTo>
                  <a:pt x="150213" y="318426"/>
                  <a:pt x="-3308" y="-8785"/>
                  <a:pt x="54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4FF3BF76-3294-3D1A-BB81-494C90F8D2CC}"/>
              </a:ext>
            </a:extLst>
          </p:cNvPr>
          <p:cNvSpPr/>
          <p:nvPr/>
        </p:nvSpPr>
        <p:spPr>
          <a:xfrm>
            <a:off x="2082077" y="3667390"/>
            <a:ext cx="98484" cy="642754"/>
          </a:xfrm>
          <a:custGeom>
            <a:avLst/>
            <a:gdLst>
              <a:gd name="connsiteX0" fmla="*/ 96347 w 98484"/>
              <a:gd name="connsiteY0" fmla="*/ 17104 h 642754"/>
              <a:gd name="connsiteX1" fmla="*/ 2217 w 98484"/>
              <a:gd name="connsiteY1" fmla="*/ 507922 h 642754"/>
              <a:gd name="connsiteX2" fmla="*/ 29111 w 98484"/>
              <a:gd name="connsiteY2" fmla="*/ 501198 h 642754"/>
              <a:gd name="connsiteX3" fmla="*/ 22388 w 98484"/>
              <a:gd name="connsiteY3" fmla="*/ 642392 h 642754"/>
              <a:gd name="connsiteX4" fmla="*/ 22388 w 98484"/>
              <a:gd name="connsiteY4" fmla="*/ 528092 h 642754"/>
              <a:gd name="connsiteX5" fmla="*/ 62729 w 98484"/>
              <a:gd name="connsiteY5" fmla="*/ 151575 h 642754"/>
              <a:gd name="connsiteX6" fmla="*/ 96347 w 98484"/>
              <a:gd name="connsiteY6" fmla="*/ 17104 h 64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84" h="642754">
                <a:moveTo>
                  <a:pt x="96347" y="17104"/>
                </a:moveTo>
                <a:cubicBezTo>
                  <a:pt x="86262" y="76495"/>
                  <a:pt x="2217" y="507922"/>
                  <a:pt x="2217" y="507922"/>
                </a:cubicBezTo>
                <a:cubicBezTo>
                  <a:pt x="-8989" y="588604"/>
                  <a:pt x="25749" y="478786"/>
                  <a:pt x="29111" y="501198"/>
                </a:cubicBezTo>
                <a:cubicBezTo>
                  <a:pt x="32473" y="523610"/>
                  <a:pt x="23508" y="637910"/>
                  <a:pt x="22388" y="642392"/>
                </a:cubicBezTo>
                <a:cubicBezTo>
                  <a:pt x="21267" y="646874"/>
                  <a:pt x="15664" y="609895"/>
                  <a:pt x="22388" y="528092"/>
                </a:cubicBezTo>
                <a:cubicBezTo>
                  <a:pt x="29112" y="446289"/>
                  <a:pt x="47041" y="237860"/>
                  <a:pt x="62729" y="151575"/>
                </a:cubicBezTo>
                <a:cubicBezTo>
                  <a:pt x="78417" y="65290"/>
                  <a:pt x="106432" y="-42287"/>
                  <a:pt x="96347" y="17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44DB9028-DB15-D31F-D2E9-6C2C624DB246}"/>
              </a:ext>
            </a:extLst>
          </p:cNvPr>
          <p:cNvSpPr/>
          <p:nvPr/>
        </p:nvSpPr>
        <p:spPr>
          <a:xfrm>
            <a:off x="3119718" y="4867638"/>
            <a:ext cx="33617" cy="161562"/>
          </a:xfrm>
          <a:custGeom>
            <a:avLst/>
            <a:gdLst>
              <a:gd name="connsiteX0" fmla="*/ 6723 w 33617"/>
              <a:gd name="connsiteY0" fmla="*/ 197 h 161562"/>
              <a:gd name="connsiteX1" fmla="*/ 20170 w 33617"/>
              <a:gd name="connsiteY1" fmla="*/ 121221 h 161562"/>
              <a:gd name="connsiteX2" fmla="*/ 0 w 33617"/>
              <a:gd name="connsiteY2" fmla="*/ 161562 h 161562"/>
              <a:gd name="connsiteX3" fmla="*/ 33617 w 33617"/>
              <a:gd name="connsiteY3" fmla="*/ 94327 h 161562"/>
              <a:gd name="connsiteX4" fmla="*/ 6723 w 33617"/>
              <a:gd name="connsiteY4" fmla="*/ 197 h 161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17" h="161562">
                <a:moveTo>
                  <a:pt x="6723" y="197"/>
                </a:moveTo>
                <a:cubicBezTo>
                  <a:pt x="4482" y="4679"/>
                  <a:pt x="20170" y="121221"/>
                  <a:pt x="20170" y="121221"/>
                </a:cubicBezTo>
                <a:cubicBezTo>
                  <a:pt x="19050" y="148115"/>
                  <a:pt x="0" y="161562"/>
                  <a:pt x="0" y="161562"/>
                </a:cubicBezTo>
                <a:cubicBezTo>
                  <a:pt x="2241" y="157080"/>
                  <a:pt x="33617" y="120100"/>
                  <a:pt x="33617" y="94327"/>
                </a:cubicBezTo>
                <a:cubicBezTo>
                  <a:pt x="33617" y="68554"/>
                  <a:pt x="8964" y="-4285"/>
                  <a:pt x="6723" y="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961A507C-08B5-CF64-1969-88C38960B44C}"/>
              </a:ext>
            </a:extLst>
          </p:cNvPr>
          <p:cNvSpPr/>
          <p:nvPr/>
        </p:nvSpPr>
        <p:spPr>
          <a:xfrm>
            <a:off x="2731006" y="6243302"/>
            <a:ext cx="555023" cy="364392"/>
          </a:xfrm>
          <a:custGeom>
            <a:avLst/>
            <a:gdLst>
              <a:gd name="connsiteX0" fmla="*/ 83 w 555023"/>
              <a:gd name="connsiteY0" fmla="*/ 52 h 364392"/>
              <a:gd name="connsiteX1" fmla="*/ 393699 w 555023"/>
              <a:gd name="connsiteY1" fmla="*/ 284666 h 364392"/>
              <a:gd name="connsiteX2" fmla="*/ 339198 w 555023"/>
              <a:gd name="connsiteY2" fmla="*/ 260444 h 364392"/>
              <a:gd name="connsiteX3" fmla="*/ 539034 w 555023"/>
              <a:gd name="connsiteY3" fmla="*/ 363389 h 364392"/>
              <a:gd name="connsiteX4" fmla="*/ 539034 w 555023"/>
              <a:gd name="connsiteY4" fmla="*/ 314944 h 364392"/>
              <a:gd name="connsiteX5" fmla="*/ 508756 w 555023"/>
              <a:gd name="connsiteY5" fmla="*/ 351278 h 364392"/>
              <a:gd name="connsiteX6" fmla="*/ 260475 w 555023"/>
              <a:gd name="connsiteY6" fmla="*/ 211999 h 364392"/>
              <a:gd name="connsiteX7" fmla="*/ 357365 w 555023"/>
              <a:gd name="connsiteY7" fmla="*/ 260444 h 364392"/>
              <a:gd name="connsiteX8" fmla="*/ 83 w 555023"/>
              <a:gd name="connsiteY8" fmla="*/ 52 h 36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023" h="364392">
                <a:moveTo>
                  <a:pt x="83" y="52"/>
                </a:moveTo>
                <a:cubicBezTo>
                  <a:pt x="6139" y="4089"/>
                  <a:pt x="337180" y="241267"/>
                  <a:pt x="393699" y="284666"/>
                </a:cubicBezTo>
                <a:cubicBezTo>
                  <a:pt x="450218" y="328065"/>
                  <a:pt x="314976" y="247324"/>
                  <a:pt x="339198" y="260444"/>
                </a:cubicBezTo>
                <a:cubicBezTo>
                  <a:pt x="363420" y="273564"/>
                  <a:pt x="505728" y="354306"/>
                  <a:pt x="539034" y="363389"/>
                </a:cubicBezTo>
                <a:cubicBezTo>
                  <a:pt x="572340" y="372472"/>
                  <a:pt x="544080" y="316963"/>
                  <a:pt x="539034" y="314944"/>
                </a:cubicBezTo>
                <a:cubicBezTo>
                  <a:pt x="533988" y="312926"/>
                  <a:pt x="555183" y="368436"/>
                  <a:pt x="508756" y="351278"/>
                </a:cubicBezTo>
                <a:cubicBezTo>
                  <a:pt x="462330" y="334121"/>
                  <a:pt x="285707" y="227138"/>
                  <a:pt x="260475" y="211999"/>
                </a:cubicBezTo>
                <a:cubicBezTo>
                  <a:pt x="235243" y="196860"/>
                  <a:pt x="395717" y="293750"/>
                  <a:pt x="357365" y="260444"/>
                </a:cubicBezTo>
                <a:cubicBezTo>
                  <a:pt x="319013" y="227138"/>
                  <a:pt x="-5973" y="-3985"/>
                  <a:pt x="83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57419E08-CC89-8DB5-5273-5260FAD134F5}"/>
              </a:ext>
            </a:extLst>
          </p:cNvPr>
          <p:cNvSpPr/>
          <p:nvPr/>
        </p:nvSpPr>
        <p:spPr>
          <a:xfrm>
            <a:off x="3294040" y="6491268"/>
            <a:ext cx="268973" cy="317928"/>
          </a:xfrm>
          <a:custGeom>
            <a:avLst/>
            <a:gdLst>
              <a:gd name="connsiteX0" fmla="*/ 222 w 268973"/>
              <a:gd name="connsiteY0" fmla="*/ 366 h 317928"/>
              <a:gd name="connsiteX1" fmla="*/ 200058 w 268973"/>
              <a:gd name="connsiteY1" fmla="*/ 206258 h 317928"/>
              <a:gd name="connsiteX2" fmla="*/ 260614 w 268973"/>
              <a:gd name="connsiteY2" fmla="*/ 315259 h 317928"/>
              <a:gd name="connsiteX3" fmla="*/ 242447 w 268973"/>
              <a:gd name="connsiteY3" fmla="*/ 260758 h 317928"/>
              <a:gd name="connsiteX4" fmla="*/ 222 w 268973"/>
              <a:gd name="connsiteY4" fmla="*/ 366 h 31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973" h="317928">
                <a:moveTo>
                  <a:pt x="222" y="366"/>
                </a:moveTo>
                <a:cubicBezTo>
                  <a:pt x="-6843" y="-8717"/>
                  <a:pt x="156659" y="153776"/>
                  <a:pt x="200058" y="206258"/>
                </a:cubicBezTo>
                <a:cubicBezTo>
                  <a:pt x="243457" y="258740"/>
                  <a:pt x="253549" y="306176"/>
                  <a:pt x="260614" y="315259"/>
                </a:cubicBezTo>
                <a:cubicBezTo>
                  <a:pt x="267679" y="324342"/>
                  <a:pt x="281808" y="311221"/>
                  <a:pt x="242447" y="260758"/>
                </a:cubicBezTo>
                <a:cubicBezTo>
                  <a:pt x="203086" y="210295"/>
                  <a:pt x="7287" y="9449"/>
                  <a:pt x="222" y="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24B6700F-B097-884D-DCD7-80CF5D806099}"/>
              </a:ext>
            </a:extLst>
          </p:cNvPr>
          <p:cNvSpPr/>
          <p:nvPr/>
        </p:nvSpPr>
        <p:spPr>
          <a:xfrm>
            <a:off x="3379041" y="4650683"/>
            <a:ext cx="105740" cy="145545"/>
          </a:xfrm>
          <a:custGeom>
            <a:avLst/>
            <a:gdLst>
              <a:gd name="connsiteX0" fmla="*/ 0 w 105740"/>
              <a:gd name="connsiteY0" fmla="*/ 40 h 145545"/>
              <a:gd name="connsiteX1" fmla="*/ 102946 w 105740"/>
              <a:gd name="connsiteY1" fmla="*/ 96930 h 145545"/>
              <a:gd name="connsiteX2" fmla="*/ 78723 w 105740"/>
              <a:gd name="connsiteY2" fmla="*/ 145375 h 145545"/>
              <a:gd name="connsiteX3" fmla="*/ 102946 w 105740"/>
              <a:gd name="connsiteY3" fmla="*/ 109042 h 145545"/>
              <a:gd name="connsiteX4" fmla="*/ 0 w 105740"/>
              <a:gd name="connsiteY4" fmla="*/ 40 h 145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740" h="145545">
                <a:moveTo>
                  <a:pt x="0" y="40"/>
                </a:moveTo>
                <a:cubicBezTo>
                  <a:pt x="0" y="-1979"/>
                  <a:pt x="89826" y="72708"/>
                  <a:pt x="102946" y="96930"/>
                </a:cubicBezTo>
                <a:cubicBezTo>
                  <a:pt x="116066" y="121152"/>
                  <a:pt x="78723" y="145375"/>
                  <a:pt x="78723" y="145375"/>
                </a:cubicBezTo>
                <a:cubicBezTo>
                  <a:pt x="78723" y="147394"/>
                  <a:pt x="112029" y="131246"/>
                  <a:pt x="102946" y="109042"/>
                </a:cubicBezTo>
                <a:cubicBezTo>
                  <a:pt x="93863" y="86838"/>
                  <a:pt x="0" y="2059"/>
                  <a:pt x="0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20317A97-9B38-5AE7-3ACA-C480CD258E3D}"/>
              </a:ext>
            </a:extLst>
          </p:cNvPr>
          <p:cNvSpPr/>
          <p:nvPr/>
        </p:nvSpPr>
        <p:spPr>
          <a:xfrm>
            <a:off x="4317640" y="3778616"/>
            <a:ext cx="45343" cy="151735"/>
          </a:xfrm>
          <a:custGeom>
            <a:avLst/>
            <a:gdLst>
              <a:gd name="connsiteX0" fmla="*/ 42413 w 45343"/>
              <a:gd name="connsiteY0" fmla="*/ 97 h 151735"/>
              <a:gd name="connsiteX1" fmla="*/ 36357 w 45343"/>
              <a:gd name="connsiteY1" fmla="*/ 90931 h 151735"/>
              <a:gd name="connsiteX2" fmla="*/ 24 w 45343"/>
              <a:gd name="connsiteY2" fmla="*/ 151487 h 151735"/>
              <a:gd name="connsiteX3" fmla="*/ 42413 w 45343"/>
              <a:gd name="connsiteY3" fmla="*/ 109098 h 151735"/>
              <a:gd name="connsiteX4" fmla="*/ 42413 w 45343"/>
              <a:gd name="connsiteY4" fmla="*/ 97 h 15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43" h="151735">
                <a:moveTo>
                  <a:pt x="42413" y="97"/>
                </a:moveTo>
                <a:cubicBezTo>
                  <a:pt x="41404" y="-2931"/>
                  <a:pt x="43422" y="65699"/>
                  <a:pt x="36357" y="90931"/>
                </a:cubicBezTo>
                <a:cubicBezTo>
                  <a:pt x="29292" y="116163"/>
                  <a:pt x="-985" y="148459"/>
                  <a:pt x="24" y="151487"/>
                </a:cubicBezTo>
                <a:cubicBezTo>
                  <a:pt x="1033" y="154515"/>
                  <a:pt x="36357" y="129283"/>
                  <a:pt x="42413" y="109098"/>
                </a:cubicBezTo>
                <a:cubicBezTo>
                  <a:pt x="48469" y="88913"/>
                  <a:pt x="43422" y="3125"/>
                  <a:pt x="42413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B26E68AC-8FD8-74F4-6D62-B165D2E17EAC}"/>
              </a:ext>
            </a:extLst>
          </p:cNvPr>
          <p:cNvSpPr/>
          <p:nvPr/>
        </p:nvSpPr>
        <p:spPr>
          <a:xfrm>
            <a:off x="4141993" y="3088192"/>
            <a:ext cx="85226" cy="212461"/>
          </a:xfrm>
          <a:custGeom>
            <a:avLst/>
            <a:gdLst>
              <a:gd name="connsiteX0" fmla="*/ 57 w 85226"/>
              <a:gd name="connsiteY0" fmla="*/ 179 h 212461"/>
              <a:gd name="connsiteX1" fmla="*/ 60614 w 85226"/>
              <a:gd name="connsiteY1" fmla="*/ 133403 h 212461"/>
              <a:gd name="connsiteX2" fmla="*/ 66669 w 85226"/>
              <a:gd name="connsiteY2" fmla="*/ 212126 h 212461"/>
              <a:gd name="connsiteX3" fmla="*/ 84836 w 85226"/>
              <a:gd name="connsiteY3" fmla="*/ 163681 h 212461"/>
              <a:gd name="connsiteX4" fmla="*/ 72725 w 85226"/>
              <a:gd name="connsiteY4" fmla="*/ 163681 h 212461"/>
              <a:gd name="connsiteX5" fmla="*/ 57 w 85226"/>
              <a:gd name="connsiteY5" fmla="*/ 179 h 21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226" h="212461">
                <a:moveTo>
                  <a:pt x="57" y="179"/>
                </a:moveTo>
                <a:cubicBezTo>
                  <a:pt x="-1962" y="-4867"/>
                  <a:pt x="49512" y="98079"/>
                  <a:pt x="60614" y="133403"/>
                </a:cubicBezTo>
                <a:cubicBezTo>
                  <a:pt x="71716" y="168727"/>
                  <a:pt x="62632" y="207080"/>
                  <a:pt x="66669" y="212126"/>
                </a:cubicBezTo>
                <a:cubicBezTo>
                  <a:pt x="70706" y="217172"/>
                  <a:pt x="84836" y="163681"/>
                  <a:pt x="84836" y="163681"/>
                </a:cubicBezTo>
                <a:cubicBezTo>
                  <a:pt x="85845" y="155607"/>
                  <a:pt x="85845" y="187903"/>
                  <a:pt x="72725" y="163681"/>
                </a:cubicBezTo>
                <a:cubicBezTo>
                  <a:pt x="59605" y="139459"/>
                  <a:pt x="2076" y="5225"/>
                  <a:pt x="57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35DC5AB6-6353-4E5F-D621-5D337C7F0D93}"/>
              </a:ext>
            </a:extLst>
          </p:cNvPr>
          <p:cNvSpPr/>
          <p:nvPr/>
        </p:nvSpPr>
        <p:spPr>
          <a:xfrm>
            <a:off x="3923826" y="2522272"/>
            <a:ext cx="320412" cy="93959"/>
          </a:xfrm>
          <a:custGeom>
            <a:avLst/>
            <a:gdLst>
              <a:gd name="connsiteX0" fmla="*/ 222 w 320412"/>
              <a:gd name="connsiteY0" fmla="*/ 93760 h 93959"/>
              <a:gd name="connsiteX1" fmla="*/ 303003 w 320412"/>
              <a:gd name="connsiteY1" fmla="*/ 2925 h 93959"/>
              <a:gd name="connsiteX2" fmla="*/ 254558 w 320412"/>
              <a:gd name="connsiteY2" fmla="*/ 27148 h 93959"/>
              <a:gd name="connsiteX3" fmla="*/ 222 w 320412"/>
              <a:gd name="connsiteY3" fmla="*/ 93760 h 9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412" h="93959">
                <a:moveTo>
                  <a:pt x="222" y="93760"/>
                </a:moveTo>
                <a:cubicBezTo>
                  <a:pt x="8296" y="89723"/>
                  <a:pt x="260614" y="14027"/>
                  <a:pt x="303003" y="2925"/>
                </a:cubicBezTo>
                <a:cubicBezTo>
                  <a:pt x="345392" y="-8177"/>
                  <a:pt x="303003" y="15037"/>
                  <a:pt x="254558" y="27148"/>
                </a:cubicBezTo>
                <a:cubicBezTo>
                  <a:pt x="206113" y="39259"/>
                  <a:pt x="-7852" y="97797"/>
                  <a:pt x="222" y="93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5652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50000"/>
            <a:alpha val="10000"/>
          </a:scheme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709</TotalTime>
  <Words>0</Words>
  <Application>Microsoft Macintosh PowerPoint</Application>
  <PresentationFormat>A3 297x420 mm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諭 熊坂</dc:creator>
  <cp:lastModifiedBy>諭 熊坂</cp:lastModifiedBy>
  <cp:revision>23</cp:revision>
  <dcterms:created xsi:type="dcterms:W3CDTF">2025-10-23T09:22:09Z</dcterms:created>
  <dcterms:modified xsi:type="dcterms:W3CDTF">2025-10-26T10:46:38Z</dcterms:modified>
</cp:coreProperties>
</file>